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1" r:id="rId6"/>
  </p:sldMasterIdLst>
  <p:notesMasterIdLst>
    <p:notesMasterId r:id="rId15"/>
  </p:notesMasterIdLst>
  <p:sldIdLst>
    <p:sldId id="256" r:id="rId7"/>
    <p:sldId id="1301" r:id="rId8"/>
    <p:sldId id="291" r:id="rId9"/>
    <p:sldId id="272" r:id="rId10"/>
    <p:sldId id="273" r:id="rId11"/>
    <p:sldId id="274" r:id="rId12"/>
    <p:sldId id="275" r:id="rId13"/>
    <p:sldId id="1302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E46C0A"/>
    <a:srgbClr val="FF0066"/>
    <a:srgbClr val="BFBFBF"/>
    <a:srgbClr val="17375E"/>
    <a:srgbClr val="F3F7FB"/>
    <a:srgbClr val="D9D9D9"/>
    <a:srgbClr val="FFFFE5"/>
    <a:srgbClr val="485925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BB532-D6C6-4123-B638-5F4CD4B8A9FC}" v="182" dt="2021-11-16T20:47:13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1" autoAdjust="0"/>
    <p:restoredTop sz="94660"/>
  </p:normalViewPr>
  <p:slideViewPr>
    <p:cSldViewPr>
      <p:cViewPr varScale="1">
        <p:scale>
          <a:sx n="84" d="100"/>
          <a:sy n="84" d="100"/>
        </p:scale>
        <p:origin x="744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 Kampylis" userId="d0877a1ddc8fbd06" providerId="LiveId" clId="{077BB532-D6C6-4123-B638-5F4CD4B8A9FC}"/>
    <pc:docChg chg="undo redo custSel addSld delSld modSld sldOrd modMainMaster">
      <pc:chgData name="Pan Kampylis" userId="d0877a1ddc8fbd06" providerId="LiveId" clId="{077BB532-D6C6-4123-B638-5F4CD4B8A9FC}" dt="2021-11-16T20:48:12.193" v="5334" actId="1076"/>
      <pc:docMkLst>
        <pc:docMk/>
      </pc:docMkLst>
      <pc:sldChg chg="addSp delSp modSp del mod">
        <pc:chgData name="Pan Kampylis" userId="d0877a1ddc8fbd06" providerId="LiveId" clId="{077BB532-D6C6-4123-B638-5F4CD4B8A9FC}" dt="2021-11-13T21:26:02.463" v="85" actId="47"/>
        <pc:sldMkLst>
          <pc:docMk/>
          <pc:sldMk cId="343187026" sldId="271"/>
        </pc:sldMkLst>
        <pc:spChg chg="mod ord">
          <ac:chgData name="Pan Kampylis" userId="d0877a1ddc8fbd06" providerId="LiveId" clId="{077BB532-D6C6-4123-B638-5F4CD4B8A9FC}" dt="2021-11-13T21:25:52.651" v="82" actId="166"/>
          <ac:spMkLst>
            <pc:docMk/>
            <pc:sldMk cId="343187026" sldId="271"/>
            <ac:spMk id="163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16:51.888" v="3"/>
          <ac:spMkLst>
            <pc:docMk/>
            <pc:sldMk cId="343187026" sldId="271"/>
            <ac:spMk id="262" creationId="{9A1D14C6-7B0E-4604-8E2F-CBC2111E0A9A}"/>
          </ac:spMkLst>
        </pc:spChg>
        <pc:spChg chg="mod">
          <ac:chgData name="Pan Kampylis" userId="d0877a1ddc8fbd06" providerId="LiveId" clId="{077BB532-D6C6-4123-B638-5F4CD4B8A9FC}" dt="2021-11-13T21:16:51.888" v="3"/>
          <ac:spMkLst>
            <pc:docMk/>
            <pc:sldMk cId="343187026" sldId="271"/>
            <ac:spMk id="263" creationId="{70802709-C5DF-439E-9CA6-5C57F5CC387E}"/>
          </ac:spMkLst>
        </pc:spChg>
        <pc:spChg chg="mod">
          <ac:chgData name="Pan Kampylis" userId="d0877a1ddc8fbd06" providerId="LiveId" clId="{077BB532-D6C6-4123-B638-5F4CD4B8A9FC}" dt="2021-11-13T21:16:51.888" v="3"/>
          <ac:spMkLst>
            <pc:docMk/>
            <pc:sldMk cId="343187026" sldId="271"/>
            <ac:spMk id="264" creationId="{8FF83A02-1437-4AF4-90DF-57AA16734972}"/>
          </ac:spMkLst>
        </pc:spChg>
        <pc:spChg chg="mod">
          <ac:chgData name="Pan Kampylis" userId="d0877a1ddc8fbd06" providerId="LiveId" clId="{077BB532-D6C6-4123-B638-5F4CD4B8A9FC}" dt="2021-11-13T21:16:51.888" v="3"/>
          <ac:spMkLst>
            <pc:docMk/>
            <pc:sldMk cId="343187026" sldId="271"/>
            <ac:spMk id="265" creationId="{6D348C8F-EE5D-4450-BDE2-C2FD3E750977}"/>
          </ac:spMkLst>
        </pc:spChg>
        <pc:spChg chg="mod">
          <ac:chgData name="Pan Kampylis" userId="d0877a1ddc8fbd06" providerId="LiveId" clId="{077BB532-D6C6-4123-B638-5F4CD4B8A9FC}" dt="2021-11-13T21:16:51.888" v="3"/>
          <ac:spMkLst>
            <pc:docMk/>
            <pc:sldMk cId="343187026" sldId="271"/>
            <ac:spMk id="266" creationId="{56AC7B41-6ED2-4870-A9D9-F3BE6D9D6031}"/>
          </ac:spMkLst>
        </pc:spChg>
        <pc:spChg chg="mod">
          <ac:chgData name="Pan Kampylis" userId="d0877a1ddc8fbd06" providerId="LiveId" clId="{077BB532-D6C6-4123-B638-5F4CD4B8A9FC}" dt="2021-11-13T21:16:51.888" v="3"/>
          <ac:spMkLst>
            <pc:docMk/>
            <pc:sldMk cId="343187026" sldId="271"/>
            <ac:spMk id="267" creationId="{0F04CEF5-BF01-4C19-BB0F-F8FBF3007A19}"/>
          </ac:spMkLst>
        </pc:spChg>
        <pc:spChg chg="mod">
          <ac:chgData name="Pan Kampylis" userId="d0877a1ddc8fbd06" providerId="LiveId" clId="{077BB532-D6C6-4123-B638-5F4CD4B8A9FC}" dt="2021-11-13T21:16:51.888" v="3"/>
          <ac:spMkLst>
            <pc:docMk/>
            <pc:sldMk cId="343187026" sldId="271"/>
            <ac:spMk id="268" creationId="{0989679E-48E0-48BC-9CD2-56697ED05675}"/>
          </ac:spMkLst>
        </pc:spChg>
        <pc:spChg chg="mod">
          <ac:chgData name="Pan Kampylis" userId="d0877a1ddc8fbd06" providerId="LiveId" clId="{077BB532-D6C6-4123-B638-5F4CD4B8A9FC}" dt="2021-11-13T21:16:51.888" v="3"/>
          <ac:spMkLst>
            <pc:docMk/>
            <pc:sldMk cId="343187026" sldId="271"/>
            <ac:spMk id="269" creationId="{910ECE53-D2EA-40EF-B71D-260E473B9F00}"/>
          </ac:spMkLst>
        </pc:spChg>
        <pc:spChg chg="mod">
          <ac:chgData name="Pan Kampylis" userId="d0877a1ddc8fbd06" providerId="LiveId" clId="{077BB532-D6C6-4123-B638-5F4CD4B8A9FC}" dt="2021-11-13T21:16:51.888" v="3"/>
          <ac:spMkLst>
            <pc:docMk/>
            <pc:sldMk cId="343187026" sldId="271"/>
            <ac:spMk id="270" creationId="{FB165EDD-B2D8-449A-9AB8-AD2DBF15B0E3}"/>
          </ac:spMkLst>
        </pc:spChg>
        <pc:spChg chg="mod">
          <ac:chgData name="Pan Kampylis" userId="d0877a1ddc8fbd06" providerId="LiveId" clId="{077BB532-D6C6-4123-B638-5F4CD4B8A9FC}" dt="2021-11-13T21:16:51.888" v="3"/>
          <ac:spMkLst>
            <pc:docMk/>
            <pc:sldMk cId="343187026" sldId="271"/>
            <ac:spMk id="271" creationId="{C05D8B64-9FDC-4EBC-91D4-C54EDB7D7013}"/>
          </ac:spMkLst>
        </pc:spChg>
        <pc:spChg chg="mod">
          <ac:chgData name="Pan Kampylis" userId="d0877a1ddc8fbd06" providerId="LiveId" clId="{077BB532-D6C6-4123-B638-5F4CD4B8A9FC}" dt="2021-11-13T21:16:51.888" v="3"/>
          <ac:spMkLst>
            <pc:docMk/>
            <pc:sldMk cId="343187026" sldId="271"/>
            <ac:spMk id="272" creationId="{3E246119-CC24-4AED-BB6C-4DBD66AE35DC}"/>
          </ac:spMkLst>
        </pc:spChg>
        <pc:spChg chg="mod">
          <ac:chgData name="Pan Kampylis" userId="d0877a1ddc8fbd06" providerId="LiveId" clId="{077BB532-D6C6-4123-B638-5F4CD4B8A9FC}" dt="2021-11-13T21:16:51.888" v="3"/>
          <ac:spMkLst>
            <pc:docMk/>
            <pc:sldMk cId="343187026" sldId="271"/>
            <ac:spMk id="273" creationId="{3214257D-E3F1-4EBF-BC93-30EAA86C94F8}"/>
          </ac:spMkLst>
        </pc:spChg>
        <pc:spChg chg="mod">
          <ac:chgData name="Pan Kampylis" userId="d0877a1ddc8fbd06" providerId="LiveId" clId="{077BB532-D6C6-4123-B638-5F4CD4B8A9FC}" dt="2021-11-13T21:16:51.888" v="3"/>
          <ac:spMkLst>
            <pc:docMk/>
            <pc:sldMk cId="343187026" sldId="271"/>
            <ac:spMk id="274" creationId="{D0618C49-1796-4481-A4EE-F195F7B0F0C0}"/>
          </ac:spMkLst>
        </pc:spChg>
        <pc:spChg chg="mod">
          <ac:chgData name="Pan Kampylis" userId="d0877a1ddc8fbd06" providerId="LiveId" clId="{077BB532-D6C6-4123-B638-5F4CD4B8A9FC}" dt="2021-11-13T21:17:32.429" v="6"/>
          <ac:spMkLst>
            <pc:docMk/>
            <pc:sldMk cId="343187026" sldId="271"/>
            <ac:spMk id="276" creationId="{CEBA7D3D-440E-4B21-90BF-FE352ECCBF80}"/>
          </ac:spMkLst>
        </pc:spChg>
        <pc:spChg chg="mod">
          <ac:chgData name="Pan Kampylis" userId="d0877a1ddc8fbd06" providerId="LiveId" clId="{077BB532-D6C6-4123-B638-5F4CD4B8A9FC}" dt="2021-11-13T21:17:32.429" v="6"/>
          <ac:spMkLst>
            <pc:docMk/>
            <pc:sldMk cId="343187026" sldId="271"/>
            <ac:spMk id="277" creationId="{277073DF-CAE3-4557-B587-92F6FEAED761}"/>
          </ac:spMkLst>
        </pc:spChg>
        <pc:spChg chg="mod">
          <ac:chgData name="Pan Kampylis" userId="d0877a1ddc8fbd06" providerId="LiveId" clId="{077BB532-D6C6-4123-B638-5F4CD4B8A9FC}" dt="2021-11-13T21:17:32.429" v="6"/>
          <ac:spMkLst>
            <pc:docMk/>
            <pc:sldMk cId="343187026" sldId="271"/>
            <ac:spMk id="278" creationId="{A2C24F63-5252-4CCA-B28C-A2B37DBC0984}"/>
          </ac:spMkLst>
        </pc:spChg>
        <pc:spChg chg="mod">
          <ac:chgData name="Pan Kampylis" userId="d0877a1ddc8fbd06" providerId="LiveId" clId="{077BB532-D6C6-4123-B638-5F4CD4B8A9FC}" dt="2021-11-13T21:17:32.429" v="6"/>
          <ac:spMkLst>
            <pc:docMk/>
            <pc:sldMk cId="343187026" sldId="271"/>
            <ac:spMk id="279" creationId="{D80F65CA-2A66-4164-8816-1AA3002201D7}"/>
          </ac:spMkLst>
        </pc:spChg>
        <pc:spChg chg="mod">
          <ac:chgData name="Pan Kampylis" userId="d0877a1ddc8fbd06" providerId="LiveId" clId="{077BB532-D6C6-4123-B638-5F4CD4B8A9FC}" dt="2021-11-13T21:17:32.429" v="6"/>
          <ac:spMkLst>
            <pc:docMk/>
            <pc:sldMk cId="343187026" sldId="271"/>
            <ac:spMk id="280" creationId="{15B63C9D-3046-4DE1-8916-F182B67EBC16}"/>
          </ac:spMkLst>
        </pc:spChg>
        <pc:spChg chg="mod">
          <ac:chgData name="Pan Kampylis" userId="d0877a1ddc8fbd06" providerId="LiveId" clId="{077BB532-D6C6-4123-B638-5F4CD4B8A9FC}" dt="2021-11-13T21:17:32.429" v="6"/>
          <ac:spMkLst>
            <pc:docMk/>
            <pc:sldMk cId="343187026" sldId="271"/>
            <ac:spMk id="281" creationId="{0D3B582B-E884-47F1-8CF1-C71071EB15EF}"/>
          </ac:spMkLst>
        </pc:spChg>
        <pc:spChg chg="mod">
          <ac:chgData name="Pan Kampylis" userId="d0877a1ddc8fbd06" providerId="LiveId" clId="{077BB532-D6C6-4123-B638-5F4CD4B8A9FC}" dt="2021-11-13T21:17:32.429" v="6"/>
          <ac:spMkLst>
            <pc:docMk/>
            <pc:sldMk cId="343187026" sldId="271"/>
            <ac:spMk id="282" creationId="{DBE834FF-8486-4EDB-AB98-FF3AFE777DCE}"/>
          </ac:spMkLst>
        </pc:spChg>
        <pc:spChg chg="mod">
          <ac:chgData name="Pan Kampylis" userId="d0877a1ddc8fbd06" providerId="LiveId" clId="{077BB532-D6C6-4123-B638-5F4CD4B8A9FC}" dt="2021-11-13T21:17:32.429" v="6"/>
          <ac:spMkLst>
            <pc:docMk/>
            <pc:sldMk cId="343187026" sldId="271"/>
            <ac:spMk id="283" creationId="{F810375D-5A7B-41A0-85AD-9394674FC2A5}"/>
          </ac:spMkLst>
        </pc:spChg>
        <pc:spChg chg="mod">
          <ac:chgData name="Pan Kampylis" userId="d0877a1ddc8fbd06" providerId="LiveId" clId="{077BB532-D6C6-4123-B638-5F4CD4B8A9FC}" dt="2021-11-13T21:17:32.429" v="6"/>
          <ac:spMkLst>
            <pc:docMk/>
            <pc:sldMk cId="343187026" sldId="271"/>
            <ac:spMk id="284" creationId="{D944738C-05EB-4042-9E0C-54262ADF8CED}"/>
          </ac:spMkLst>
        </pc:spChg>
        <pc:spChg chg="mod">
          <ac:chgData name="Pan Kampylis" userId="d0877a1ddc8fbd06" providerId="LiveId" clId="{077BB532-D6C6-4123-B638-5F4CD4B8A9FC}" dt="2021-11-13T21:17:32.429" v="6"/>
          <ac:spMkLst>
            <pc:docMk/>
            <pc:sldMk cId="343187026" sldId="271"/>
            <ac:spMk id="285" creationId="{2DE86A44-BF52-448B-ACDB-6CF5CB4CD932}"/>
          </ac:spMkLst>
        </pc:spChg>
        <pc:spChg chg="mod">
          <ac:chgData name="Pan Kampylis" userId="d0877a1ddc8fbd06" providerId="LiveId" clId="{077BB532-D6C6-4123-B638-5F4CD4B8A9FC}" dt="2021-11-13T21:17:32.429" v="6"/>
          <ac:spMkLst>
            <pc:docMk/>
            <pc:sldMk cId="343187026" sldId="271"/>
            <ac:spMk id="286" creationId="{C2674B03-F00E-4C41-989E-A4B01934E4F4}"/>
          </ac:spMkLst>
        </pc:spChg>
        <pc:spChg chg="mod">
          <ac:chgData name="Pan Kampylis" userId="d0877a1ddc8fbd06" providerId="LiveId" clId="{077BB532-D6C6-4123-B638-5F4CD4B8A9FC}" dt="2021-11-13T21:17:32.429" v="6"/>
          <ac:spMkLst>
            <pc:docMk/>
            <pc:sldMk cId="343187026" sldId="271"/>
            <ac:spMk id="287" creationId="{C3F92713-308B-4992-ACB7-A145B300F729}"/>
          </ac:spMkLst>
        </pc:spChg>
        <pc:spChg chg="mod">
          <ac:chgData name="Pan Kampylis" userId="d0877a1ddc8fbd06" providerId="LiveId" clId="{077BB532-D6C6-4123-B638-5F4CD4B8A9FC}" dt="2021-11-13T21:17:32.429" v="6"/>
          <ac:spMkLst>
            <pc:docMk/>
            <pc:sldMk cId="343187026" sldId="271"/>
            <ac:spMk id="288" creationId="{0538FCE6-E453-484E-BA75-F3D1937AC55E}"/>
          </ac:spMkLst>
        </pc:spChg>
        <pc:spChg chg="add del mod">
          <ac:chgData name="Pan Kampylis" userId="d0877a1ddc8fbd06" providerId="LiveId" clId="{077BB532-D6C6-4123-B638-5F4CD4B8A9FC}" dt="2021-11-13T21:21:08.061" v="33" actId="478"/>
          <ac:spMkLst>
            <pc:docMk/>
            <pc:sldMk cId="343187026" sldId="271"/>
            <ac:spMk id="289" creationId="{20D61325-D531-43EA-953F-6E517B17B585}"/>
          </ac:spMkLst>
        </pc:spChg>
        <pc:spChg chg="mod">
          <ac:chgData name="Pan Kampylis" userId="d0877a1ddc8fbd06" providerId="LiveId" clId="{077BB532-D6C6-4123-B638-5F4CD4B8A9FC}" dt="2021-11-13T21:19:22.432" v="27"/>
          <ac:spMkLst>
            <pc:docMk/>
            <pc:sldMk cId="343187026" sldId="271"/>
            <ac:spMk id="291" creationId="{EF75BA80-DECB-4915-ACC6-8F5124E37E75}"/>
          </ac:spMkLst>
        </pc:spChg>
        <pc:spChg chg="mod">
          <ac:chgData name="Pan Kampylis" userId="d0877a1ddc8fbd06" providerId="LiveId" clId="{077BB532-D6C6-4123-B638-5F4CD4B8A9FC}" dt="2021-11-13T21:25:51.336" v="78" actId="207"/>
          <ac:spMkLst>
            <pc:docMk/>
            <pc:sldMk cId="343187026" sldId="271"/>
            <ac:spMk id="292" creationId="{7165ECB8-FA5C-4DC0-8355-4CB510B3393B}"/>
          </ac:spMkLst>
        </pc:spChg>
        <pc:spChg chg="mod">
          <ac:chgData name="Pan Kampylis" userId="d0877a1ddc8fbd06" providerId="LiveId" clId="{077BB532-D6C6-4123-B638-5F4CD4B8A9FC}" dt="2021-11-13T21:19:22.432" v="27"/>
          <ac:spMkLst>
            <pc:docMk/>
            <pc:sldMk cId="343187026" sldId="271"/>
            <ac:spMk id="293" creationId="{0D7EB69C-1052-4BD6-9C52-BFD408B8327C}"/>
          </ac:spMkLst>
        </pc:spChg>
        <pc:spChg chg="mod">
          <ac:chgData name="Pan Kampylis" userId="d0877a1ddc8fbd06" providerId="LiveId" clId="{077BB532-D6C6-4123-B638-5F4CD4B8A9FC}" dt="2021-11-13T21:25:52.860" v="83" actId="2085"/>
          <ac:spMkLst>
            <pc:docMk/>
            <pc:sldMk cId="343187026" sldId="271"/>
            <ac:spMk id="294" creationId="{323FB6CA-3162-430E-B33C-9939E7EB7DDE}"/>
          </ac:spMkLst>
        </pc:spChg>
        <pc:spChg chg="mod ord">
          <ac:chgData name="Pan Kampylis" userId="d0877a1ddc8fbd06" providerId="LiveId" clId="{077BB532-D6C6-4123-B638-5F4CD4B8A9FC}" dt="2021-11-13T21:25:51.759" v="79" actId="167"/>
          <ac:spMkLst>
            <pc:docMk/>
            <pc:sldMk cId="343187026" sldId="271"/>
            <ac:spMk id="295" creationId="{F9D43C7A-E04E-4EE6-A14C-3E7D78924F56}"/>
          </ac:spMkLst>
        </pc:spChg>
        <pc:spChg chg="mod">
          <ac:chgData name="Pan Kampylis" userId="d0877a1ddc8fbd06" providerId="LiveId" clId="{077BB532-D6C6-4123-B638-5F4CD4B8A9FC}" dt="2021-11-13T21:22:03.179" v="42" actId="2085"/>
          <ac:spMkLst>
            <pc:docMk/>
            <pc:sldMk cId="343187026" sldId="271"/>
            <ac:spMk id="296" creationId="{A2CB356E-29EF-486D-97DD-67A6681E074E}"/>
          </ac:spMkLst>
        </pc:spChg>
        <pc:spChg chg="mod ord">
          <ac:chgData name="Pan Kampylis" userId="d0877a1ddc8fbd06" providerId="LiveId" clId="{077BB532-D6C6-4123-B638-5F4CD4B8A9FC}" dt="2021-11-13T21:25:52.171" v="80" actId="167"/>
          <ac:spMkLst>
            <pc:docMk/>
            <pc:sldMk cId="343187026" sldId="271"/>
            <ac:spMk id="297" creationId="{11813613-8AB5-48CF-A91C-91F9AF6E54C3}"/>
          </ac:spMkLst>
        </pc:spChg>
        <pc:spChg chg="mod">
          <ac:chgData name="Pan Kampylis" userId="d0877a1ddc8fbd06" providerId="LiveId" clId="{077BB532-D6C6-4123-B638-5F4CD4B8A9FC}" dt="2021-11-13T21:25:50.475" v="76" actId="207"/>
          <ac:spMkLst>
            <pc:docMk/>
            <pc:sldMk cId="343187026" sldId="271"/>
            <ac:spMk id="298" creationId="{EDD2C123-50BF-4F47-8B3F-36D684DC1708}"/>
          </ac:spMkLst>
        </pc:spChg>
        <pc:spChg chg="mod">
          <ac:chgData name="Pan Kampylis" userId="d0877a1ddc8fbd06" providerId="LiveId" clId="{077BB532-D6C6-4123-B638-5F4CD4B8A9FC}" dt="2021-11-13T21:25:48.631" v="72" actId="207"/>
          <ac:spMkLst>
            <pc:docMk/>
            <pc:sldMk cId="343187026" sldId="271"/>
            <ac:spMk id="299" creationId="{D071124E-8E20-4137-8925-3C85A79B1399}"/>
          </ac:spMkLst>
        </pc:spChg>
        <pc:spChg chg="mod">
          <ac:chgData name="Pan Kampylis" userId="d0877a1ddc8fbd06" providerId="LiveId" clId="{077BB532-D6C6-4123-B638-5F4CD4B8A9FC}" dt="2021-11-13T21:25:49.545" v="74" actId="207"/>
          <ac:spMkLst>
            <pc:docMk/>
            <pc:sldMk cId="343187026" sldId="271"/>
            <ac:spMk id="300" creationId="{D8AEA562-F633-496E-A476-8238D071BEE3}"/>
          </ac:spMkLst>
        </pc:spChg>
        <pc:spChg chg="mod">
          <ac:chgData name="Pan Kampylis" userId="d0877a1ddc8fbd06" providerId="LiveId" clId="{077BB532-D6C6-4123-B638-5F4CD4B8A9FC}" dt="2021-11-13T21:25:53.066" v="84" actId="2085"/>
          <ac:spMkLst>
            <pc:docMk/>
            <pc:sldMk cId="343187026" sldId="271"/>
            <ac:spMk id="301" creationId="{85E29C14-0AB0-4C53-9564-14B6861D27A8}"/>
          </ac:spMkLst>
        </pc:spChg>
        <pc:spChg chg="mod">
          <ac:chgData name="Pan Kampylis" userId="d0877a1ddc8fbd06" providerId="LiveId" clId="{077BB532-D6C6-4123-B638-5F4CD4B8A9FC}" dt="2021-11-13T21:25:48.150" v="71" actId="207"/>
          <ac:spMkLst>
            <pc:docMk/>
            <pc:sldMk cId="343187026" sldId="271"/>
            <ac:spMk id="302" creationId="{006169B4-89CE-481A-BFE7-D7B97617AF9E}"/>
          </ac:spMkLst>
        </pc:spChg>
        <pc:spChg chg="mod">
          <ac:chgData name="Pan Kampylis" userId="d0877a1ddc8fbd06" providerId="LiveId" clId="{077BB532-D6C6-4123-B638-5F4CD4B8A9FC}" dt="2021-11-13T21:19:22.432" v="27"/>
          <ac:spMkLst>
            <pc:docMk/>
            <pc:sldMk cId="343187026" sldId="271"/>
            <ac:spMk id="303" creationId="{D8D66A7B-BF40-41DA-9505-ABA90F912106}"/>
          </ac:spMkLst>
        </pc:spChg>
        <pc:grpChg chg="add del mod">
          <ac:chgData name="Pan Kampylis" userId="d0877a1ddc8fbd06" providerId="LiveId" clId="{077BB532-D6C6-4123-B638-5F4CD4B8A9FC}" dt="2021-11-13T21:17:31.791" v="5" actId="478"/>
          <ac:grpSpMkLst>
            <pc:docMk/>
            <pc:sldMk cId="343187026" sldId="271"/>
            <ac:grpSpMk id="261" creationId="{8CBF9307-3B98-4B04-A3E6-34A2B473C593}"/>
          </ac:grpSpMkLst>
        </pc:grpChg>
        <pc:grpChg chg="add del mod">
          <ac:chgData name="Pan Kampylis" userId="d0877a1ddc8fbd06" providerId="LiveId" clId="{077BB532-D6C6-4123-B638-5F4CD4B8A9FC}" dt="2021-11-13T21:19:20.127" v="26" actId="21"/>
          <ac:grpSpMkLst>
            <pc:docMk/>
            <pc:sldMk cId="343187026" sldId="271"/>
            <ac:grpSpMk id="275" creationId="{D804A9DF-04B9-4498-959F-626B50EB34AA}"/>
          </ac:grpSpMkLst>
        </pc:grpChg>
        <pc:grpChg chg="add mod">
          <ac:chgData name="Pan Kampylis" userId="d0877a1ddc8fbd06" providerId="LiveId" clId="{077BB532-D6C6-4123-B638-5F4CD4B8A9FC}" dt="2021-11-13T21:19:41.435" v="29" actId="1076"/>
          <ac:grpSpMkLst>
            <pc:docMk/>
            <pc:sldMk cId="343187026" sldId="271"/>
            <ac:grpSpMk id="290" creationId="{733FA0B2-A475-4032-BC97-52AAB92ACBEA}"/>
          </ac:grpSpMkLst>
        </pc:grpChg>
      </pc:sldChg>
      <pc:sldChg chg="add del">
        <pc:chgData name="Pan Kampylis" userId="d0877a1ddc8fbd06" providerId="LiveId" clId="{077BB532-D6C6-4123-B638-5F4CD4B8A9FC}" dt="2021-11-15T10:27:33.184" v="1769" actId="47"/>
        <pc:sldMkLst>
          <pc:docMk/>
          <pc:sldMk cId="1471434963" sldId="272"/>
        </pc:sldMkLst>
      </pc:sldChg>
      <pc:sldChg chg="addSp delSp modSp add del mod ord">
        <pc:chgData name="Pan Kampylis" userId="d0877a1ddc8fbd06" providerId="LiveId" clId="{077BB532-D6C6-4123-B638-5F4CD4B8A9FC}" dt="2021-11-13T22:03:54.520" v="233" actId="47"/>
        <pc:sldMkLst>
          <pc:docMk/>
          <pc:sldMk cId="3188272562" sldId="273"/>
        </pc:sldMkLst>
        <pc:spChg chg="mod">
          <ac:chgData name="Pan Kampylis" userId="d0877a1ddc8fbd06" providerId="LiveId" clId="{077BB532-D6C6-4123-B638-5F4CD4B8A9FC}" dt="2021-11-13T21:45:18.330" v="157" actId="1037"/>
          <ac:spMkLst>
            <pc:docMk/>
            <pc:sldMk cId="3188272562" sldId="273"/>
            <ac:spMk id="7" creationId="{E4E37AE9-AD27-4A1E-A741-4501C99A2E89}"/>
          </ac:spMkLst>
        </pc:spChg>
        <pc:spChg chg="add del mod">
          <ac:chgData name="Pan Kampylis" userId="d0877a1ddc8fbd06" providerId="LiveId" clId="{077BB532-D6C6-4123-B638-5F4CD4B8A9FC}" dt="2021-11-13T21:27:53.950" v="93" actId="478"/>
          <ac:spMkLst>
            <pc:docMk/>
            <pc:sldMk cId="3188272562" sldId="273"/>
            <ac:spMk id="66" creationId="{477F7B32-3EB7-4AC4-8AA3-5BFB35E09EF2}"/>
          </ac:spMkLst>
        </pc:spChg>
        <pc:spChg chg="mod">
          <ac:chgData name="Pan Kampylis" userId="d0877a1ddc8fbd06" providerId="LiveId" clId="{077BB532-D6C6-4123-B638-5F4CD4B8A9FC}" dt="2021-11-13T21:41:16.630" v="110" actId="208"/>
          <ac:spMkLst>
            <pc:docMk/>
            <pc:sldMk cId="3188272562" sldId="273"/>
            <ac:spMk id="68" creationId="{78095D9A-C91A-4E3F-A681-1A9653B5EA2E}"/>
          </ac:spMkLst>
        </pc:spChg>
        <pc:spChg chg="mod">
          <ac:chgData name="Pan Kampylis" userId="d0877a1ddc8fbd06" providerId="LiveId" clId="{077BB532-D6C6-4123-B638-5F4CD4B8A9FC}" dt="2021-11-13T21:41:16.630" v="110" actId="208"/>
          <ac:spMkLst>
            <pc:docMk/>
            <pc:sldMk cId="3188272562" sldId="273"/>
            <ac:spMk id="69" creationId="{CEF658E3-FDBF-40CA-BFE3-635B872758C6}"/>
          </ac:spMkLst>
        </pc:spChg>
        <pc:spChg chg="mod">
          <ac:chgData name="Pan Kampylis" userId="d0877a1ddc8fbd06" providerId="LiveId" clId="{077BB532-D6C6-4123-B638-5F4CD4B8A9FC}" dt="2021-11-13T21:41:16.630" v="110" actId="208"/>
          <ac:spMkLst>
            <pc:docMk/>
            <pc:sldMk cId="3188272562" sldId="273"/>
            <ac:spMk id="70" creationId="{E98712D8-50D5-4AD4-8DC0-C1CEA4327E1B}"/>
          </ac:spMkLst>
        </pc:spChg>
        <pc:spChg chg="mod">
          <ac:chgData name="Pan Kampylis" userId="d0877a1ddc8fbd06" providerId="LiveId" clId="{077BB532-D6C6-4123-B638-5F4CD4B8A9FC}" dt="2021-11-13T21:41:16.630" v="110" actId="208"/>
          <ac:spMkLst>
            <pc:docMk/>
            <pc:sldMk cId="3188272562" sldId="273"/>
            <ac:spMk id="71" creationId="{D2B70649-6FCB-440E-B621-E61DE9177151}"/>
          </ac:spMkLst>
        </pc:spChg>
        <pc:spChg chg="mod">
          <ac:chgData name="Pan Kampylis" userId="d0877a1ddc8fbd06" providerId="LiveId" clId="{077BB532-D6C6-4123-B638-5F4CD4B8A9FC}" dt="2021-11-13T21:41:16.630" v="110" actId="208"/>
          <ac:spMkLst>
            <pc:docMk/>
            <pc:sldMk cId="3188272562" sldId="273"/>
            <ac:spMk id="72" creationId="{E3103426-F13F-4586-AA79-1B50186582D1}"/>
          </ac:spMkLst>
        </pc:spChg>
        <pc:spChg chg="mod">
          <ac:chgData name="Pan Kampylis" userId="d0877a1ddc8fbd06" providerId="LiveId" clId="{077BB532-D6C6-4123-B638-5F4CD4B8A9FC}" dt="2021-11-13T21:41:16.630" v="110" actId="208"/>
          <ac:spMkLst>
            <pc:docMk/>
            <pc:sldMk cId="3188272562" sldId="273"/>
            <ac:spMk id="73" creationId="{B688FBF7-215F-4C70-83E2-CB245332B9E5}"/>
          </ac:spMkLst>
        </pc:spChg>
        <pc:spChg chg="mod">
          <ac:chgData name="Pan Kampylis" userId="d0877a1ddc8fbd06" providerId="LiveId" clId="{077BB532-D6C6-4123-B638-5F4CD4B8A9FC}" dt="2021-11-13T21:43:18.897" v="124" actId="207"/>
          <ac:spMkLst>
            <pc:docMk/>
            <pc:sldMk cId="3188272562" sldId="273"/>
            <ac:spMk id="74" creationId="{EF1EA447-68EF-425A-BA94-E62DDD6F5CDE}"/>
          </ac:spMkLst>
        </pc:spChg>
        <pc:spChg chg="mod">
          <ac:chgData name="Pan Kampylis" userId="d0877a1ddc8fbd06" providerId="LiveId" clId="{077BB532-D6C6-4123-B638-5F4CD4B8A9FC}" dt="2021-11-13T21:56:18.381" v="197" actId="207"/>
          <ac:spMkLst>
            <pc:docMk/>
            <pc:sldMk cId="3188272562" sldId="273"/>
            <ac:spMk id="119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2:17.523" v="183" actId="207"/>
          <ac:spMkLst>
            <pc:docMk/>
            <pc:sldMk cId="3188272562" sldId="273"/>
            <ac:spMk id="121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3:33.047" v="190" actId="207"/>
          <ac:spMkLst>
            <pc:docMk/>
            <pc:sldMk cId="3188272562" sldId="273"/>
            <ac:spMk id="122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5:37.529" v="194" actId="207"/>
          <ac:spMkLst>
            <pc:docMk/>
            <pc:sldMk cId="3188272562" sldId="273"/>
            <ac:spMk id="123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3:24.373" v="189" actId="207"/>
          <ac:spMkLst>
            <pc:docMk/>
            <pc:sldMk cId="3188272562" sldId="273"/>
            <ac:spMk id="126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3:12.945" v="188" actId="207"/>
          <ac:spMkLst>
            <pc:docMk/>
            <pc:sldMk cId="3188272562" sldId="273"/>
            <ac:spMk id="127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2:59.602" v="187" actId="207"/>
          <ac:spMkLst>
            <pc:docMk/>
            <pc:sldMk cId="3188272562" sldId="273"/>
            <ac:spMk id="128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45:18.330" v="157" actId="1037"/>
          <ac:spMkLst>
            <pc:docMk/>
            <pc:sldMk cId="3188272562" sldId="273"/>
            <ac:spMk id="134" creationId="{7308A216-F002-4D5B-8FAD-F36E8CACC9DD}"/>
          </ac:spMkLst>
        </pc:spChg>
        <pc:spChg chg="mod">
          <ac:chgData name="Pan Kampylis" userId="d0877a1ddc8fbd06" providerId="LiveId" clId="{077BB532-D6C6-4123-B638-5F4CD4B8A9FC}" dt="2021-11-13T21:52:38.390" v="186" actId="207"/>
          <ac:spMkLst>
            <pc:docMk/>
            <pc:sldMk cId="3188272562" sldId="273"/>
            <ac:spMk id="140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2:28.674" v="185" actId="207"/>
          <ac:spMkLst>
            <pc:docMk/>
            <pc:sldMk cId="3188272562" sldId="273"/>
            <ac:spMk id="141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2:24.298" v="184" actId="207"/>
          <ac:spMkLst>
            <pc:docMk/>
            <pc:sldMk cId="3188272562" sldId="273"/>
            <ac:spMk id="142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5:43.791" v="195" actId="207"/>
          <ac:spMkLst>
            <pc:docMk/>
            <pc:sldMk cId="3188272562" sldId="273"/>
            <ac:spMk id="143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1:51.371" v="180" actId="207"/>
          <ac:spMkLst>
            <pc:docMk/>
            <pc:sldMk cId="3188272562" sldId="273"/>
            <ac:spMk id="147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1:42.975" v="179" actId="207"/>
          <ac:spMkLst>
            <pc:docMk/>
            <pc:sldMk cId="3188272562" sldId="273"/>
            <ac:spMk id="149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1:24.225" v="178" actId="207"/>
          <ac:spMkLst>
            <pc:docMk/>
            <pc:sldMk cId="3188272562" sldId="273"/>
            <ac:spMk id="150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6:53.701" v="200" actId="207"/>
          <ac:spMkLst>
            <pc:docMk/>
            <pc:sldMk cId="3188272562" sldId="273"/>
            <ac:spMk id="152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6:36.757" v="199" actId="207"/>
          <ac:spMkLst>
            <pc:docMk/>
            <pc:sldMk cId="3188272562" sldId="273"/>
            <ac:spMk id="153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1:15.878" v="177" actId="207"/>
          <ac:spMkLst>
            <pc:docMk/>
            <pc:sldMk cId="3188272562" sldId="273"/>
            <ac:spMk id="154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1:10.515" v="176" actId="207"/>
          <ac:spMkLst>
            <pc:docMk/>
            <pc:sldMk cId="3188272562" sldId="273"/>
            <ac:spMk id="155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5:31.513" v="193" actId="207"/>
          <ac:spMkLst>
            <pc:docMk/>
            <pc:sldMk cId="3188272562" sldId="273"/>
            <ac:spMk id="156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1:05.044" v="175" actId="207"/>
          <ac:spMkLst>
            <pc:docMk/>
            <pc:sldMk cId="3188272562" sldId="273"/>
            <ac:spMk id="157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0:59.615" v="174" actId="207"/>
          <ac:spMkLst>
            <pc:docMk/>
            <pc:sldMk cId="3188272562" sldId="273"/>
            <ac:spMk id="158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5:45.974" v="196" actId="207"/>
          <ac:spMkLst>
            <pc:docMk/>
            <pc:sldMk cId="3188272562" sldId="273"/>
            <ac:spMk id="161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49:24.903" v="169" actId="207"/>
          <ac:spMkLst>
            <pc:docMk/>
            <pc:sldMk cId="3188272562" sldId="273"/>
            <ac:spMk id="162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0:52.228" v="173" actId="207"/>
          <ac:spMkLst>
            <pc:docMk/>
            <pc:sldMk cId="3188272562" sldId="273"/>
            <ac:spMk id="163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0:46.084" v="172" actId="207"/>
          <ac:spMkLst>
            <pc:docMk/>
            <pc:sldMk cId="3188272562" sldId="273"/>
            <ac:spMk id="164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6:56.094" v="201" actId="207"/>
          <ac:spMkLst>
            <pc:docMk/>
            <pc:sldMk cId="3188272562" sldId="273"/>
            <ac:spMk id="166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0:43.408" v="171" actId="207"/>
          <ac:spMkLst>
            <pc:docMk/>
            <pc:sldMk cId="3188272562" sldId="273"/>
            <ac:spMk id="167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0:38.065" v="170" actId="207"/>
          <ac:spMkLst>
            <pc:docMk/>
            <pc:sldMk cId="3188272562" sldId="273"/>
            <ac:spMk id="168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49:01.936" v="165" actId="207"/>
          <ac:spMkLst>
            <pc:docMk/>
            <pc:sldMk cId="3188272562" sldId="273"/>
            <ac:spMk id="169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48:53.828" v="164" actId="207"/>
          <ac:spMkLst>
            <pc:docMk/>
            <pc:sldMk cId="3188272562" sldId="273"/>
            <ac:spMk id="170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56:29.481" v="198" actId="207"/>
          <ac:spMkLst>
            <pc:docMk/>
            <pc:sldMk cId="3188272562" sldId="273"/>
            <ac:spMk id="171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46:59.809" v="160" actId="207"/>
          <ac:spMkLst>
            <pc:docMk/>
            <pc:sldMk cId="3188272562" sldId="273"/>
            <ac:spMk id="173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48:39.112" v="163" actId="207"/>
          <ac:spMkLst>
            <pc:docMk/>
            <pc:sldMk cId="3188272562" sldId="273"/>
            <ac:spMk id="176" creationId="{00000000-0000-0000-0000-000000000000}"/>
          </ac:spMkLst>
        </pc:spChg>
        <pc:spChg chg="mod">
          <ac:chgData name="Pan Kampylis" userId="d0877a1ddc8fbd06" providerId="LiveId" clId="{077BB532-D6C6-4123-B638-5F4CD4B8A9FC}" dt="2021-11-13T21:45:02.436" v="134" actId="1582"/>
          <ac:spMkLst>
            <pc:docMk/>
            <pc:sldMk cId="3188272562" sldId="273"/>
            <ac:spMk id="255" creationId="{EFACF300-1FBE-42EE-B6FE-B3FD2E5F6127}"/>
          </ac:spMkLst>
        </pc:spChg>
        <pc:spChg chg="mod">
          <ac:chgData name="Pan Kampylis" userId="d0877a1ddc8fbd06" providerId="LiveId" clId="{077BB532-D6C6-4123-B638-5F4CD4B8A9FC}" dt="2021-11-13T21:45:00.957" v="132" actId="1582"/>
          <ac:spMkLst>
            <pc:docMk/>
            <pc:sldMk cId="3188272562" sldId="273"/>
            <ac:spMk id="257" creationId="{6C9AE8BA-58F9-4F4E-9F12-4171F41EF8F0}"/>
          </ac:spMkLst>
        </pc:spChg>
        <pc:spChg chg="mod">
          <ac:chgData name="Pan Kampylis" userId="d0877a1ddc8fbd06" providerId="LiveId" clId="{077BB532-D6C6-4123-B638-5F4CD4B8A9FC}" dt="2021-11-13T21:45:01.624" v="133" actId="1582"/>
          <ac:spMkLst>
            <pc:docMk/>
            <pc:sldMk cId="3188272562" sldId="273"/>
            <ac:spMk id="258" creationId="{1F5F3EE6-C978-4F68-B5F1-43335A70BA71}"/>
          </ac:spMkLst>
        </pc:spChg>
        <pc:spChg chg="mod">
          <ac:chgData name="Pan Kampylis" userId="d0877a1ddc8fbd06" providerId="LiveId" clId="{077BB532-D6C6-4123-B638-5F4CD4B8A9FC}" dt="2021-11-13T21:45:00.326" v="131" actId="1582"/>
          <ac:spMkLst>
            <pc:docMk/>
            <pc:sldMk cId="3188272562" sldId="273"/>
            <ac:spMk id="260" creationId="{8BC1DCD5-47F9-4A63-9A63-D0A0B8764D6B}"/>
          </ac:spMkLst>
        </pc:spChg>
        <pc:grpChg chg="add del mod">
          <ac:chgData name="Pan Kampylis" userId="d0877a1ddc8fbd06" providerId="LiveId" clId="{077BB532-D6C6-4123-B638-5F4CD4B8A9FC}" dt="2021-11-13T21:46:53.308" v="159" actId="478"/>
          <ac:grpSpMkLst>
            <pc:docMk/>
            <pc:sldMk cId="3188272562" sldId="273"/>
            <ac:grpSpMk id="67" creationId="{508A9A3E-01D2-4EA6-BCED-8A4508277555}"/>
          </ac:grpSpMkLst>
        </pc:grpChg>
        <pc:grpChg chg="mod">
          <ac:chgData name="Pan Kampylis" userId="d0877a1ddc8fbd06" providerId="LiveId" clId="{077BB532-D6C6-4123-B638-5F4CD4B8A9FC}" dt="2021-11-13T21:45:18.330" v="157" actId="1037"/>
          <ac:grpSpMkLst>
            <pc:docMk/>
            <pc:sldMk cId="3188272562" sldId="273"/>
            <ac:grpSpMk id="234" creationId="{00F77387-35E9-4A2E-81E4-FF14DC7B7560}"/>
          </ac:grpSpMkLst>
        </pc:grpChg>
        <pc:picChg chg="add mod">
          <ac:chgData name="Pan Kampylis" userId="d0877a1ddc8fbd06" providerId="LiveId" clId="{077BB532-D6C6-4123-B638-5F4CD4B8A9FC}" dt="2021-11-13T21:59:13.848" v="206" actId="1076"/>
          <ac:picMkLst>
            <pc:docMk/>
            <pc:sldMk cId="3188272562" sldId="273"/>
            <ac:picMk id="75" creationId="{DA4D05C4-3A43-4A73-88A6-2B85040910A3}"/>
          </ac:picMkLst>
        </pc:picChg>
      </pc:sldChg>
      <pc:sldChg chg="addSp delSp modSp add del mod">
        <pc:chgData name="Pan Kampylis" userId="d0877a1ddc8fbd06" providerId="LiveId" clId="{077BB532-D6C6-4123-B638-5F4CD4B8A9FC}" dt="2021-11-13T23:13:03.617" v="651" actId="47"/>
        <pc:sldMkLst>
          <pc:docMk/>
          <pc:sldMk cId="1042934025" sldId="274"/>
        </pc:sldMkLst>
        <pc:spChg chg="del">
          <ac:chgData name="Pan Kampylis" userId="d0877a1ddc8fbd06" providerId="LiveId" clId="{077BB532-D6C6-4123-B638-5F4CD4B8A9FC}" dt="2021-11-13T22:34:13.218" v="246" actId="478"/>
          <ac:spMkLst>
            <pc:docMk/>
            <pc:sldMk cId="1042934025" sldId="274"/>
            <ac:spMk id="7" creationId="{E4E37AE9-AD27-4A1E-A741-4501C99A2E89}"/>
          </ac:spMkLst>
        </pc:spChg>
        <pc:spChg chg="add del mod">
          <ac:chgData name="Pan Kampylis" userId="d0877a1ddc8fbd06" providerId="LiveId" clId="{077BB532-D6C6-4123-B638-5F4CD4B8A9FC}" dt="2021-11-13T22:38:40.408" v="274"/>
          <ac:spMkLst>
            <pc:docMk/>
            <pc:sldMk cId="1042934025" sldId="274"/>
            <ac:spMk id="66" creationId="{7BBA3DE4-D52A-47F5-8BB6-94B9351765DE}"/>
          </ac:spMkLst>
        </pc:spChg>
        <pc:spChg chg="add del mod">
          <ac:chgData name="Pan Kampylis" userId="d0877a1ddc8fbd06" providerId="LiveId" clId="{077BB532-D6C6-4123-B638-5F4CD4B8A9FC}" dt="2021-11-13T22:38:40.408" v="274"/>
          <ac:spMkLst>
            <pc:docMk/>
            <pc:sldMk cId="1042934025" sldId="274"/>
            <ac:spMk id="67" creationId="{5F889E4F-1321-4A1D-A1DD-C0DFF139A398}"/>
          </ac:spMkLst>
        </pc:spChg>
        <pc:spChg chg="add del mod">
          <ac:chgData name="Pan Kampylis" userId="d0877a1ddc8fbd06" providerId="LiveId" clId="{077BB532-D6C6-4123-B638-5F4CD4B8A9FC}" dt="2021-11-13T22:38:40.408" v="274"/>
          <ac:spMkLst>
            <pc:docMk/>
            <pc:sldMk cId="1042934025" sldId="274"/>
            <ac:spMk id="68" creationId="{9EED9F97-2F0E-4745-B94C-8B559D3B2C95}"/>
          </ac:spMkLst>
        </pc:spChg>
        <pc:spChg chg="add del mod">
          <ac:chgData name="Pan Kampylis" userId="d0877a1ddc8fbd06" providerId="LiveId" clId="{077BB532-D6C6-4123-B638-5F4CD4B8A9FC}" dt="2021-11-13T22:38:40.408" v="274"/>
          <ac:spMkLst>
            <pc:docMk/>
            <pc:sldMk cId="1042934025" sldId="274"/>
            <ac:spMk id="69" creationId="{6716126B-31A6-4ED1-AFF7-C393083EFA51}"/>
          </ac:spMkLst>
        </pc:spChg>
        <pc:spChg chg="add del mod">
          <ac:chgData name="Pan Kampylis" userId="d0877a1ddc8fbd06" providerId="LiveId" clId="{077BB532-D6C6-4123-B638-5F4CD4B8A9FC}" dt="2021-11-13T22:38:40.408" v="274"/>
          <ac:spMkLst>
            <pc:docMk/>
            <pc:sldMk cId="1042934025" sldId="274"/>
            <ac:spMk id="70" creationId="{8BD4F720-DF94-44C9-9BCD-A928C8E36EBF}"/>
          </ac:spMkLst>
        </pc:spChg>
        <pc:spChg chg="add del mod">
          <ac:chgData name="Pan Kampylis" userId="d0877a1ddc8fbd06" providerId="LiveId" clId="{077BB532-D6C6-4123-B638-5F4CD4B8A9FC}" dt="2021-11-13T22:38:40.408" v="274"/>
          <ac:spMkLst>
            <pc:docMk/>
            <pc:sldMk cId="1042934025" sldId="274"/>
            <ac:spMk id="71" creationId="{19D9DAB0-ED32-4AB6-B7F0-D8E5A5082900}"/>
          </ac:spMkLst>
        </pc:spChg>
        <pc:spChg chg="add del mod">
          <ac:chgData name="Pan Kampylis" userId="d0877a1ddc8fbd06" providerId="LiveId" clId="{077BB532-D6C6-4123-B638-5F4CD4B8A9FC}" dt="2021-11-13T22:38:40.408" v="274"/>
          <ac:spMkLst>
            <pc:docMk/>
            <pc:sldMk cId="1042934025" sldId="274"/>
            <ac:spMk id="72" creationId="{E4672ABD-8E90-4787-BD44-137EA81FD94C}"/>
          </ac:spMkLst>
        </pc:spChg>
        <pc:spChg chg="add del mod">
          <ac:chgData name="Pan Kampylis" userId="d0877a1ddc8fbd06" providerId="LiveId" clId="{077BB532-D6C6-4123-B638-5F4CD4B8A9FC}" dt="2021-11-13T22:41:53.184" v="292" actId="478"/>
          <ac:spMkLst>
            <pc:docMk/>
            <pc:sldMk cId="1042934025" sldId="274"/>
            <ac:spMk id="73" creationId="{571BD947-B7BF-4BF2-84B2-BA65290A9B0D}"/>
          </ac:spMkLst>
        </pc:spChg>
        <pc:spChg chg="add del mod">
          <ac:chgData name="Pan Kampylis" userId="d0877a1ddc8fbd06" providerId="LiveId" clId="{077BB532-D6C6-4123-B638-5F4CD4B8A9FC}" dt="2021-11-13T22:41:50.899" v="289" actId="478"/>
          <ac:spMkLst>
            <pc:docMk/>
            <pc:sldMk cId="1042934025" sldId="274"/>
            <ac:spMk id="74" creationId="{0A43D62B-235F-4809-B3A5-60E8BD94D64D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75" creationId="{611666F2-DE08-487F-A955-DBCBDC6122F2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76" creationId="{9C054160-220B-4422-A8DA-735B3A015321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77" creationId="{ACD988BE-3C85-4BB4-9975-5EBC2D7CBA58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78" creationId="{219BFCBE-A04A-45E8-9EEB-1EBA5443145E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79" creationId="{3827698D-E721-477F-951F-E77806128CC2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80" creationId="{9F169465-C6A6-49B0-BF7F-C4BEAB46CC6A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81" creationId="{DEFCE627-689D-46C2-8551-1F1FD8A4F124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82" creationId="{88D5C29D-334B-472D-8268-0A7BC68FF43F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83" creationId="{BD712CCF-8CC3-4D58-B547-6FAC486FE59D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84" creationId="{CCD8A176-F5C5-4B10-B611-3A76F6FF1C0A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85" creationId="{9D25B469-B6D8-40D4-99C9-1796918EEB84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86" creationId="{3D4EBAD8-E8A5-4F1B-9370-CD86141BDAA1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87" creationId="{B5C2174A-4BE0-4714-B093-7C61B5BE711A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88" creationId="{C7349A4C-7D1C-4CF0-A336-41FB73A3A919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89" creationId="{1AA6E677-B727-4C73-9A6A-327CEEA20A4E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90" creationId="{6810D8CF-1601-49EC-8808-EC02C526BF60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91" creationId="{EEAC58DE-715E-4AC1-98D4-D731E28CC8B4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92" creationId="{8C97A7CA-04F4-4044-9491-8AB99F55A2DB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93" creationId="{22CD92AE-4E6F-4377-B7A5-FEBDFB9D13DA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94" creationId="{A00ED297-149F-4DA4-B33D-84797F2BE6E4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95" creationId="{8D57A264-71F8-41C8-8ED1-49A41A2E84C2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96" creationId="{969C872B-77A6-484F-A03F-034B15790F57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97" creationId="{44F88793-12F0-43BF-B426-4EE0D498AF1A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98" creationId="{3F25045B-EA73-4EB7-8C66-B464AFB6ECC7}"/>
          </ac:spMkLst>
        </pc:spChg>
        <pc:spChg chg="add del mod">
          <ac:chgData name="Pan Kampylis" userId="d0877a1ddc8fbd06" providerId="LiveId" clId="{077BB532-D6C6-4123-B638-5F4CD4B8A9FC}" dt="2021-11-13T22:41:52.385" v="291" actId="478"/>
          <ac:spMkLst>
            <pc:docMk/>
            <pc:sldMk cId="1042934025" sldId="274"/>
            <ac:spMk id="99" creationId="{4796632E-29EB-4DE4-96C0-D95B28A4C206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00" creationId="{5532E903-C734-4CC1-ACA7-D16983B382BF}"/>
          </ac:spMkLst>
        </pc:spChg>
        <pc:spChg chg="add del mod">
          <ac:chgData name="Pan Kampylis" userId="d0877a1ddc8fbd06" providerId="LiveId" clId="{077BB532-D6C6-4123-B638-5F4CD4B8A9FC}" dt="2021-11-13T22:41:51.601" v="290" actId="478"/>
          <ac:spMkLst>
            <pc:docMk/>
            <pc:sldMk cId="1042934025" sldId="274"/>
            <ac:spMk id="101" creationId="{940AE891-15D5-42D8-A0A3-E76FCAC5F0D6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02" creationId="{9E52593F-4698-48AA-AA7E-1454922F967A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03" creationId="{BC68F679-FA88-49CD-A499-7E2D1F41CA2E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04" creationId="{BD703C2B-80D3-470D-AC1E-7493998BBB53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05" creationId="{EAF5BD03-B65B-492F-9E95-282DE89AE9C2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06" creationId="{FA067A56-49CF-426F-B15E-195B018ACE0E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07" creationId="{16AC52D7-8A10-4D73-AB20-7C131BC4ADE4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08" creationId="{F26F1BB1-2083-48FE-8F3B-B77E5A95D6F7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09" creationId="{07F9AB68-B844-405E-8F33-F1B17AE02BFF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10" creationId="{AE1A3398-93A0-4320-8FA2-F2676E5A78EE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11" creationId="{A711BC3B-47CE-4B47-A770-73360C7F10CB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12" creationId="{BA910DC8-7817-4606-ACC9-0B6FC0CC902E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13" creationId="{9666DFA6-3072-4BBF-8127-61EE6EB10D2B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14" creationId="{783B9DC2-5BCA-4948-9CB0-81B8EB791E6C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15" creationId="{2D87E4F4-BE57-4BF3-9FDD-1331AC493DF6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16" creationId="{69C8F673-EDD9-45A1-93C8-91D6546BC71E}"/>
          </ac:spMkLst>
        </pc:spChg>
        <pc:spChg chg="del">
          <ac:chgData name="Pan Kampylis" userId="d0877a1ddc8fbd06" providerId="LiveId" clId="{077BB532-D6C6-4123-B638-5F4CD4B8A9FC}" dt="2021-11-13T22:34:41.038" v="258" actId="478"/>
          <ac:spMkLst>
            <pc:docMk/>
            <pc:sldMk cId="1042934025" sldId="274"/>
            <ac:spMk id="119" creationId="{00000000-0000-0000-0000-000000000000}"/>
          </ac:spMkLst>
        </pc:spChg>
        <pc:spChg chg="mod">
          <ac:chgData name="Pan Kampylis" userId="d0877a1ddc8fbd06" providerId="LiveId" clId="{077BB532-D6C6-4123-B638-5F4CD4B8A9FC}" dt="2021-11-13T22:35:04.639" v="261" actId="207"/>
          <ac:spMkLst>
            <pc:docMk/>
            <pc:sldMk cId="1042934025" sldId="274"/>
            <ac:spMk id="121" creationId="{00000000-0000-0000-0000-000000000000}"/>
          </ac:spMkLst>
        </pc:spChg>
        <pc:spChg chg="mod">
          <ac:chgData name="Pan Kampylis" userId="d0877a1ddc8fbd06" providerId="LiveId" clId="{077BB532-D6C6-4123-B638-5F4CD4B8A9FC}" dt="2021-11-13T22:41:07.545" v="285" actId="207"/>
          <ac:spMkLst>
            <pc:docMk/>
            <pc:sldMk cId="1042934025" sldId="274"/>
            <ac:spMk id="123" creationId="{00000000-0000-0000-0000-000000000000}"/>
          </ac:spMkLst>
        </pc:spChg>
        <pc:spChg chg="mod">
          <ac:chgData name="Pan Kampylis" userId="d0877a1ddc8fbd06" providerId="LiveId" clId="{077BB532-D6C6-4123-B638-5F4CD4B8A9FC}" dt="2021-11-13T22:33:40.368" v="239" actId="207"/>
          <ac:spMkLst>
            <pc:docMk/>
            <pc:sldMk cId="1042934025" sldId="274"/>
            <ac:spMk id="124" creationId="{00000000-0000-0000-0000-000000000000}"/>
          </ac:spMkLst>
        </pc:spChg>
        <pc:spChg chg="mod">
          <ac:chgData name="Pan Kampylis" userId="d0877a1ddc8fbd06" providerId="LiveId" clId="{077BB532-D6C6-4123-B638-5F4CD4B8A9FC}" dt="2021-11-13T22:40:27.546" v="280" actId="207"/>
          <ac:spMkLst>
            <pc:docMk/>
            <pc:sldMk cId="1042934025" sldId="274"/>
            <ac:spMk id="127" creationId="{00000000-0000-0000-0000-000000000000}"/>
          </ac:spMkLst>
        </pc:spChg>
        <pc:spChg chg="del mod">
          <ac:chgData name="Pan Kampylis" userId="d0877a1ddc8fbd06" providerId="LiveId" clId="{077BB532-D6C6-4123-B638-5F4CD4B8A9FC}" dt="2021-11-13T22:34:25.744" v="254" actId="478"/>
          <ac:spMkLst>
            <pc:docMk/>
            <pc:sldMk cId="1042934025" sldId="274"/>
            <ac:spMk id="129" creationId="{00000000-0000-0000-0000-000000000000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30" creationId="{2C322BF1-E5EB-4A65-AD9D-DDF1CC961087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31" creationId="{90EED9E9-2EEA-4EAE-9482-C248EBB925C6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32" creationId="{49FA018B-6B10-42B9-810A-46CAEB7AA391}"/>
          </ac:spMkLst>
        </pc:spChg>
        <pc:spChg chg="add del mod">
          <ac:chgData name="Pan Kampylis" userId="d0877a1ddc8fbd06" providerId="LiveId" clId="{077BB532-D6C6-4123-B638-5F4CD4B8A9FC}" dt="2021-11-13T22:41:49.643" v="288" actId="478"/>
          <ac:spMkLst>
            <pc:docMk/>
            <pc:sldMk cId="1042934025" sldId="274"/>
            <ac:spMk id="133" creationId="{C53B0E31-629C-4BD2-A0D3-A38AC33B9FCA}"/>
          </ac:spMkLst>
        </pc:spChg>
        <pc:spChg chg="del mod">
          <ac:chgData name="Pan Kampylis" userId="d0877a1ddc8fbd06" providerId="LiveId" clId="{077BB532-D6C6-4123-B638-5F4CD4B8A9FC}" dt="2021-11-13T22:34:10.179" v="244" actId="478"/>
          <ac:spMkLst>
            <pc:docMk/>
            <pc:sldMk cId="1042934025" sldId="274"/>
            <ac:spMk id="134" creationId="{7308A216-F002-4D5B-8FAD-F36E8CACC9DD}"/>
          </ac:spMkLst>
        </pc:spChg>
        <pc:spChg chg="add del mod">
          <ac:chgData name="Pan Kampylis" userId="d0877a1ddc8fbd06" providerId="LiveId" clId="{077BB532-D6C6-4123-B638-5F4CD4B8A9FC}" dt="2021-11-13T22:49:52.404" v="374" actId="478"/>
          <ac:spMkLst>
            <pc:docMk/>
            <pc:sldMk cId="1042934025" sldId="274"/>
            <ac:spMk id="136" creationId="{0CB44425-5AAF-453A-92FF-5BD8CAACE5EE}"/>
          </ac:spMkLst>
        </pc:spChg>
        <pc:spChg chg="add del mod ord">
          <ac:chgData name="Pan Kampylis" userId="d0877a1ddc8fbd06" providerId="LiveId" clId="{077BB532-D6C6-4123-B638-5F4CD4B8A9FC}" dt="2021-11-13T22:49:51.299" v="372" actId="478"/>
          <ac:spMkLst>
            <pc:docMk/>
            <pc:sldMk cId="1042934025" sldId="274"/>
            <ac:spMk id="137" creationId="{0BDB3EAB-F9C9-415D-8F07-A7C16723D8EB}"/>
          </ac:spMkLst>
        </pc:spChg>
        <pc:spChg chg="del">
          <ac:chgData name="Pan Kampylis" userId="d0877a1ddc8fbd06" providerId="LiveId" clId="{077BB532-D6C6-4123-B638-5F4CD4B8A9FC}" dt="2021-11-13T22:34:51.022" v="260" actId="478"/>
          <ac:spMkLst>
            <pc:docMk/>
            <pc:sldMk cId="1042934025" sldId="274"/>
            <ac:spMk id="139" creationId="{00000000-0000-0000-0000-000000000000}"/>
          </ac:spMkLst>
        </pc:spChg>
        <pc:spChg chg="mod">
          <ac:chgData name="Pan Kampylis" userId="d0877a1ddc8fbd06" providerId="LiveId" clId="{077BB532-D6C6-4123-B638-5F4CD4B8A9FC}" dt="2021-11-13T22:40:49.420" v="282" actId="207"/>
          <ac:spMkLst>
            <pc:docMk/>
            <pc:sldMk cId="1042934025" sldId="274"/>
            <ac:spMk id="142" creationId="{00000000-0000-0000-0000-000000000000}"/>
          </ac:spMkLst>
        </pc:spChg>
        <pc:spChg chg="mod">
          <ac:chgData name="Pan Kampylis" userId="d0877a1ddc8fbd06" providerId="LiveId" clId="{077BB532-D6C6-4123-B638-5F4CD4B8A9FC}" dt="2021-11-13T22:35:21.502" v="264" actId="207"/>
          <ac:spMkLst>
            <pc:docMk/>
            <pc:sldMk cId="1042934025" sldId="274"/>
            <ac:spMk id="150" creationId="{00000000-0000-0000-0000-000000000000}"/>
          </ac:spMkLst>
        </pc:spChg>
        <pc:spChg chg="mod">
          <ac:chgData name="Pan Kampylis" userId="d0877a1ddc8fbd06" providerId="LiveId" clId="{077BB532-D6C6-4123-B638-5F4CD4B8A9FC}" dt="2021-11-13T22:35:18.521" v="263" actId="207"/>
          <ac:spMkLst>
            <pc:docMk/>
            <pc:sldMk cId="1042934025" sldId="274"/>
            <ac:spMk id="152" creationId="{00000000-0000-0000-0000-000000000000}"/>
          </ac:spMkLst>
        </pc:spChg>
        <pc:spChg chg="del">
          <ac:chgData name="Pan Kampylis" userId="d0877a1ddc8fbd06" providerId="LiveId" clId="{077BB532-D6C6-4123-B638-5F4CD4B8A9FC}" dt="2021-11-13T22:52:12.286" v="396" actId="478"/>
          <ac:spMkLst>
            <pc:docMk/>
            <pc:sldMk cId="1042934025" sldId="274"/>
            <ac:spMk id="155" creationId="{00000000-0000-0000-0000-000000000000}"/>
          </ac:spMkLst>
        </pc:spChg>
        <pc:spChg chg="del">
          <ac:chgData name="Pan Kampylis" userId="d0877a1ddc8fbd06" providerId="LiveId" clId="{077BB532-D6C6-4123-B638-5F4CD4B8A9FC}" dt="2021-11-13T22:34:48.888" v="259" actId="478"/>
          <ac:spMkLst>
            <pc:docMk/>
            <pc:sldMk cId="1042934025" sldId="274"/>
            <ac:spMk id="156" creationId="{00000000-0000-0000-0000-000000000000}"/>
          </ac:spMkLst>
        </pc:spChg>
        <pc:spChg chg="del">
          <ac:chgData name="Pan Kampylis" userId="d0877a1ddc8fbd06" providerId="LiveId" clId="{077BB532-D6C6-4123-B638-5F4CD4B8A9FC}" dt="2021-11-13T22:52:10.159" v="395" actId="478"/>
          <ac:spMkLst>
            <pc:docMk/>
            <pc:sldMk cId="1042934025" sldId="274"/>
            <ac:spMk id="159" creationId="{00000000-0000-0000-0000-000000000000}"/>
          </ac:spMkLst>
        </pc:spChg>
        <pc:spChg chg="mod">
          <ac:chgData name="Pan Kampylis" userId="d0877a1ddc8fbd06" providerId="LiveId" clId="{077BB532-D6C6-4123-B638-5F4CD4B8A9FC}" dt="2021-11-13T22:52:43.467" v="404" actId="1076"/>
          <ac:spMkLst>
            <pc:docMk/>
            <pc:sldMk cId="1042934025" sldId="274"/>
            <ac:spMk id="160" creationId="{00000000-0000-0000-0000-000000000000}"/>
          </ac:spMkLst>
        </pc:spChg>
        <pc:spChg chg="del">
          <ac:chgData name="Pan Kampylis" userId="d0877a1ddc8fbd06" providerId="LiveId" clId="{077BB532-D6C6-4123-B638-5F4CD4B8A9FC}" dt="2021-11-13T22:34:29.637" v="256" actId="478"/>
          <ac:spMkLst>
            <pc:docMk/>
            <pc:sldMk cId="1042934025" sldId="274"/>
            <ac:spMk id="162" creationId="{00000000-0000-0000-0000-000000000000}"/>
          </ac:spMkLst>
        </pc:spChg>
        <pc:spChg chg="mod">
          <ac:chgData name="Pan Kampylis" userId="d0877a1ddc8fbd06" providerId="LiveId" clId="{077BB532-D6C6-4123-B638-5F4CD4B8A9FC}" dt="2021-11-13T22:40:59.004" v="283" actId="207"/>
          <ac:spMkLst>
            <pc:docMk/>
            <pc:sldMk cId="1042934025" sldId="274"/>
            <ac:spMk id="163" creationId="{00000000-0000-0000-0000-000000000000}"/>
          </ac:spMkLst>
        </pc:spChg>
        <pc:spChg chg="mod">
          <ac:chgData name="Pan Kampylis" userId="d0877a1ddc8fbd06" providerId="LiveId" clId="{077BB532-D6C6-4123-B638-5F4CD4B8A9FC}" dt="2021-11-13T22:41:01.270" v="284" actId="207"/>
          <ac:spMkLst>
            <pc:docMk/>
            <pc:sldMk cId="1042934025" sldId="274"/>
            <ac:spMk id="164" creationId="{00000000-0000-0000-0000-000000000000}"/>
          </ac:spMkLst>
        </pc:spChg>
        <pc:spChg chg="mod">
          <ac:chgData name="Pan Kampylis" userId="d0877a1ddc8fbd06" providerId="LiveId" clId="{077BB532-D6C6-4123-B638-5F4CD4B8A9FC}" dt="2021-11-13T22:40:43.276" v="281" actId="207"/>
          <ac:spMkLst>
            <pc:docMk/>
            <pc:sldMk cId="1042934025" sldId="274"/>
            <ac:spMk id="170" creationId="{00000000-0000-0000-0000-000000000000}"/>
          </ac:spMkLst>
        </pc:spChg>
        <pc:spChg chg="del">
          <ac:chgData name="Pan Kampylis" userId="d0877a1ddc8fbd06" providerId="LiveId" clId="{077BB532-D6C6-4123-B638-5F4CD4B8A9FC}" dt="2021-11-13T22:34:28.160" v="255" actId="478"/>
          <ac:spMkLst>
            <pc:docMk/>
            <pc:sldMk cId="1042934025" sldId="274"/>
            <ac:spMk id="175" creationId="{00000000-0000-0000-0000-000000000000}"/>
          </ac:spMkLst>
        </pc:spChg>
        <pc:spChg chg="del">
          <ac:chgData name="Pan Kampylis" userId="d0877a1ddc8fbd06" providerId="LiveId" clId="{077BB532-D6C6-4123-B638-5F4CD4B8A9FC}" dt="2021-11-13T22:34:34.303" v="257" actId="478"/>
          <ac:spMkLst>
            <pc:docMk/>
            <pc:sldMk cId="1042934025" sldId="274"/>
            <ac:spMk id="177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180" creationId="{8C2E121C-08B9-4412-97B5-6276D47614AB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182" creationId="{CFC83D22-1998-46D0-AFDF-4B67BC5620F1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183" creationId="{0A029B3C-D7D3-45E8-9A7D-3343AC4AD0C8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184" creationId="{514ABB76-6ABC-43F6-9673-3A7A1EC3454C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185" creationId="{C364D37D-5C86-4171-8FA9-2C82206A0447}"/>
          </ac:spMkLst>
        </pc:spChg>
        <pc:spChg chg="mod">
          <ac:chgData name="Pan Kampylis" userId="d0877a1ddc8fbd06" providerId="LiveId" clId="{077BB532-D6C6-4123-B638-5F4CD4B8A9FC}" dt="2021-11-13T23:03:36.240" v="543" actId="208"/>
          <ac:spMkLst>
            <pc:docMk/>
            <pc:sldMk cId="1042934025" sldId="274"/>
            <ac:spMk id="186" creationId="{2B651E16-BC43-4093-BA39-0CB44602A819}"/>
          </ac:spMkLst>
        </pc:spChg>
        <pc:spChg chg="mod">
          <ac:chgData name="Pan Kampylis" userId="d0877a1ddc8fbd06" providerId="LiveId" clId="{077BB532-D6C6-4123-B638-5F4CD4B8A9FC}" dt="2021-11-13T23:00:16.982" v="489" actId="208"/>
          <ac:spMkLst>
            <pc:docMk/>
            <pc:sldMk cId="1042934025" sldId="274"/>
            <ac:spMk id="187" creationId="{39E7DCD6-35D3-422E-8BDF-F0A5FF121B79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188" creationId="{F3999B0E-B477-45D9-80E6-5717A5F59BED}"/>
          </ac:spMkLst>
        </pc:spChg>
        <pc:spChg chg="mod">
          <ac:chgData name="Pan Kampylis" userId="d0877a1ddc8fbd06" providerId="LiveId" clId="{077BB532-D6C6-4123-B638-5F4CD4B8A9FC}" dt="2021-11-13T23:00:33.698" v="497" actId="208"/>
          <ac:spMkLst>
            <pc:docMk/>
            <pc:sldMk cId="1042934025" sldId="274"/>
            <ac:spMk id="189" creationId="{FED508F1-AA03-4E09-97C6-6569203437D0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190" creationId="{9F28DC7B-3118-40A6-99F0-CF29D07ADAD1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191" creationId="{9D6F1DB7-9273-4497-9CAD-A3913BB5A85A}"/>
          </ac:spMkLst>
        </pc:spChg>
        <pc:spChg chg="mod">
          <ac:chgData name="Pan Kampylis" userId="d0877a1ddc8fbd06" providerId="LiveId" clId="{077BB532-D6C6-4123-B638-5F4CD4B8A9FC}" dt="2021-11-13T23:00:06.737" v="487" actId="208"/>
          <ac:spMkLst>
            <pc:docMk/>
            <pc:sldMk cId="1042934025" sldId="274"/>
            <ac:spMk id="192" creationId="{E501C48D-32E3-4C70-A997-68D5F4583BEC}"/>
          </ac:spMkLst>
        </pc:spChg>
        <pc:spChg chg="mod">
          <ac:chgData name="Pan Kampylis" userId="d0877a1ddc8fbd06" providerId="LiveId" clId="{077BB532-D6C6-4123-B638-5F4CD4B8A9FC}" dt="2021-11-13T23:00:16.982" v="489" actId="208"/>
          <ac:spMkLst>
            <pc:docMk/>
            <pc:sldMk cId="1042934025" sldId="274"/>
            <ac:spMk id="193" creationId="{ADF098A0-CE72-4D6E-BC5A-445C03B1A47E}"/>
          </ac:spMkLst>
        </pc:spChg>
        <pc:spChg chg="mod">
          <ac:chgData name="Pan Kampylis" userId="d0877a1ddc8fbd06" providerId="LiveId" clId="{077BB532-D6C6-4123-B638-5F4CD4B8A9FC}" dt="2021-11-13T23:00:16.982" v="489" actId="208"/>
          <ac:spMkLst>
            <pc:docMk/>
            <pc:sldMk cId="1042934025" sldId="274"/>
            <ac:spMk id="194" creationId="{D86ABEFB-30C4-419A-820E-A661FBBF8CA4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195" creationId="{EDB2B62E-91BE-467D-B6BE-ABB24544C392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196" creationId="{EA7B4997-DFDF-447D-A960-83F8BC623172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197" creationId="{6AE0772F-AEBC-4F13-810C-E90CB4F8F5BF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198" creationId="{B20E3C51-1BF0-46B0-806F-54E08A47E308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199" creationId="{0AF83C92-2084-4C90-AD2C-F55A2F90BC6E}"/>
          </ac:spMkLst>
        </pc:spChg>
        <pc:spChg chg="mod">
          <ac:chgData name="Pan Kampylis" userId="d0877a1ddc8fbd06" providerId="LiveId" clId="{077BB532-D6C6-4123-B638-5F4CD4B8A9FC}" dt="2021-11-13T23:00:16.982" v="489" actId="208"/>
          <ac:spMkLst>
            <pc:docMk/>
            <pc:sldMk cId="1042934025" sldId="274"/>
            <ac:spMk id="200" creationId="{F9B6E75F-9FE7-4A82-8ECB-24AEA00DC2B9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01" creationId="{B9A76278-F3E3-4740-9F8F-816AA28DEA32}"/>
          </ac:spMkLst>
        </pc:spChg>
        <pc:spChg chg="mod">
          <ac:chgData name="Pan Kampylis" userId="d0877a1ddc8fbd06" providerId="LiveId" clId="{077BB532-D6C6-4123-B638-5F4CD4B8A9FC}" dt="2021-11-13T23:00:16.982" v="489" actId="208"/>
          <ac:spMkLst>
            <pc:docMk/>
            <pc:sldMk cId="1042934025" sldId="274"/>
            <ac:spMk id="202" creationId="{A6A4A0A8-BFC8-4C3C-8EC9-3029553DEE83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03" creationId="{130EECF2-E005-4FAA-AEAA-C05A6B2582BC}"/>
          </ac:spMkLst>
        </pc:spChg>
        <pc:spChg chg="mod">
          <ac:chgData name="Pan Kampylis" userId="d0877a1ddc8fbd06" providerId="LiveId" clId="{077BB532-D6C6-4123-B638-5F4CD4B8A9FC}" dt="2021-11-13T23:00:16.982" v="489" actId="208"/>
          <ac:spMkLst>
            <pc:docMk/>
            <pc:sldMk cId="1042934025" sldId="274"/>
            <ac:spMk id="204" creationId="{DBE7409D-06EC-4F93-956F-3BD91A1351B7}"/>
          </ac:spMkLst>
        </pc:spChg>
        <pc:spChg chg="mod">
          <ac:chgData name="Pan Kampylis" userId="d0877a1ddc8fbd06" providerId="LiveId" clId="{077BB532-D6C6-4123-B638-5F4CD4B8A9FC}" dt="2021-11-13T23:00:30.047" v="495" actId="208"/>
          <ac:spMkLst>
            <pc:docMk/>
            <pc:sldMk cId="1042934025" sldId="274"/>
            <ac:spMk id="205" creationId="{C97DF277-D11E-4B1A-B4CD-849A568F4A46}"/>
          </ac:spMkLst>
        </pc:spChg>
        <pc:spChg chg="mod">
          <ac:chgData name="Pan Kampylis" userId="d0877a1ddc8fbd06" providerId="LiveId" clId="{077BB532-D6C6-4123-B638-5F4CD4B8A9FC}" dt="2021-11-13T23:00:16.982" v="489" actId="208"/>
          <ac:spMkLst>
            <pc:docMk/>
            <pc:sldMk cId="1042934025" sldId="274"/>
            <ac:spMk id="206" creationId="{8B0FEAEA-F069-4909-B4D0-F335BF843791}"/>
          </ac:spMkLst>
        </pc:spChg>
        <pc:spChg chg="mod">
          <ac:chgData name="Pan Kampylis" userId="d0877a1ddc8fbd06" providerId="LiveId" clId="{077BB532-D6C6-4123-B638-5F4CD4B8A9FC}" dt="2021-11-13T23:00:06.737" v="487" actId="208"/>
          <ac:spMkLst>
            <pc:docMk/>
            <pc:sldMk cId="1042934025" sldId="274"/>
            <ac:spMk id="207" creationId="{135A1763-70E7-4D8F-B577-7784C7B0A21C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08" creationId="{5ACA90B8-3CDD-4EAA-9ECC-0EB439C1B83B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09" creationId="{C4D7B680-8D74-45FA-A200-2AE03EF65ACB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10" creationId="{3F8E0AEE-79CE-4826-89BF-B3DEF81C28CE}"/>
          </ac:spMkLst>
        </pc:spChg>
        <pc:spChg chg="mod">
          <ac:chgData name="Pan Kampylis" userId="d0877a1ddc8fbd06" providerId="LiveId" clId="{077BB532-D6C6-4123-B638-5F4CD4B8A9FC}" dt="2021-11-13T23:00:06.737" v="487" actId="208"/>
          <ac:spMkLst>
            <pc:docMk/>
            <pc:sldMk cId="1042934025" sldId="274"/>
            <ac:spMk id="211" creationId="{3588C5F7-B687-46D0-930F-AB9BEC2B436A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12" creationId="{82AF47B5-E9E2-4B5F-A774-79AD761DD85D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13" creationId="{3EBCC9BF-34E1-4FBF-8708-300B4F65D54C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14" creationId="{625D8232-C166-425D-BEC9-05CA483EFCBC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15" creationId="{C0031D85-E8F3-47C9-AB27-D4329012AE88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16" creationId="{9BC4F307-3E53-4E60-A100-8F1611F3693B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17" creationId="{D023F838-E2B8-495F-B506-F1828FD5520C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18" creationId="{17622735-25E4-4162-A505-8E95E5F3D0C6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19" creationId="{A16059C8-3B3A-467E-94CA-5CDFFC4E4CC4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20" creationId="{70EFA881-F536-4E7D-8588-ED92B4F4D8BC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21" creationId="{5571577F-CA2E-4F53-9CB5-FD7BDAA82079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22" creationId="{85EEBB84-0B6F-495D-8ECA-75ED14CD2A67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23" creationId="{6C13605A-A754-445B-BAD0-579DD45929EF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24" creationId="{109B4B75-1EE5-4D7E-BD52-D19FD9335335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25" creationId="{1BA56D41-DDAA-4B03-BC2B-E3B820D3B061}"/>
          </ac:spMkLst>
        </pc:spChg>
        <pc:spChg chg="mod">
          <ac:chgData name="Pan Kampylis" userId="d0877a1ddc8fbd06" providerId="LiveId" clId="{077BB532-D6C6-4123-B638-5F4CD4B8A9FC}" dt="2021-11-13T23:03:33.403" v="542" actId="208"/>
          <ac:spMkLst>
            <pc:docMk/>
            <pc:sldMk cId="1042934025" sldId="274"/>
            <ac:spMk id="226" creationId="{260108AE-E45D-4351-9D6F-4066D643B241}"/>
          </ac:spMkLst>
        </pc:spChg>
        <pc:spChg chg="mod">
          <ac:chgData name="Pan Kampylis" userId="d0877a1ddc8fbd06" providerId="LiveId" clId="{077BB532-D6C6-4123-B638-5F4CD4B8A9FC}" dt="2021-11-13T23:03:41.209" v="544" actId="208"/>
          <ac:spMkLst>
            <pc:docMk/>
            <pc:sldMk cId="1042934025" sldId="274"/>
            <ac:spMk id="227" creationId="{858E7EA1-2326-48EF-8770-78C572A48AF3}"/>
          </ac:spMkLst>
        </pc:spChg>
        <pc:spChg chg="mod">
          <ac:chgData name="Pan Kampylis" userId="d0877a1ddc8fbd06" providerId="LiveId" clId="{077BB532-D6C6-4123-B638-5F4CD4B8A9FC}" dt="2021-11-13T23:03:28.430" v="541" actId="208"/>
          <ac:spMkLst>
            <pc:docMk/>
            <pc:sldMk cId="1042934025" sldId="274"/>
            <ac:spMk id="228" creationId="{9185F7F0-8428-4F43-8F94-E85313392FE3}"/>
          </ac:spMkLst>
        </pc:spChg>
        <pc:spChg chg="mod">
          <ac:chgData name="Pan Kampylis" userId="d0877a1ddc8fbd06" providerId="LiveId" clId="{077BB532-D6C6-4123-B638-5F4CD4B8A9FC}" dt="2021-11-13T23:03:23.199" v="539" actId="208"/>
          <ac:spMkLst>
            <pc:docMk/>
            <pc:sldMk cId="1042934025" sldId="274"/>
            <ac:spMk id="229" creationId="{A1920C20-4E81-4849-A925-F4EFFB0A12AF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30" creationId="{B5618444-8852-440F-8BF4-CCE4811A0090}"/>
          </ac:spMkLst>
        </pc:spChg>
        <pc:spChg chg="mod">
          <ac:chgData name="Pan Kampylis" userId="d0877a1ddc8fbd06" providerId="LiveId" clId="{077BB532-D6C6-4123-B638-5F4CD4B8A9FC}" dt="2021-11-13T23:03:25.588" v="540" actId="208"/>
          <ac:spMkLst>
            <pc:docMk/>
            <pc:sldMk cId="1042934025" sldId="274"/>
            <ac:spMk id="231" creationId="{B54322EA-F21E-4BB8-A0E1-B5067357BFED}"/>
          </ac:spMkLst>
        </pc:spChg>
        <pc:spChg chg="mod">
          <ac:chgData name="Pan Kampylis" userId="d0877a1ddc8fbd06" providerId="LiveId" clId="{077BB532-D6C6-4123-B638-5F4CD4B8A9FC}" dt="2021-11-13T23:03:19.701" v="538" actId="208"/>
          <ac:spMkLst>
            <pc:docMk/>
            <pc:sldMk cId="1042934025" sldId="274"/>
            <ac:spMk id="232" creationId="{6BA81140-AB64-47D0-96CD-5F74737C5483}"/>
          </ac:spMkLst>
        </pc:spChg>
        <pc:spChg chg="mod">
          <ac:chgData name="Pan Kampylis" userId="d0877a1ddc8fbd06" providerId="LiveId" clId="{077BB532-D6C6-4123-B638-5F4CD4B8A9FC}" dt="2021-11-13T23:03:16.188" v="537" actId="208"/>
          <ac:spMkLst>
            <pc:docMk/>
            <pc:sldMk cId="1042934025" sldId="274"/>
            <ac:spMk id="233" creationId="{36F44EF4-868C-4CEA-965E-A7A9E04C7F4C}"/>
          </ac:spMkLst>
        </pc:spChg>
        <pc:spChg chg="mod">
          <ac:chgData name="Pan Kampylis" userId="d0877a1ddc8fbd06" providerId="LiveId" clId="{077BB532-D6C6-4123-B638-5F4CD4B8A9FC}" dt="2021-11-13T23:03:04.470" v="533" actId="208"/>
          <ac:spMkLst>
            <pc:docMk/>
            <pc:sldMk cId="1042934025" sldId="274"/>
            <ac:spMk id="237" creationId="{89454E6D-0A3A-4947-A5C7-DC317CE9B2A3}"/>
          </ac:spMkLst>
        </pc:spChg>
        <pc:spChg chg="mod">
          <ac:chgData name="Pan Kampylis" userId="d0877a1ddc8fbd06" providerId="LiveId" clId="{077BB532-D6C6-4123-B638-5F4CD4B8A9FC}" dt="2021-11-13T23:02:59.282" v="532" actId="208"/>
          <ac:spMkLst>
            <pc:docMk/>
            <pc:sldMk cId="1042934025" sldId="274"/>
            <ac:spMk id="238" creationId="{56461A42-A46F-4E68-8496-42AB45F1AB16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39" creationId="{D61B568F-3AA2-4B50-BA8F-9AA30775C394}"/>
          </ac:spMkLst>
        </pc:spChg>
        <pc:spChg chg="mod">
          <ac:chgData name="Pan Kampylis" userId="d0877a1ddc8fbd06" providerId="LiveId" clId="{077BB532-D6C6-4123-B638-5F4CD4B8A9FC}" dt="2021-11-13T23:03:13.361" v="536" actId="208"/>
          <ac:spMkLst>
            <pc:docMk/>
            <pc:sldMk cId="1042934025" sldId="274"/>
            <ac:spMk id="240" creationId="{B08FF37E-3851-4849-83A6-818AB2EFD466}"/>
          </ac:spMkLst>
        </pc:spChg>
        <pc:spChg chg="mod">
          <ac:chgData name="Pan Kampylis" userId="d0877a1ddc8fbd06" providerId="LiveId" clId="{077BB532-D6C6-4123-B638-5F4CD4B8A9FC}" dt="2021-11-13T23:03:10.170" v="535" actId="208"/>
          <ac:spMkLst>
            <pc:docMk/>
            <pc:sldMk cId="1042934025" sldId="274"/>
            <ac:spMk id="241" creationId="{D8CB8B82-9D03-4E1A-AB19-8BF383C0E389}"/>
          </ac:spMkLst>
        </pc:spChg>
        <pc:spChg chg="mod">
          <ac:chgData name="Pan Kampylis" userId="d0877a1ddc8fbd06" providerId="LiveId" clId="{077BB532-D6C6-4123-B638-5F4CD4B8A9FC}" dt="2021-11-13T23:03:07.515" v="534" actId="208"/>
          <ac:spMkLst>
            <pc:docMk/>
            <pc:sldMk cId="1042934025" sldId="274"/>
            <ac:spMk id="242" creationId="{996BA5E3-40AA-48BE-8B8E-DB0C899333D9}"/>
          </ac:spMkLst>
        </pc:spChg>
        <pc:spChg chg="mod">
          <ac:chgData name="Pan Kampylis" userId="d0877a1ddc8fbd06" providerId="LiveId" clId="{077BB532-D6C6-4123-B638-5F4CD4B8A9FC}" dt="2021-11-13T23:02:47.887" v="529" actId="208"/>
          <ac:spMkLst>
            <pc:docMk/>
            <pc:sldMk cId="1042934025" sldId="274"/>
            <ac:spMk id="243" creationId="{BC075910-8C9C-41A4-B5C2-EA6B7012782F}"/>
          </ac:spMkLst>
        </pc:spChg>
        <pc:spChg chg="mod">
          <ac:chgData name="Pan Kampylis" userId="d0877a1ddc8fbd06" providerId="LiveId" clId="{077BB532-D6C6-4123-B638-5F4CD4B8A9FC}" dt="2021-11-13T23:02:53.336" v="531" actId="208"/>
          <ac:spMkLst>
            <pc:docMk/>
            <pc:sldMk cId="1042934025" sldId="274"/>
            <ac:spMk id="244" creationId="{ED96E7C7-DC95-4CE3-B997-E97225322248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45" creationId="{DB577F69-8749-40A4-BE0D-C136A1E5DDF7}"/>
          </ac:spMkLst>
        </pc:spChg>
        <pc:spChg chg="mod">
          <ac:chgData name="Pan Kampylis" userId="d0877a1ddc8fbd06" providerId="LiveId" clId="{077BB532-D6C6-4123-B638-5F4CD4B8A9FC}" dt="2021-11-13T23:00:06.737" v="487" actId="208"/>
          <ac:spMkLst>
            <pc:docMk/>
            <pc:sldMk cId="1042934025" sldId="274"/>
            <ac:spMk id="246" creationId="{860C8308-04A4-4709-AF76-0ED0157B96C2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47" creationId="{5CD818EB-577F-40CF-B066-79C25EDAA74E}"/>
          </ac:spMkLst>
        </pc:spChg>
        <pc:spChg chg="mod">
          <ac:chgData name="Pan Kampylis" userId="d0877a1ddc8fbd06" providerId="LiveId" clId="{077BB532-D6C6-4123-B638-5F4CD4B8A9FC}" dt="2021-11-13T23:00:26.835" v="493" actId="208"/>
          <ac:spMkLst>
            <pc:docMk/>
            <pc:sldMk cId="1042934025" sldId="274"/>
            <ac:spMk id="248" creationId="{B68858A7-DB51-4716-B9C8-4B2107E4FDF1}"/>
          </ac:spMkLst>
        </pc:spChg>
        <pc:spChg chg="mod">
          <ac:chgData name="Pan Kampylis" userId="d0877a1ddc8fbd06" providerId="LiveId" clId="{077BB532-D6C6-4123-B638-5F4CD4B8A9FC}" dt="2021-11-13T23:00:37.735" v="499" actId="208"/>
          <ac:spMkLst>
            <pc:docMk/>
            <pc:sldMk cId="1042934025" sldId="274"/>
            <ac:spMk id="249" creationId="{D3EFBDA4-684B-4E80-9C81-DE458441BFD5}"/>
          </ac:spMkLst>
        </pc:spChg>
        <pc:spChg chg="mod">
          <ac:chgData name="Pan Kampylis" userId="d0877a1ddc8fbd06" providerId="LiveId" clId="{077BB532-D6C6-4123-B638-5F4CD4B8A9FC}" dt="2021-11-13T23:01:02.827" v="502" actId="208"/>
          <ac:spMkLst>
            <pc:docMk/>
            <pc:sldMk cId="1042934025" sldId="274"/>
            <ac:spMk id="250" creationId="{236D1FDB-4D1C-4D30-A848-04BD0DE58685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51" creationId="{9F6B4796-2890-4707-8D1B-67CDC6364D44}"/>
          </ac:spMkLst>
        </pc:spChg>
        <pc:spChg chg="mod">
          <ac:chgData name="Pan Kampylis" userId="d0877a1ddc8fbd06" providerId="LiveId" clId="{077BB532-D6C6-4123-B638-5F4CD4B8A9FC}" dt="2021-11-13T23:01:16.267" v="508" actId="208"/>
          <ac:spMkLst>
            <pc:docMk/>
            <pc:sldMk cId="1042934025" sldId="274"/>
            <ac:spMk id="252" creationId="{562ECB9C-3E73-4BAF-A569-8235CC529630}"/>
          </ac:spMkLst>
        </pc:spChg>
        <pc:spChg chg="mod">
          <ac:chgData name="Pan Kampylis" userId="d0877a1ddc8fbd06" providerId="LiveId" clId="{077BB532-D6C6-4123-B638-5F4CD4B8A9FC}" dt="2021-11-13T23:02:00.576" v="528" actId="208"/>
          <ac:spMkLst>
            <pc:docMk/>
            <pc:sldMk cId="1042934025" sldId="274"/>
            <ac:spMk id="253" creationId="{2397506E-1CCF-4129-A909-85E6901AFCF2}"/>
          </ac:spMkLst>
        </pc:spChg>
        <pc:spChg chg="mod">
          <ac:chgData name="Pan Kampylis" userId="d0877a1ddc8fbd06" providerId="LiveId" clId="{077BB532-D6C6-4123-B638-5F4CD4B8A9FC}" dt="2021-11-13T23:01:56.940" v="526" actId="208"/>
          <ac:spMkLst>
            <pc:docMk/>
            <pc:sldMk cId="1042934025" sldId="274"/>
            <ac:spMk id="254" creationId="{C2CBB0A6-4970-4F94-884A-2C89A14E3F05}"/>
          </ac:spMkLst>
        </pc:spChg>
        <pc:spChg chg="del">
          <ac:chgData name="Pan Kampylis" userId="d0877a1ddc8fbd06" providerId="LiveId" clId="{077BB532-D6C6-4123-B638-5F4CD4B8A9FC}" dt="2021-11-13T22:34:14.183" v="247" actId="478"/>
          <ac:spMkLst>
            <pc:docMk/>
            <pc:sldMk cId="1042934025" sldId="274"/>
            <ac:spMk id="255" creationId="{EFACF300-1FBE-42EE-B6FE-B3FD2E5F6127}"/>
          </ac:spMkLst>
        </pc:spChg>
        <pc:spChg chg="mod">
          <ac:chgData name="Pan Kampylis" userId="d0877a1ddc8fbd06" providerId="LiveId" clId="{077BB532-D6C6-4123-B638-5F4CD4B8A9FC}" dt="2021-11-13T23:01:51.444" v="524" actId="208"/>
          <ac:spMkLst>
            <pc:docMk/>
            <pc:sldMk cId="1042934025" sldId="274"/>
            <ac:spMk id="256" creationId="{0C36F7C0-076D-4D9B-AD78-9D39024A7CA0}"/>
          </ac:spMkLst>
        </pc:spChg>
        <pc:spChg chg="del">
          <ac:chgData name="Pan Kampylis" userId="d0877a1ddc8fbd06" providerId="LiveId" clId="{077BB532-D6C6-4123-B638-5F4CD4B8A9FC}" dt="2021-11-13T22:34:16.651" v="250" actId="478"/>
          <ac:spMkLst>
            <pc:docMk/>
            <pc:sldMk cId="1042934025" sldId="274"/>
            <ac:spMk id="257" creationId="{6C9AE8BA-58F9-4F4E-9F12-4171F41EF8F0}"/>
          </ac:spMkLst>
        </pc:spChg>
        <pc:spChg chg="del">
          <ac:chgData name="Pan Kampylis" userId="d0877a1ddc8fbd06" providerId="LiveId" clId="{077BB532-D6C6-4123-B638-5F4CD4B8A9FC}" dt="2021-11-13T22:34:14.639" v="248" actId="478"/>
          <ac:spMkLst>
            <pc:docMk/>
            <pc:sldMk cId="1042934025" sldId="274"/>
            <ac:spMk id="258" creationId="{1F5F3EE6-C978-4F68-B5F1-43335A70BA71}"/>
          </ac:spMkLst>
        </pc:spChg>
        <pc:spChg chg="del mod">
          <ac:chgData name="Pan Kampylis" userId="d0877a1ddc8fbd06" providerId="LiveId" clId="{077BB532-D6C6-4123-B638-5F4CD4B8A9FC}" dt="2021-11-13T22:34:17.548" v="251" actId="478"/>
          <ac:spMkLst>
            <pc:docMk/>
            <pc:sldMk cId="1042934025" sldId="274"/>
            <ac:spMk id="259" creationId="{259F206A-72DA-4CA0-8C75-2650D9A4BF4B}"/>
          </ac:spMkLst>
        </pc:spChg>
        <pc:spChg chg="del mod">
          <ac:chgData name="Pan Kampylis" userId="d0877a1ddc8fbd06" providerId="LiveId" clId="{077BB532-D6C6-4123-B638-5F4CD4B8A9FC}" dt="2021-11-13T22:34:15.562" v="249" actId="478"/>
          <ac:spMkLst>
            <pc:docMk/>
            <pc:sldMk cId="1042934025" sldId="274"/>
            <ac:spMk id="260" creationId="{8BC1DCD5-47F9-4A63-9A63-D0A0B8764D6B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61" creationId="{49FC5BF0-584D-43AB-B22D-E677A1C23EEB}"/>
          </ac:spMkLst>
        </pc:spChg>
        <pc:spChg chg="mod">
          <ac:chgData name="Pan Kampylis" userId="d0877a1ddc8fbd06" providerId="LiveId" clId="{077BB532-D6C6-4123-B638-5F4CD4B8A9FC}" dt="2021-11-13T23:01:07.792" v="504" actId="207"/>
          <ac:spMkLst>
            <pc:docMk/>
            <pc:sldMk cId="1042934025" sldId="274"/>
            <ac:spMk id="262" creationId="{0761F6EE-1CDC-4767-AC5C-BB480F6CD2D5}"/>
          </ac:spMkLst>
        </pc:spChg>
        <pc:spChg chg="mod">
          <ac:chgData name="Pan Kampylis" userId="d0877a1ddc8fbd06" providerId="LiveId" clId="{077BB532-D6C6-4123-B638-5F4CD4B8A9FC}" dt="2021-11-13T23:01:47.486" v="522" actId="208"/>
          <ac:spMkLst>
            <pc:docMk/>
            <pc:sldMk cId="1042934025" sldId="274"/>
            <ac:spMk id="263" creationId="{6142C0D9-1A03-43AD-9F8E-3537D6B37966}"/>
          </ac:spMkLst>
        </pc:spChg>
        <pc:spChg chg="mod">
          <ac:chgData name="Pan Kampylis" userId="d0877a1ddc8fbd06" providerId="LiveId" clId="{077BB532-D6C6-4123-B638-5F4CD4B8A9FC}" dt="2021-11-13T23:01:40.539" v="518" actId="208"/>
          <ac:spMkLst>
            <pc:docMk/>
            <pc:sldMk cId="1042934025" sldId="274"/>
            <ac:spMk id="264" creationId="{7A193BBE-0205-4DDE-884C-B8C56FC0C175}"/>
          </ac:spMkLst>
        </pc:spChg>
        <pc:spChg chg="mod">
          <ac:chgData name="Pan Kampylis" userId="d0877a1ddc8fbd06" providerId="LiveId" clId="{077BB532-D6C6-4123-B638-5F4CD4B8A9FC}" dt="2021-11-13T23:01:11.207" v="506" actId="208"/>
          <ac:spMkLst>
            <pc:docMk/>
            <pc:sldMk cId="1042934025" sldId="274"/>
            <ac:spMk id="265" creationId="{5E693756-3281-4F47-A50F-622352DFB7B4}"/>
          </ac:spMkLst>
        </pc:spChg>
        <pc:spChg chg="mod">
          <ac:chgData name="Pan Kampylis" userId="d0877a1ddc8fbd06" providerId="LiveId" clId="{077BB532-D6C6-4123-B638-5F4CD4B8A9FC}" dt="2021-11-13T23:01:43.880" v="520" actId="208"/>
          <ac:spMkLst>
            <pc:docMk/>
            <pc:sldMk cId="1042934025" sldId="274"/>
            <ac:spMk id="266" creationId="{2BEDFD89-CA3A-40FB-9771-8EC349B7F281}"/>
          </ac:spMkLst>
        </pc:spChg>
        <pc:spChg chg="mod">
          <ac:chgData name="Pan Kampylis" userId="d0877a1ddc8fbd06" providerId="LiveId" clId="{077BB532-D6C6-4123-B638-5F4CD4B8A9FC}" dt="2021-11-13T23:01:30.248" v="514" actId="208"/>
          <ac:spMkLst>
            <pc:docMk/>
            <pc:sldMk cId="1042934025" sldId="274"/>
            <ac:spMk id="267" creationId="{AEBA0702-32DB-4C1D-A304-F1E3A16084C1}"/>
          </ac:spMkLst>
        </pc:spChg>
        <pc:spChg chg="mod">
          <ac:chgData name="Pan Kampylis" userId="d0877a1ddc8fbd06" providerId="LiveId" clId="{077BB532-D6C6-4123-B638-5F4CD4B8A9FC}" dt="2021-11-13T23:01:36.112" v="516" actId="208"/>
          <ac:spMkLst>
            <pc:docMk/>
            <pc:sldMk cId="1042934025" sldId="274"/>
            <ac:spMk id="268" creationId="{93FE4FA8-924C-4FDE-8111-2C8EBB97EEA2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69" creationId="{13026786-4EA6-4970-9AF9-A89D890970A9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70" creationId="{1733AFA4-E342-4718-A1F3-E183765A91DE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71" creationId="{90D10D89-F6E9-46C4-ABCF-BAEEEAA4EF02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72" creationId="{79F0B395-CEE7-448A-97C7-65787B1E70A8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73" creationId="{E1D3B9A0-3DDE-4129-A74E-51678F2C7F8B}"/>
          </ac:spMkLst>
        </pc:spChg>
        <pc:spChg chg="mod">
          <ac:chgData name="Pan Kampylis" userId="d0877a1ddc8fbd06" providerId="LiveId" clId="{077BB532-D6C6-4123-B638-5F4CD4B8A9FC}" dt="2021-11-13T23:01:26.732" v="512" actId="208"/>
          <ac:spMkLst>
            <pc:docMk/>
            <pc:sldMk cId="1042934025" sldId="274"/>
            <ac:spMk id="274" creationId="{5B016459-EDB3-4683-B83A-DCB4500D4C0F}"/>
          </ac:spMkLst>
        </pc:spChg>
        <pc:spChg chg="mod">
          <ac:chgData name="Pan Kampylis" userId="d0877a1ddc8fbd06" providerId="LiveId" clId="{077BB532-D6C6-4123-B638-5F4CD4B8A9FC}" dt="2021-11-13T23:01:23.148" v="510" actId="208"/>
          <ac:spMkLst>
            <pc:docMk/>
            <pc:sldMk cId="1042934025" sldId="274"/>
            <ac:spMk id="275" creationId="{26C79A8F-A2B8-44A2-B0BE-CFF3D9558D85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76" creationId="{A4F6867E-A22C-464E-A07F-2BFF447B8986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77" creationId="{D31C0D68-A58D-4CEE-AA91-DC0C3B6C6F3A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78" creationId="{F455C845-A86E-453D-ABF9-A6DDA286622B}"/>
          </ac:spMkLst>
        </pc:spChg>
        <pc:spChg chg="del mod">
          <ac:chgData name="Pan Kampylis" userId="d0877a1ddc8fbd06" providerId="LiveId" clId="{077BB532-D6C6-4123-B638-5F4CD4B8A9FC}" dt="2021-11-13T22:52:55.125" v="406" actId="478"/>
          <ac:spMkLst>
            <pc:docMk/>
            <pc:sldMk cId="1042934025" sldId="274"/>
            <ac:spMk id="279" creationId="{940C2AD4-F5EC-4DCA-9AD2-9F0578AAC46E}"/>
          </ac:spMkLst>
        </pc:spChg>
        <pc:spChg chg="del mod">
          <ac:chgData name="Pan Kampylis" userId="d0877a1ddc8fbd06" providerId="LiveId" clId="{077BB532-D6C6-4123-B638-5F4CD4B8A9FC}" dt="2021-11-13T22:53:11.298" v="411" actId="478"/>
          <ac:spMkLst>
            <pc:docMk/>
            <pc:sldMk cId="1042934025" sldId="274"/>
            <ac:spMk id="280" creationId="{F74B2463-3E5C-4B3E-8DAD-009C5C69DDB1}"/>
          </ac:spMkLst>
        </pc:spChg>
        <pc:spChg chg="del mod">
          <ac:chgData name="Pan Kampylis" userId="d0877a1ddc8fbd06" providerId="LiveId" clId="{077BB532-D6C6-4123-B638-5F4CD4B8A9FC}" dt="2021-11-13T22:52:52.957" v="405" actId="478"/>
          <ac:spMkLst>
            <pc:docMk/>
            <pc:sldMk cId="1042934025" sldId="274"/>
            <ac:spMk id="281" creationId="{3485F761-28CE-4878-9BCA-651BAB59FB42}"/>
          </ac:spMkLst>
        </pc:spChg>
        <pc:spChg chg="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82" creationId="{C7B884C6-CABA-4074-A88E-3BBFA9EB750A}"/>
          </ac:spMkLst>
        </pc:spChg>
        <pc:spChg chg="del mod">
          <ac:chgData name="Pan Kampylis" userId="d0877a1ddc8fbd06" providerId="LiveId" clId="{077BB532-D6C6-4123-B638-5F4CD4B8A9FC}" dt="2021-11-13T22:53:13.279" v="412" actId="478"/>
          <ac:spMkLst>
            <pc:docMk/>
            <pc:sldMk cId="1042934025" sldId="274"/>
            <ac:spMk id="283" creationId="{5F143962-4093-4672-AD3D-B7A9148F9B5C}"/>
          </ac:spMkLst>
        </pc:spChg>
        <pc:spChg chg="del mod">
          <ac:chgData name="Pan Kampylis" userId="d0877a1ddc8fbd06" providerId="LiveId" clId="{077BB532-D6C6-4123-B638-5F4CD4B8A9FC}" dt="2021-11-13T22:53:17.926" v="413" actId="478"/>
          <ac:spMkLst>
            <pc:docMk/>
            <pc:sldMk cId="1042934025" sldId="274"/>
            <ac:spMk id="284" creationId="{CF9C4EA3-009E-4FC5-B293-80A683556804}"/>
          </ac:spMkLst>
        </pc:spChg>
        <pc:spChg chg="del mod">
          <ac:chgData name="Pan Kampylis" userId="d0877a1ddc8fbd06" providerId="LiveId" clId="{077BB532-D6C6-4123-B638-5F4CD4B8A9FC}" dt="2021-11-13T22:52:59.041" v="407" actId="478"/>
          <ac:spMkLst>
            <pc:docMk/>
            <pc:sldMk cId="1042934025" sldId="274"/>
            <ac:spMk id="285" creationId="{78302D53-C5B8-42D9-80B0-459023F45883}"/>
          </ac:spMkLst>
        </pc:spChg>
        <pc:spChg chg="del mod">
          <ac:chgData name="Pan Kampylis" userId="d0877a1ddc8fbd06" providerId="LiveId" clId="{077BB532-D6C6-4123-B638-5F4CD4B8A9FC}" dt="2021-11-13T22:53:02.043" v="408" actId="478"/>
          <ac:spMkLst>
            <pc:docMk/>
            <pc:sldMk cId="1042934025" sldId="274"/>
            <ac:spMk id="286" creationId="{FB23CB7A-FF35-414B-A640-A11949A70273}"/>
          </ac:spMkLst>
        </pc:spChg>
        <pc:spChg chg="add mod">
          <ac:chgData name="Pan Kampylis" userId="d0877a1ddc8fbd06" providerId="LiveId" clId="{077BB532-D6C6-4123-B638-5F4CD4B8A9FC}" dt="2021-11-13T22:57:14.761" v="439" actId="571"/>
          <ac:spMkLst>
            <pc:docMk/>
            <pc:sldMk cId="1042934025" sldId="274"/>
            <ac:spMk id="287" creationId="{75647A6C-C189-45AF-A71D-233478996415}"/>
          </ac:spMkLst>
        </pc:spChg>
        <pc:spChg chg="add mod">
          <ac:chgData name="Pan Kampylis" userId="d0877a1ddc8fbd06" providerId="LiveId" clId="{077BB532-D6C6-4123-B638-5F4CD4B8A9FC}" dt="2021-11-13T22:57:14.761" v="439" actId="571"/>
          <ac:spMkLst>
            <pc:docMk/>
            <pc:sldMk cId="1042934025" sldId="274"/>
            <ac:spMk id="288" creationId="{685F75C0-39BD-465B-A88E-DFF2A89DAAE1}"/>
          </ac:spMkLst>
        </pc:spChg>
        <pc:spChg chg="add mod">
          <ac:chgData name="Pan Kampylis" userId="d0877a1ddc8fbd06" providerId="LiveId" clId="{077BB532-D6C6-4123-B638-5F4CD4B8A9FC}" dt="2021-11-13T22:57:14.761" v="439" actId="571"/>
          <ac:spMkLst>
            <pc:docMk/>
            <pc:sldMk cId="1042934025" sldId="274"/>
            <ac:spMk id="289" creationId="{9A99730A-F38F-4C31-BBD0-59102BFBF8B8}"/>
          </ac:spMkLst>
        </pc:spChg>
        <pc:spChg chg="add 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90" creationId="{85791ADB-10B1-43DF-8F25-F8CF432B343F}"/>
          </ac:spMkLst>
        </pc:spChg>
        <pc:spChg chg="add 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91" creationId="{39BD3C35-554F-4B2F-A988-697F8A82396D}"/>
          </ac:spMkLst>
        </pc:spChg>
        <pc:spChg chg="add 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92" creationId="{BC28802C-EDA1-4EF1-B7D1-23752340227B}"/>
          </ac:spMkLst>
        </pc:spChg>
        <pc:spChg chg="add 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93" creationId="{B34FE544-60E6-40E8-8E66-8C256D8C9276}"/>
          </ac:spMkLst>
        </pc:spChg>
        <pc:spChg chg="add mod">
          <ac:chgData name="Pan Kampylis" userId="d0877a1ddc8fbd06" providerId="LiveId" clId="{077BB532-D6C6-4123-B638-5F4CD4B8A9FC}" dt="2021-11-13T23:00:03.744" v="485" actId="571"/>
          <ac:spMkLst>
            <pc:docMk/>
            <pc:sldMk cId="1042934025" sldId="274"/>
            <ac:spMk id="294" creationId="{6F9B1F63-8F9F-46C6-BF8A-52FD41F20F3A}"/>
          </ac:spMkLst>
        </pc:spChg>
        <pc:grpChg chg="add del mod">
          <ac:chgData name="Pan Kampylis" userId="d0877a1ddc8fbd06" providerId="LiveId" clId="{077BB532-D6C6-4123-B638-5F4CD4B8A9FC}" dt="2021-11-13T22:53:06.143" v="410" actId="478"/>
          <ac:grpSpMkLst>
            <pc:docMk/>
            <pc:sldMk cId="1042934025" sldId="274"/>
            <ac:grpSpMk id="117" creationId="{00000000-0000-0000-0000-000000000000}"/>
          </ac:grpSpMkLst>
        </pc:grpChg>
        <pc:grpChg chg="add mod ord">
          <ac:chgData name="Pan Kampylis" userId="d0877a1ddc8fbd06" providerId="LiveId" clId="{077BB532-D6C6-4123-B638-5F4CD4B8A9FC}" dt="2021-11-13T23:00:21.789" v="491" actId="1076"/>
          <ac:grpSpMkLst>
            <pc:docMk/>
            <pc:sldMk cId="1042934025" sldId="274"/>
            <ac:grpSpMk id="138" creationId="{B5E2FBAD-49A5-40AD-81D8-86C18691D755}"/>
          </ac:grpSpMkLst>
        </pc:grpChg>
        <pc:grpChg chg="mod">
          <ac:chgData name="Pan Kampylis" userId="d0877a1ddc8fbd06" providerId="LiveId" clId="{077BB532-D6C6-4123-B638-5F4CD4B8A9FC}" dt="2021-11-13T23:00:03.744" v="485" actId="571"/>
          <ac:grpSpMkLst>
            <pc:docMk/>
            <pc:sldMk cId="1042934025" sldId="274"/>
            <ac:grpSpMk id="181" creationId="{00D032C4-8217-4422-BDE3-2D4612B7886E}"/>
          </ac:grpSpMkLst>
        </pc:grpChg>
        <pc:grpChg chg="del">
          <ac:chgData name="Pan Kampylis" userId="d0877a1ddc8fbd06" providerId="LiveId" clId="{077BB532-D6C6-4123-B638-5F4CD4B8A9FC}" dt="2021-11-13T22:34:11.239" v="245" actId="478"/>
          <ac:grpSpMkLst>
            <pc:docMk/>
            <pc:sldMk cId="1042934025" sldId="274"/>
            <ac:grpSpMk id="234" creationId="{00F77387-35E9-4A2E-81E4-FF14DC7B7560}"/>
          </ac:grpSpMkLst>
        </pc:grpChg>
        <pc:picChg chg="add del mod">
          <ac:chgData name="Pan Kampylis" userId="d0877a1ddc8fbd06" providerId="LiveId" clId="{077BB532-D6C6-4123-B638-5F4CD4B8A9FC}" dt="2021-11-13T22:41:15.658" v="286" actId="478"/>
          <ac:picMkLst>
            <pc:docMk/>
            <pc:sldMk cId="1042934025" sldId="274"/>
            <ac:picMk id="135" creationId="{3021A8FB-403C-49AB-98A4-AE802B50FA15}"/>
          </ac:picMkLst>
        </pc:picChg>
      </pc:sldChg>
      <pc:sldChg chg="addSp modSp add del mod ord">
        <pc:chgData name="Pan Kampylis" userId="d0877a1ddc8fbd06" providerId="LiveId" clId="{077BB532-D6C6-4123-B638-5F4CD4B8A9FC}" dt="2021-11-15T10:27:22.294" v="1765" actId="47"/>
        <pc:sldMkLst>
          <pc:docMk/>
          <pc:sldMk cId="860629106" sldId="275"/>
        </pc:sldMkLst>
        <pc:spChg chg="mod">
          <ac:chgData name="Pan Kampylis" userId="d0877a1ddc8fbd06" providerId="LiveId" clId="{077BB532-D6C6-4123-B638-5F4CD4B8A9FC}" dt="2021-11-13T23:21:02.584" v="770" actId="207"/>
          <ac:spMkLst>
            <pc:docMk/>
            <pc:sldMk cId="860629106" sldId="275"/>
            <ac:spMk id="68" creationId="{78095D9A-C91A-4E3F-A681-1A9653B5EA2E}"/>
          </ac:spMkLst>
        </pc:spChg>
        <pc:spChg chg="mod">
          <ac:chgData name="Pan Kampylis" userId="d0877a1ddc8fbd06" providerId="LiveId" clId="{077BB532-D6C6-4123-B638-5F4CD4B8A9FC}" dt="2021-11-13T23:21:02.584" v="770" actId="207"/>
          <ac:spMkLst>
            <pc:docMk/>
            <pc:sldMk cId="860629106" sldId="275"/>
            <ac:spMk id="69" creationId="{CEF658E3-FDBF-40CA-BFE3-635B872758C6}"/>
          </ac:spMkLst>
        </pc:spChg>
        <pc:spChg chg="mod">
          <ac:chgData name="Pan Kampylis" userId="d0877a1ddc8fbd06" providerId="LiveId" clId="{077BB532-D6C6-4123-B638-5F4CD4B8A9FC}" dt="2021-11-13T23:21:02.584" v="770" actId="207"/>
          <ac:spMkLst>
            <pc:docMk/>
            <pc:sldMk cId="860629106" sldId="275"/>
            <ac:spMk id="70" creationId="{E98712D8-50D5-4AD4-8DC0-C1CEA4327E1B}"/>
          </ac:spMkLst>
        </pc:spChg>
        <pc:spChg chg="mod">
          <ac:chgData name="Pan Kampylis" userId="d0877a1ddc8fbd06" providerId="LiveId" clId="{077BB532-D6C6-4123-B638-5F4CD4B8A9FC}" dt="2021-11-13T23:21:02.584" v="770" actId="207"/>
          <ac:spMkLst>
            <pc:docMk/>
            <pc:sldMk cId="860629106" sldId="275"/>
            <ac:spMk id="71" creationId="{D2B70649-6FCB-440E-B621-E61DE9177151}"/>
          </ac:spMkLst>
        </pc:spChg>
        <pc:spChg chg="mod">
          <ac:chgData name="Pan Kampylis" userId="d0877a1ddc8fbd06" providerId="LiveId" clId="{077BB532-D6C6-4123-B638-5F4CD4B8A9FC}" dt="2021-11-13T23:21:02.584" v="770" actId="207"/>
          <ac:spMkLst>
            <pc:docMk/>
            <pc:sldMk cId="860629106" sldId="275"/>
            <ac:spMk id="72" creationId="{E3103426-F13F-4586-AA79-1B50186582D1}"/>
          </ac:spMkLst>
        </pc:spChg>
        <pc:spChg chg="mod">
          <ac:chgData name="Pan Kampylis" userId="d0877a1ddc8fbd06" providerId="LiveId" clId="{077BB532-D6C6-4123-B638-5F4CD4B8A9FC}" dt="2021-11-13T23:21:02.584" v="770" actId="207"/>
          <ac:spMkLst>
            <pc:docMk/>
            <pc:sldMk cId="860629106" sldId="275"/>
            <ac:spMk id="73" creationId="{B688FBF7-215F-4C70-83E2-CB245332B9E5}"/>
          </ac:spMkLst>
        </pc:spChg>
        <pc:spChg chg="mod">
          <ac:chgData name="Pan Kampylis" userId="d0877a1ddc8fbd06" providerId="LiveId" clId="{077BB532-D6C6-4123-B638-5F4CD4B8A9FC}" dt="2021-11-13T23:21:02.584" v="770" actId="207"/>
          <ac:spMkLst>
            <pc:docMk/>
            <pc:sldMk cId="860629106" sldId="275"/>
            <ac:spMk id="74" creationId="{EF1EA447-68EF-425A-BA94-E62DDD6F5CDE}"/>
          </ac:spMkLst>
        </pc:spChg>
        <pc:spChg chg="add mod">
          <ac:chgData name="Pan Kampylis" userId="d0877a1ddc8fbd06" providerId="LiveId" clId="{077BB532-D6C6-4123-B638-5F4CD4B8A9FC}" dt="2021-11-13T23:37:05.696" v="860" actId="1076"/>
          <ac:spMkLst>
            <pc:docMk/>
            <pc:sldMk cId="860629106" sldId="275"/>
            <ac:spMk id="75" creationId="{D3ABB142-4244-4209-8476-BDA43D440FC6}"/>
          </ac:spMkLst>
        </pc:spChg>
        <pc:spChg chg="mod">
          <ac:chgData name="Pan Kampylis" userId="d0877a1ddc8fbd06" providerId="LiveId" clId="{077BB532-D6C6-4123-B638-5F4CD4B8A9FC}" dt="2021-11-13T23:32:04.117" v="828" actId="207"/>
          <ac:spMkLst>
            <pc:docMk/>
            <pc:sldMk cId="860629106" sldId="275"/>
            <ac:spMk id="119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23:55.365" v="785" actId="207"/>
          <ac:spMkLst>
            <pc:docMk/>
            <pc:sldMk cId="860629106" sldId="275"/>
            <ac:spMk id="121" creationId="{00000000-0000-0000-0000-000000000000}"/>
          </ac:spMkLst>
        </pc:spChg>
        <pc:spChg chg="mod">
          <ac:chgData name="Pan Kampylis" userId="d0877a1ddc8fbd06" providerId="LiveId" clId="{077BB532-D6C6-4123-B638-5F4CD4B8A9FC}" dt="2021-11-14T18:42:20.448" v="1120" actId="207"/>
          <ac:spMkLst>
            <pc:docMk/>
            <pc:sldMk cId="860629106" sldId="275"/>
            <ac:spMk id="122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31:19.270" v="824" actId="207"/>
          <ac:spMkLst>
            <pc:docMk/>
            <pc:sldMk cId="860629106" sldId="275"/>
            <ac:spMk id="123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34:11.158" v="837" actId="207"/>
          <ac:spMkLst>
            <pc:docMk/>
            <pc:sldMk cId="860629106" sldId="275"/>
            <ac:spMk id="126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22:10.406" v="777" actId="207"/>
          <ac:spMkLst>
            <pc:docMk/>
            <pc:sldMk cId="860629106" sldId="275"/>
            <ac:spMk id="127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28:35.103" v="814" actId="207"/>
          <ac:spMkLst>
            <pc:docMk/>
            <pc:sldMk cId="860629106" sldId="275"/>
            <ac:spMk id="128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28:18.673" v="812" actId="207"/>
          <ac:spMkLst>
            <pc:docMk/>
            <pc:sldMk cId="860629106" sldId="275"/>
            <ac:spMk id="129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34:59.537" v="838" actId="207"/>
          <ac:spMkLst>
            <pc:docMk/>
            <pc:sldMk cId="860629106" sldId="275"/>
            <ac:spMk id="134" creationId="{7308A216-F002-4D5B-8FAD-F36E8CACC9DD}"/>
          </ac:spMkLst>
        </pc:spChg>
        <pc:spChg chg="mod">
          <ac:chgData name="Pan Kampylis" userId="d0877a1ddc8fbd06" providerId="LiveId" clId="{077BB532-D6C6-4123-B638-5F4CD4B8A9FC}" dt="2021-11-13T23:24:08.019" v="786" actId="207"/>
          <ac:spMkLst>
            <pc:docMk/>
            <pc:sldMk cId="860629106" sldId="275"/>
            <ac:spMk id="140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33:24.740" v="833" actId="207"/>
          <ac:spMkLst>
            <pc:docMk/>
            <pc:sldMk cId="860629106" sldId="275"/>
            <ac:spMk id="141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23:01.590" v="781" actId="207"/>
          <ac:spMkLst>
            <pc:docMk/>
            <pc:sldMk cId="860629106" sldId="275"/>
            <ac:spMk id="142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31:25.309" v="826" actId="207"/>
          <ac:spMkLst>
            <pc:docMk/>
            <pc:sldMk cId="860629106" sldId="275"/>
            <ac:spMk id="143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30:31.085" v="821" actId="207"/>
          <ac:spMkLst>
            <pc:docMk/>
            <pc:sldMk cId="860629106" sldId="275"/>
            <ac:spMk id="147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31:49.717" v="827" actId="207"/>
          <ac:spMkLst>
            <pc:docMk/>
            <pc:sldMk cId="860629106" sldId="275"/>
            <ac:spMk id="152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32:08.857" v="829" actId="207"/>
          <ac:spMkLst>
            <pc:docMk/>
            <pc:sldMk cId="860629106" sldId="275"/>
            <ac:spMk id="153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25:47.515" v="803" actId="207"/>
          <ac:spMkLst>
            <pc:docMk/>
            <pc:sldMk cId="860629106" sldId="275"/>
            <ac:spMk id="154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33:22.146" v="832" actId="207"/>
          <ac:spMkLst>
            <pc:docMk/>
            <pc:sldMk cId="860629106" sldId="275"/>
            <ac:spMk id="155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31:15.317" v="823" actId="207"/>
          <ac:spMkLst>
            <pc:docMk/>
            <pc:sldMk cId="860629106" sldId="275"/>
            <ac:spMk id="156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34:08.033" v="836" actId="207"/>
          <ac:spMkLst>
            <pc:docMk/>
            <pc:sldMk cId="860629106" sldId="275"/>
            <ac:spMk id="157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22:25.434" v="778" actId="207"/>
          <ac:spMkLst>
            <pc:docMk/>
            <pc:sldMk cId="860629106" sldId="275"/>
            <ac:spMk id="158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31:22.969" v="825" actId="207"/>
          <ac:spMkLst>
            <pc:docMk/>
            <pc:sldMk cId="860629106" sldId="275"/>
            <ac:spMk id="161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23:26.316" v="782" actId="207"/>
          <ac:spMkLst>
            <pc:docMk/>
            <pc:sldMk cId="860629106" sldId="275"/>
            <ac:spMk id="162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21:39.682" v="774" actId="207"/>
          <ac:spMkLst>
            <pc:docMk/>
            <pc:sldMk cId="860629106" sldId="275"/>
            <ac:spMk id="163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21:44.801" v="776" actId="207"/>
          <ac:spMkLst>
            <pc:docMk/>
            <pc:sldMk cId="860629106" sldId="275"/>
            <ac:spMk id="164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31:49.717" v="827" actId="207"/>
          <ac:spMkLst>
            <pc:docMk/>
            <pc:sldMk cId="860629106" sldId="275"/>
            <ac:spMk id="166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21:42.572" v="775" actId="207"/>
          <ac:spMkLst>
            <pc:docMk/>
            <pc:sldMk cId="860629106" sldId="275"/>
            <ac:spMk id="167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34:04.699" v="835" actId="207"/>
          <ac:spMkLst>
            <pc:docMk/>
            <pc:sldMk cId="860629106" sldId="275"/>
            <ac:spMk id="168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33:19.324" v="831" actId="207"/>
          <ac:spMkLst>
            <pc:docMk/>
            <pc:sldMk cId="860629106" sldId="275"/>
            <ac:spMk id="170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32:13.570" v="830" actId="207"/>
          <ac:spMkLst>
            <pc:docMk/>
            <pc:sldMk cId="860629106" sldId="275"/>
            <ac:spMk id="171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20:35.507" v="768" actId="207"/>
          <ac:spMkLst>
            <pc:docMk/>
            <pc:sldMk cId="860629106" sldId="275"/>
            <ac:spMk id="176" creationId="{00000000-0000-0000-0000-000000000000}"/>
          </ac:spMkLst>
        </pc:spChg>
        <pc:spChg chg="mod">
          <ac:chgData name="Pan Kampylis" userId="d0877a1ddc8fbd06" providerId="LiveId" clId="{077BB532-D6C6-4123-B638-5F4CD4B8A9FC}" dt="2021-11-13T23:23:42.277" v="784" actId="207"/>
          <ac:spMkLst>
            <pc:docMk/>
            <pc:sldMk cId="860629106" sldId="275"/>
            <ac:spMk id="259" creationId="{259F206A-72DA-4CA0-8C75-2650D9A4BF4B}"/>
          </ac:spMkLst>
        </pc:spChg>
        <pc:grpChg chg="mod">
          <ac:chgData name="Pan Kampylis" userId="d0877a1ddc8fbd06" providerId="LiveId" clId="{077BB532-D6C6-4123-B638-5F4CD4B8A9FC}" dt="2021-11-13T23:21:02.584" v="770" actId="207"/>
          <ac:grpSpMkLst>
            <pc:docMk/>
            <pc:sldMk cId="860629106" sldId="275"/>
            <ac:grpSpMk id="67" creationId="{508A9A3E-01D2-4EA6-BCED-8A4508277555}"/>
          </ac:grpSpMkLst>
        </pc:grpChg>
        <pc:graphicFrameChg chg="add mod modGraphic">
          <ac:chgData name="Pan Kampylis" userId="d0877a1ddc8fbd06" providerId="LiveId" clId="{077BB532-D6C6-4123-B638-5F4CD4B8A9FC}" dt="2021-11-13T23:30:16.924" v="817" actId="207"/>
          <ac:graphicFrameMkLst>
            <pc:docMk/>
            <pc:sldMk cId="860629106" sldId="275"/>
            <ac:graphicFrameMk id="2" creationId="{DDA299A3-474C-41C0-B827-5101359BEC51}"/>
          </ac:graphicFrameMkLst>
        </pc:graphicFrameChg>
        <pc:picChg chg="add mod">
          <ac:chgData name="Pan Kampylis" userId="d0877a1ddc8fbd06" providerId="LiveId" clId="{077BB532-D6C6-4123-B638-5F4CD4B8A9FC}" dt="2021-11-15T10:26:28.705" v="1762" actId="1076"/>
          <ac:picMkLst>
            <pc:docMk/>
            <pc:sldMk cId="860629106" sldId="275"/>
            <ac:picMk id="76" creationId="{1A202A13-A8A4-4071-AD94-784A26EA7E44}"/>
          </ac:picMkLst>
        </pc:picChg>
      </pc:sldChg>
      <pc:sldChg chg="add del">
        <pc:chgData name="Pan Kampylis" userId="d0877a1ddc8fbd06" providerId="LiveId" clId="{077BB532-D6C6-4123-B638-5F4CD4B8A9FC}" dt="2021-11-13T22:03:55.581" v="234" actId="47"/>
        <pc:sldMkLst>
          <pc:docMk/>
          <pc:sldMk cId="3555751009" sldId="276"/>
        </pc:sldMkLst>
      </pc:sldChg>
      <pc:sldChg chg="addSp delSp modSp add mod ord">
        <pc:chgData name="Pan Kampylis" userId="d0877a1ddc8fbd06" providerId="LiveId" clId="{077BB532-D6C6-4123-B638-5F4CD4B8A9FC}" dt="2021-11-16T13:35:15.863" v="4160" actId="20577"/>
        <pc:sldMkLst>
          <pc:docMk/>
          <pc:sldMk cId="2221623233" sldId="277"/>
        </pc:sldMkLst>
        <pc:spChg chg="add mod">
          <ac:chgData name="Pan Kampylis" userId="d0877a1ddc8fbd06" providerId="LiveId" clId="{077BB532-D6C6-4123-B638-5F4CD4B8A9FC}" dt="2021-11-15T13:27:46.931" v="2873" actId="1076"/>
          <ac:spMkLst>
            <pc:docMk/>
            <pc:sldMk cId="2221623233" sldId="277"/>
            <ac:spMk id="2" creationId="{009EEBAF-992B-49DD-8024-19CD8537D7A4}"/>
          </ac:spMkLst>
        </pc:spChg>
        <pc:spChg chg="add del mod">
          <ac:chgData name="Pan Kampylis" userId="d0877a1ddc8fbd06" providerId="LiveId" clId="{077BB532-D6C6-4123-B638-5F4CD4B8A9FC}" dt="2021-11-16T13:33:12.168" v="4154" actId="478"/>
          <ac:spMkLst>
            <pc:docMk/>
            <pc:sldMk cId="2221623233" sldId="277"/>
            <ac:spMk id="3" creationId="{8ED94C13-B205-4567-AD1A-2C611A91A7DC}"/>
          </ac:spMkLst>
        </pc:spChg>
        <pc:spChg chg="mod">
          <ac:chgData name="Pan Kampylis" userId="d0877a1ddc8fbd06" providerId="LiveId" clId="{077BB532-D6C6-4123-B638-5F4CD4B8A9FC}" dt="2021-11-16T13:32:41.087" v="4139" actId="1076"/>
          <ac:spMkLst>
            <pc:docMk/>
            <pc:sldMk cId="2221623233" sldId="277"/>
            <ac:spMk id="7" creationId="{E4E37AE9-AD27-4A1E-A741-4501C99A2E89}"/>
          </ac:spMkLst>
        </pc:spChg>
        <pc:spChg chg="mod">
          <ac:chgData name="Pan Kampylis" userId="d0877a1ddc8fbd06" providerId="LiveId" clId="{077BB532-D6C6-4123-B638-5F4CD4B8A9FC}" dt="2021-11-15T09:55:03.999" v="1580"/>
          <ac:spMkLst>
            <pc:docMk/>
            <pc:sldMk cId="2221623233" sldId="277"/>
            <ac:spMk id="69" creationId="{C0F4C37D-9D9A-4375-BD47-9CBCBE633AC3}"/>
          </ac:spMkLst>
        </pc:spChg>
        <pc:spChg chg="mod">
          <ac:chgData name="Pan Kampylis" userId="d0877a1ddc8fbd06" providerId="LiveId" clId="{077BB532-D6C6-4123-B638-5F4CD4B8A9FC}" dt="2021-11-15T09:55:03.999" v="1580"/>
          <ac:spMkLst>
            <pc:docMk/>
            <pc:sldMk cId="2221623233" sldId="277"/>
            <ac:spMk id="70" creationId="{F97F25FA-E630-4DBE-A168-C19CA493BA06}"/>
          </ac:spMkLst>
        </pc:spChg>
        <pc:spChg chg="add mod">
          <ac:chgData name="Pan Kampylis" userId="d0877a1ddc8fbd06" providerId="LiveId" clId="{077BB532-D6C6-4123-B638-5F4CD4B8A9FC}" dt="2021-11-15T09:55:18.334" v="1582" actId="207"/>
          <ac:spMkLst>
            <pc:docMk/>
            <pc:sldMk cId="2221623233" sldId="277"/>
            <ac:spMk id="71" creationId="{BF0777E7-B7B4-45FE-8C8F-856FE4D11F41}"/>
          </ac:spMkLst>
        </pc:spChg>
        <pc:spChg chg="add mod">
          <ac:chgData name="Pan Kampylis" userId="d0877a1ddc8fbd06" providerId="LiveId" clId="{077BB532-D6C6-4123-B638-5F4CD4B8A9FC}" dt="2021-11-16T13:13:35.835" v="3872" actId="1038"/>
          <ac:spMkLst>
            <pc:docMk/>
            <pc:sldMk cId="2221623233" sldId="277"/>
            <ac:spMk id="73" creationId="{8D7CBE56-5199-46C8-ABA5-2293839BBCCF}"/>
          </ac:spMkLst>
        </pc:spChg>
        <pc:spChg chg="add mod">
          <ac:chgData name="Pan Kampylis" userId="d0877a1ddc8fbd06" providerId="LiveId" clId="{077BB532-D6C6-4123-B638-5F4CD4B8A9FC}" dt="2021-11-16T13:33:08.015" v="4153" actId="1076"/>
          <ac:spMkLst>
            <pc:docMk/>
            <pc:sldMk cId="2221623233" sldId="277"/>
            <ac:spMk id="74" creationId="{C37CE2D4-0923-4CA7-82FA-31D887AAD6D7}"/>
          </ac:spMkLst>
        </pc:spChg>
        <pc:spChg chg="add del mod">
          <ac:chgData name="Pan Kampylis" userId="d0877a1ddc8fbd06" providerId="LiveId" clId="{077BB532-D6C6-4123-B638-5F4CD4B8A9FC}" dt="2021-11-16T13:32:22.483" v="4133" actId="478"/>
          <ac:spMkLst>
            <pc:docMk/>
            <pc:sldMk cId="2221623233" sldId="277"/>
            <ac:spMk id="75" creationId="{0369ED68-0BA3-406C-8A0D-E9075A9B19B4}"/>
          </ac:spMkLst>
        </pc:spChg>
        <pc:spChg chg="add del mod">
          <ac:chgData name="Pan Kampylis" userId="d0877a1ddc8fbd06" providerId="LiveId" clId="{077BB532-D6C6-4123-B638-5F4CD4B8A9FC}" dt="2021-11-16T13:32:35.096" v="4138" actId="478"/>
          <ac:spMkLst>
            <pc:docMk/>
            <pc:sldMk cId="2221623233" sldId="277"/>
            <ac:spMk id="76" creationId="{164A2DD5-C36D-4BCD-971F-2B0AC86064DA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18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00:49.555" v="3679" actId="207"/>
          <ac:spMkLst>
            <pc:docMk/>
            <pc:sldMk cId="2221623233" sldId="277"/>
            <ac:spMk id="11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2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2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22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00:30.638" v="3672" actId="207"/>
          <ac:spMkLst>
            <pc:docMk/>
            <pc:sldMk cId="2221623233" sldId="277"/>
            <ac:spMk id="12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2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2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2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2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2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29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32:41.087" v="4139" actId="1076"/>
          <ac:spMkLst>
            <pc:docMk/>
            <pc:sldMk cId="2221623233" sldId="277"/>
            <ac:spMk id="134" creationId="{7308A216-F002-4D5B-8FAD-F36E8CACC9DD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3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4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4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42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00:40.391" v="3675" actId="207"/>
          <ac:spMkLst>
            <pc:docMk/>
            <pc:sldMk cId="2221623233" sldId="277"/>
            <ac:spMk id="14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4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4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4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4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4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4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5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51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00:47.262" v="3678" actId="207"/>
          <ac:spMkLst>
            <pc:docMk/>
            <pc:sldMk cId="2221623233" sldId="277"/>
            <ac:spMk id="152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00:52.287" v="3680" actId="207"/>
          <ac:spMkLst>
            <pc:docMk/>
            <pc:sldMk cId="2221623233" sldId="277"/>
            <ac:spMk id="15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5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55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00:34.545" v="3673" actId="207"/>
          <ac:spMkLst>
            <pc:docMk/>
            <pc:sldMk cId="2221623233" sldId="277"/>
            <ac:spMk id="15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5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5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5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60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00:37.899" v="3674" actId="207"/>
          <ac:spMkLst>
            <pc:docMk/>
            <pc:sldMk cId="2221623233" sldId="277"/>
            <ac:spMk id="16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6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6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6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65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00:45.052" v="3677" actId="207"/>
          <ac:spMkLst>
            <pc:docMk/>
            <pc:sldMk cId="2221623233" sldId="277"/>
            <ac:spMk id="16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6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6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6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70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00:43.002" v="3676" actId="207"/>
          <ac:spMkLst>
            <pc:docMk/>
            <pc:sldMk cId="2221623233" sldId="277"/>
            <ac:spMk id="17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7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7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7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7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7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7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7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4:32.625" v="2148" actId="208"/>
          <ac:spMkLst>
            <pc:docMk/>
            <pc:sldMk cId="2221623233" sldId="277"/>
            <ac:spMk id="179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33:34.038" v="4155" actId="1582"/>
          <ac:spMkLst>
            <pc:docMk/>
            <pc:sldMk cId="2221623233" sldId="277"/>
            <ac:spMk id="255" creationId="{EFACF300-1FBE-42EE-B6FE-B3FD2E5F6127}"/>
          </ac:spMkLst>
        </pc:spChg>
        <pc:spChg chg="mod">
          <ac:chgData name="Pan Kampylis" userId="d0877a1ddc8fbd06" providerId="LiveId" clId="{077BB532-D6C6-4123-B638-5F4CD4B8A9FC}" dt="2021-11-16T13:33:56.247" v="4159" actId="1582"/>
          <ac:spMkLst>
            <pc:docMk/>
            <pc:sldMk cId="2221623233" sldId="277"/>
            <ac:spMk id="257" creationId="{6C9AE8BA-58F9-4F4E-9F12-4171F41EF8F0}"/>
          </ac:spMkLst>
        </pc:spChg>
        <pc:spChg chg="mod">
          <ac:chgData name="Pan Kampylis" userId="d0877a1ddc8fbd06" providerId="LiveId" clId="{077BB532-D6C6-4123-B638-5F4CD4B8A9FC}" dt="2021-11-16T13:33:50.440" v="4158" actId="1582"/>
          <ac:spMkLst>
            <pc:docMk/>
            <pc:sldMk cId="2221623233" sldId="277"/>
            <ac:spMk id="258" creationId="{1F5F3EE6-C978-4F68-B5F1-43335A70BA71}"/>
          </ac:spMkLst>
        </pc:spChg>
        <pc:grpChg chg="add mod">
          <ac:chgData name="Pan Kampylis" userId="d0877a1ddc8fbd06" providerId="LiveId" clId="{077BB532-D6C6-4123-B638-5F4CD4B8A9FC}" dt="2021-11-15T09:55:03.999" v="1580"/>
          <ac:grpSpMkLst>
            <pc:docMk/>
            <pc:sldMk cId="2221623233" sldId="277"/>
            <ac:grpSpMk id="68" creationId="{6145DED9-F1CC-4281-A40D-364E74810FBB}"/>
          </ac:grpSpMkLst>
        </pc:grpChg>
        <pc:grpChg chg="mod">
          <ac:chgData name="Pan Kampylis" userId="d0877a1ddc8fbd06" providerId="LiveId" clId="{077BB532-D6C6-4123-B638-5F4CD4B8A9FC}" dt="2021-11-16T13:32:41.087" v="4139" actId="1076"/>
          <ac:grpSpMkLst>
            <pc:docMk/>
            <pc:sldMk cId="2221623233" sldId="277"/>
            <ac:grpSpMk id="234" creationId="{00F77387-35E9-4A2E-81E4-FF14DC7B7560}"/>
          </ac:grpSpMkLst>
        </pc:grpChg>
        <pc:graphicFrameChg chg="add del mod modGraphic">
          <ac:chgData name="Pan Kampylis" userId="d0877a1ddc8fbd06" providerId="LiveId" clId="{077BB532-D6C6-4123-B638-5F4CD4B8A9FC}" dt="2021-11-16T13:32:18.859" v="4132" actId="478"/>
          <ac:graphicFrameMkLst>
            <pc:docMk/>
            <pc:sldMk cId="2221623233" sldId="277"/>
            <ac:graphicFrameMk id="72" creationId="{3E5385CF-E618-45E1-8A9C-1EA62212D3FF}"/>
          </ac:graphicFrameMkLst>
        </pc:graphicFrameChg>
        <pc:graphicFrameChg chg="add mod modGraphic">
          <ac:chgData name="Pan Kampylis" userId="d0877a1ddc8fbd06" providerId="LiveId" clId="{077BB532-D6C6-4123-B638-5F4CD4B8A9FC}" dt="2021-11-16T13:35:15.863" v="4160" actId="20577"/>
          <ac:graphicFrameMkLst>
            <pc:docMk/>
            <pc:sldMk cId="2221623233" sldId="277"/>
            <ac:graphicFrameMk id="77" creationId="{3615A6C4-7EA0-4A4F-B104-E775E72567E1}"/>
          </ac:graphicFrameMkLst>
        </pc:graphicFrameChg>
        <pc:picChg chg="del mod">
          <ac:chgData name="Pan Kampylis" userId="d0877a1ddc8fbd06" providerId="LiveId" clId="{077BB532-D6C6-4123-B638-5F4CD4B8A9FC}" dt="2021-11-15T09:54:55.217" v="1579" actId="478"/>
          <ac:picMkLst>
            <pc:docMk/>
            <pc:sldMk cId="2221623233" sldId="277"/>
            <ac:picMk id="75" creationId="{DA4D05C4-3A43-4A73-88A6-2B85040910A3}"/>
          </ac:picMkLst>
        </pc:picChg>
      </pc:sldChg>
      <pc:sldChg chg="add del">
        <pc:chgData name="Pan Kampylis" userId="d0877a1ddc8fbd06" providerId="LiveId" clId="{077BB532-D6C6-4123-B638-5F4CD4B8A9FC}" dt="2021-11-15T10:27:30.830" v="1767" actId="47"/>
        <pc:sldMkLst>
          <pc:docMk/>
          <pc:sldMk cId="397032735" sldId="278"/>
        </pc:sldMkLst>
      </pc:sldChg>
      <pc:sldChg chg="add del">
        <pc:chgData name="Pan Kampylis" userId="d0877a1ddc8fbd06" providerId="LiveId" clId="{077BB532-D6C6-4123-B638-5F4CD4B8A9FC}" dt="2021-11-15T10:27:29.786" v="1766" actId="47"/>
        <pc:sldMkLst>
          <pc:docMk/>
          <pc:sldMk cId="3302077201" sldId="279"/>
        </pc:sldMkLst>
      </pc:sldChg>
      <pc:sldChg chg="addSp delSp modSp add mod ord">
        <pc:chgData name="Pan Kampylis" userId="d0877a1ddc8fbd06" providerId="LiveId" clId="{077BB532-D6C6-4123-B638-5F4CD4B8A9FC}" dt="2021-11-15T10:59:57.070" v="2190" actId="207"/>
        <pc:sldMkLst>
          <pc:docMk/>
          <pc:sldMk cId="1342566466" sldId="280"/>
        </pc:sldMkLst>
        <pc:spChg chg="add mod">
          <ac:chgData name="Pan Kampylis" userId="d0877a1ddc8fbd06" providerId="LiveId" clId="{077BB532-D6C6-4123-B638-5F4CD4B8A9FC}" dt="2021-11-13T23:09:16.830" v="619" actId="14100"/>
          <ac:spMkLst>
            <pc:docMk/>
            <pc:sldMk cId="1342566466" sldId="280"/>
            <ac:spMk id="2" creationId="{6A71118A-7ED8-4366-BBB0-C3891B6449DF}"/>
          </ac:spMkLst>
        </pc:spChg>
        <pc:spChg chg="mod">
          <ac:chgData name="Pan Kampylis" userId="d0877a1ddc8fbd06" providerId="LiveId" clId="{077BB532-D6C6-4123-B638-5F4CD4B8A9FC}" dt="2021-11-15T10:58:40.490" v="2160" actId="207"/>
          <ac:spMkLst>
            <pc:docMk/>
            <pc:sldMk cId="1342566466" sldId="280"/>
            <ac:spMk id="11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09.143" v="2152" actId="208"/>
          <ac:spMkLst>
            <pc:docMk/>
            <pc:sldMk cId="1342566466" sldId="280"/>
            <ac:spMk id="12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09.143" v="2152" actId="208"/>
          <ac:spMkLst>
            <pc:docMk/>
            <pc:sldMk cId="1342566466" sldId="280"/>
            <ac:spMk id="12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9:20.930" v="2177" actId="207"/>
          <ac:spMkLst>
            <pc:docMk/>
            <pc:sldMk cId="1342566466" sldId="280"/>
            <ac:spMk id="12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09.143" v="2152" actId="208"/>
          <ac:spMkLst>
            <pc:docMk/>
            <pc:sldMk cId="1342566466" sldId="280"/>
            <ac:spMk id="123" creationId="{00000000-0000-0000-0000-000000000000}"/>
          </ac:spMkLst>
        </pc:spChg>
        <pc:spChg chg="add del mod">
          <ac:chgData name="Pan Kampylis" userId="d0877a1ddc8fbd06" providerId="LiveId" clId="{077BB532-D6C6-4123-B638-5F4CD4B8A9FC}" dt="2021-11-15T10:59:07.805" v="2171" actId="207"/>
          <ac:spMkLst>
            <pc:docMk/>
            <pc:sldMk cId="1342566466" sldId="280"/>
            <ac:spMk id="12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09.143" v="2152" actId="208"/>
          <ac:spMkLst>
            <pc:docMk/>
            <pc:sldMk cId="1342566466" sldId="280"/>
            <ac:spMk id="12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9:23.602" v="2178" actId="207"/>
          <ac:spMkLst>
            <pc:docMk/>
            <pc:sldMk cId="1342566466" sldId="280"/>
            <ac:spMk id="12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09.143" v="2152" actId="208"/>
          <ac:spMkLst>
            <pc:docMk/>
            <pc:sldMk cId="1342566466" sldId="280"/>
            <ac:spMk id="12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9:34.514" v="2182" actId="207"/>
          <ac:spMkLst>
            <pc:docMk/>
            <pc:sldMk cId="1342566466" sldId="280"/>
            <ac:spMk id="12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9:29.035" v="2180" actId="207"/>
          <ac:spMkLst>
            <pc:docMk/>
            <pc:sldMk cId="1342566466" sldId="280"/>
            <ac:spMk id="140" creationId="{00000000-0000-0000-0000-000000000000}"/>
          </ac:spMkLst>
        </pc:spChg>
        <pc:spChg chg="add del mod">
          <ac:chgData name="Pan Kampylis" userId="d0877a1ddc8fbd06" providerId="LiveId" clId="{077BB532-D6C6-4123-B638-5F4CD4B8A9FC}" dt="2021-11-15T10:59:09.874" v="2172" actId="207"/>
          <ac:spMkLst>
            <pc:docMk/>
            <pc:sldMk cId="1342566466" sldId="280"/>
            <ac:spMk id="14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09.143" v="2152" actId="208"/>
          <ac:spMkLst>
            <pc:docMk/>
            <pc:sldMk cId="1342566466" sldId="280"/>
            <ac:spMk id="14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57.290" v="2167" actId="207"/>
          <ac:spMkLst>
            <pc:docMk/>
            <pc:sldMk cId="1342566466" sldId="280"/>
            <ac:spMk id="14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9:47.187" v="2187" actId="207"/>
          <ac:spMkLst>
            <pc:docMk/>
            <pc:sldMk cId="1342566466" sldId="280"/>
            <ac:spMk id="14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09.143" v="2152" actId="208"/>
          <ac:spMkLst>
            <pc:docMk/>
            <pc:sldMk cId="1342566466" sldId="280"/>
            <ac:spMk id="14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9:14.231" v="2174" actId="207"/>
          <ac:spMkLst>
            <pc:docMk/>
            <pc:sldMk cId="1342566466" sldId="280"/>
            <ac:spMk id="14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9:31.934" v="2181" actId="207"/>
          <ac:spMkLst>
            <pc:docMk/>
            <pc:sldMk cId="1342566466" sldId="280"/>
            <ac:spMk id="14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9:50.278" v="2188" actId="207"/>
          <ac:spMkLst>
            <pc:docMk/>
            <pc:sldMk cId="1342566466" sldId="280"/>
            <ac:spMk id="14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9:05.834" v="2170" actId="207"/>
          <ac:spMkLst>
            <pc:docMk/>
            <pc:sldMk cId="1342566466" sldId="280"/>
            <ac:spMk id="14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09.143" v="2152" actId="208"/>
          <ac:spMkLst>
            <pc:docMk/>
            <pc:sldMk cId="1342566466" sldId="280"/>
            <ac:spMk id="15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09.143" v="2152" actId="208"/>
          <ac:spMkLst>
            <pc:docMk/>
            <pc:sldMk cId="1342566466" sldId="280"/>
            <ac:spMk id="15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46.571" v="2163" actId="207"/>
          <ac:spMkLst>
            <pc:docMk/>
            <pc:sldMk cId="1342566466" sldId="280"/>
            <ac:spMk id="15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9:44.734" v="2186" actId="207"/>
          <ac:spMkLst>
            <pc:docMk/>
            <pc:sldMk cId="1342566466" sldId="280"/>
            <ac:spMk id="15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9:26.311" v="2179" actId="207"/>
          <ac:spMkLst>
            <pc:docMk/>
            <pc:sldMk cId="1342566466" sldId="280"/>
            <ac:spMk id="154" creationId="{00000000-0000-0000-0000-000000000000}"/>
          </ac:spMkLst>
        </pc:spChg>
        <pc:spChg chg="add mod ord">
          <ac:chgData name="Pan Kampylis" userId="d0877a1ddc8fbd06" providerId="LiveId" clId="{077BB532-D6C6-4123-B638-5F4CD4B8A9FC}" dt="2021-11-15T10:58:48.718" v="2164" actId="207"/>
          <ac:spMkLst>
            <pc:docMk/>
            <pc:sldMk cId="1342566466" sldId="280"/>
            <ac:spMk id="155" creationId="{5194FB3D-86CA-4729-8205-FEFB099A7744}"/>
          </ac:spMkLst>
        </pc:spChg>
        <pc:spChg chg="add mod">
          <ac:chgData name="Pan Kampylis" userId="d0877a1ddc8fbd06" providerId="LiveId" clId="{077BB532-D6C6-4123-B638-5F4CD4B8A9FC}" dt="2021-11-15T10:58:52.322" v="2165" actId="207"/>
          <ac:spMkLst>
            <pc:docMk/>
            <pc:sldMk cId="1342566466" sldId="280"/>
            <ac:spMk id="156" creationId="{41945F24-53CE-45A9-A6D7-02038CDFCE41}"/>
          </ac:spMkLst>
        </pc:spChg>
        <pc:spChg chg="mod">
          <ac:chgData name="Pan Kampylis" userId="d0877a1ddc8fbd06" providerId="LiveId" clId="{077BB532-D6C6-4123-B638-5F4CD4B8A9FC}" dt="2021-11-15T10:59:16.475" v="2175" actId="207"/>
          <ac:spMkLst>
            <pc:docMk/>
            <pc:sldMk cId="1342566466" sldId="280"/>
            <ac:spMk id="15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9:52.763" v="2189" actId="207"/>
          <ac:spMkLst>
            <pc:docMk/>
            <pc:sldMk cId="1342566466" sldId="280"/>
            <ac:spMk id="158" creationId="{00000000-0000-0000-0000-000000000000}"/>
          </ac:spMkLst>
        </pc:spChg>
        <pc:spChg chg="add mod">
          <ac:chgData name="Pan Kampylis" userId="d0877a1ddc8fbd06" providerId="LiveId" clId="{077BB532-D6C6-4123-B638-5F4CD4B8A9FC}" dt="2021-11-15T10:00:00.079" v="1754" actId="1076"/>
          <ac:spMkLst>
            <pc:docMk/>
            <pc:sldMk cId="1342566466" sldId="280"/>
            <ac:spMk id="159" creationId="{30ACD71C-3F19-4270-BB20-3D75400437A0}"/>
          </ac:spMkLst>
        </pc:spChg>
        <pc:spChg chg="mod">
          <ac:chgData name="Pan Kampylis" userId="d0877a1ddc8fbd06" providerId="LiveId" clId="{077BB532-D6C6-4123-B638-5F4CD4B8A9FC}" dt="2021-11-15T10:58:09.143" v="2152" actId="208"/>
          <ac:spMkLst>
            <pc:docMk/>
            <pc:sldMk cId="1342566466" sldId="280"/>
            <ac:spMk id="16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59.370" v="2168" actId="207"/>
          <ac:spMkLst>
            <pc:docMk/>
            <pc:sldMk cId="1342566466" sldId="280"/>
            <ac:spMk id="16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09.143" v="2152" actId="208"/>
          <ac:spMkLst>
            <pc:docMk/>
            <pc:sldMk cId="1342566466" sldId="280"/>
            <ac:spMk id="16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09.143" v="2152" actId="208"/>
          <ac:spMkLst>
            <pc:docMk/>
            <pc:sldMk cId="1342566466" sldId="280"/>
            <ac:spMk id="16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09.143" v="2152" actId="208"/>
          <ac:spMkLst>
            <pc:docMk/>
            <pc:sldMk cId="1342566466" sldId="280"/>
            <ac:spMk id="16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44.406" v="2162" actId="207"/>
          <ac:spMkLst>
            <pc:docMk/>
            <pc:sldMk cId="1342566466" sldId="280"/>
            <ac:spMk id="16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55.415" v="2166" actId="207"/>
          <ac:spMkLst>
            <pc:docMk/>
            <pc:sldMk cId="1342566466" sldId="280"/>
            <ac:spMk id="16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9:12.342" v="2173" actId="207"/>
          <ac:spMkLst>
            <pc:docMk/>
            <pc:sldMk cId="1342566466" sldId="280"/>
            <ac:spMk id="16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9:37.030" v="2183" actId="207"/>
          <ac:spMkLst>
            <pc:docMk/>
            <pc:sldMk cId="1342566466" sldId="280"/>
            <ac:spMk id="16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09.143" v="2152" actId="208"/>
          <ac:spMkLst>
            <pc:docMk/>
            <pc:sldMk cId="1342566466" sldId="280"/>
            <ac:spMk id="17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9:39.402" v="2184" actId="207"/>
          <ac:spMkLst>
            <pc:docMk/>
            <pc:sldMk cId="1342566466" sldId="280"/>
            <ac:spMk id="17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9:42.015" v="2185" actId="207"/>
          <ac:spMkLst>
            <pc:docMk/>
            <pc:sldMk cId="1342566466" sldId="280"/>
            <ac:spMk id="17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9:01.823" v="2169" actId="207"/>
          <ac:spMkLst>
            <pc:docMk/>
            <pc:sldMk cId="1342566466" sldId="280"/>
            <ac:spMk id="17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42.470" v="2161" actId="207"/>
          <ac:spMkLst>
            <pc:docMk/>
            <pc:sldMk cId="1342566466" sldId="280"/>
            <ac:spMk id="17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9:18.782" v="2176" actId="207"/>
          <ac:spMkLst>
            <pc:docMk/>
            <pc:sldMk cId="1342566466" sldId="280"/>
            <ac:spMk id="17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8:09.143" v="2152" actId="208"/>
          <ac:spMkLst>
            <pc:docMk/>
            <pc:sldMk cId="1342566466" sldId="280"/>
            <ac:spMk id="17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9:57.070" v="2190" actId="207"/>
          <ac:spMkLst>
            <pc:docMk/>
            <pc:sldMk cId="1342566466" sldId="280"/>
            <ac:spMk id="179" creationId="{00000000-0000-0000-0000-000000000000}"/>
          </ac:spMkLst>
        </pc:spChg>
        <pc:spChg chg="del topLvl">
          <ac:chgData name="Pan Kampylis" userId="d0877a1ddc8fbd06" providerId="LiveId" clId="{077BB532-D6C6-4123-B638-5F4CD4B8A9FC}" dt="2021-11-13T23:07:11.567" v="598" actId="478"/>
          <ac:spMkLst>
            <pc:docMk/>
            <pc:sldMk cId="1342566466" sldId="280"/>
            <ac:spMk id="180" creationId="{8C2E121C-08B9-4412-97B5-6276D47614AB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182" creationId="{CFC83D22-1998-46D0-AFDF-4B67BC5620F1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183" creationId="{0A029B3C-D7D3-45E8-9A7D-3343AC4AD0C8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184" creationId="{514ABB76-6ABC-43F6-9673-3A7A1EC3454C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185" creationId="{C364D37D-5C86-4171-8FA9-2C82206A0447}"/>
          </ac:spMkLst>
        </pc:spChg>
        <pc:spChg chg="del">
          <ac:chgData name="Pan Kampylis" userId="d0877a1ddc8fbd06" providerId="LiveId" clId="{077BB532-D6C6-4123-B638-5F4CD4B8A9FC}" dt="2021-11-13T23:05:13.213" v="567" actId="478"/>
          <ac:spMkLst>
            <pc:docMk/>
            <pc:sldMk cId="1342566466" sldId="280"/>
            <ac:spMk id="186" creationId="{2B651E16-BC43-4093-BA39-0CB44602A819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187" creationId="{39E7DCD6-35D3-422E-8BDF-F0A5FF121B79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188" creationId="{F3999B0E-B477-45D9-80E6-5717A5F59BED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189" creationId="{FED508F1-AA03-4E09-97C6-6569203437D0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190" creationId="{9F28DC7B-3118-40A6-99F0-CF29D07ADAD1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191" creationId="{9D6F1DB7-9273-4497-9CAD-A3913BB5A85A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192" creationId="{E501C48D-32E3-4C70-A997-68D5F4583BEC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193" creationId="{ADF098A0-CE72-4D6E-BC5A-445C03B1A47E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194" creationId="{D86ABEFB-30C4-419A-820E-A661FBBF8CA4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195" creationId="{EDB2B62E-91BE-467D-B6BE-ABB24544C392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196" creationId="{EA7B4997-DFDF-447D-A960-83F8BC623172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197" creationId="{6AE0772F-AEBC-4F13-810C-E90CB4F8F5BF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198" creationId="{B20E3C51-1BF0-46B0-806F-54E08A47E308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199" creationId="{0AF83C92-2084-4C90-AD2C-F55A2F90BC6E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00" creationId="{F9B6E75F-9FE7-4A82-8ECB-24AEA00DC2B9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01" creationId="{B9A76278-F3E3-4740-9F8F-816AA28DEA32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02" creationId="{A6A4A0A8-BFC8-4C3C-8EC9-3029553DEE83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03" creationId="{130EECF2-E005-4FAA-AEAA-C05A6B2582BC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04" creationId="{DBE7409D-06EC-4F93-956F-3BD91A1351B7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05" creationId="{C97DF277-D11E-4B1A-B4CD-849A568F4A46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06" creationId="{8B0FEAEA-F069-4909-B4D0-F335BF843791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07" creationId="{135A1763-70E7-4D8F-B577-7784C7B0A21C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08" creationId="{5ACA90B8-3CDD-4EAA-9ECC-0EB439C1B83B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09" creationId="{C4D7B680-8D74-45FA-A200-2AE03EF65ACB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10" creationId="{3F8E0AEE-79CE-4826-89BF-B3DEF81C28CE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11" creationId="{3588C5F7-B687-46D0-930F-AB9BEC2B436A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12" creationId="{82AF47B5-E9E2-4B5F-A774-79AD761DD85D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13" creationId="{3EBCC9BF-34E1-4FBF-8708-300B4F65D54C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14" creationId="{625D8232-C166-425D-BEC9-05CA483EFCBC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15" creationId="{C0031D85-E8F3-47C9-AB27-D4329012AE88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16" creationId="{9BC4F307-3E53-4E60-A100-8F1611F3693B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17" creationId="{D023F838-E2B8-495F-B506-F1828FD5520C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18" creationId="{17622735-25E4-4162-A505-8E95E5F3D0C6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19" creationId="{A16059C8-3B3A-467E-94CA-5CDFFC4E4CC4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20" creationId="{70EFA881-F536-4E7D-8588-ED92B4F4D8BC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21" creationId="{5571577F-CA2E-4F53-9CB5-FD7BDAA82079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22" creationId="{85EEBB84-0B6F-495D-8ECA-75ED14CD2A67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23" creationId="{6C13605A-A754-445B-BAD0-579DD45929EF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24" creationId="{109B4B75-1EE5-4D7E-BD52-D19FD9335335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25" creationId="{1BA56D41-DDAA-4B03-BC2B-E3B820D3B061}"/>
          </ac:spMkLst>
        </pc:spChg>
        <pc:spChg chg="del">
          <ac:chgData name="Pan Kampylis" userId="d0877a1ddc8fbd06" providerId="LiveId" clId="{077BB532-D6C6-4123-B638-5F4CD4B8A9FC}" dt="2021-11-13T23:05:16.997" v="569" actId="478"/>
          <ac:spMkLst>
            <pc:docMk/>
            <pc:sldMk cId="1342566466" sldId="280"/>
            <ac:spMk id="226" creationId="{260108AE-E45D-4351-9D6F-4066D643B241}"/>
          </ac:spMkLst>
        </pc:spChg>
        <pc:spChg chg="del">
          <ac:chgData name="Pan Kampylis" userId="d0877a1ddc8fbd06" providerId="LiveId" clId="{077BB532-D6C6-4123-B638-5F4CD4B8A9FC}" dt="2021-11-13T23:05:11.860" v="566" actId="478"/>
          <ac:spMkLst>
            <pc:docMk/>
            <pc:sldMk cId="1342566466" sldId="280"/>
            <ac:spMk id="227" creationId="{858E7EA1-2326-48EF-8770-78C572A48AF3}"/>
          </ac:spMkLst>
        </pc:spChg>
        <pc:spChg chg="del">
          <ac:chgData name="Pan Kampylis" userId="d0877a1ddc8fbd06" providerId="LiveId" clId="{077BB532-D6C6-4123-B638-5F4CD4B8A9FC}" dt="2021-11-13T23:05:10.325" v="565" actId="478"/>
          <ac:spMkLst>
            <pc:docMk/>
            <pc:sldMk cId="1342566466" sldId="280"/>
            <ac:spMk id="228" creationId="{9185F7F0-8428-4F43-8F94-E85313392FE3}"/>
          </ac:spMkLst>
        </pc:spChg>
        <pc:spChg chg="del">
          <ac:chgData name="Pan Kampylis" userId="d0877a1ddc8fbd06" providerId="LiveId" clId="{077BB532-D6C6-4123-B638-5F4CD4B8A9FC}" dt="2021-11-13T23:05:15.344" v="568" actId="478"/>
          <ac:spMkLst>
            <pc:docMk/>
            <pc:sldMk cId="1342566466" sldId="280"/>
            <ac:spMk id="229" creationId="{A1920C20-4E81-4849-A925-F4EFFB0A12AF}"/>
          </ac:spMkLst>
        </pc:spChg>
        <pc:spChg chg="del">
          <ac:chgData name="Pan Kampylis" userId="d0877a1ddc8fbd06" providerId="LiveId" clId="{077BB532-D6C6-4123-B638-5F4CD4B8A9FC}" dt="2021-11-13T23:05:08.242" v="564" actId="478"/>
          <ac:spMkLst>
            <pc:docMk/>
            <pc:sldMk cId="1342566466" sldId="280"/>
            <ac:spMk id="230" creationId="{B5618444-8852-440F-8BF4-CCE4811A0090}"/>
          </ac:spMkLst>
        </pc:spChg>
        <pc:spChg chg="del">
          <ac:chgData name="Pan Kampylis" userId="d0877a1ddc8fbd06" providerId="LiveId" clId="{077BB532-D6C6-4123-B638-5F4CD4B8A9FC}" dt="2021-11-13T23:05:05.329" v="562" actId="478"/>
          <ac:spMkLst>
            <pc:docMk/>
            <pc:sldMk cId="1342566466" sldId="280"/>
            <ac:spMk id="231" creationId="{B54322EA-F21E-4BB8-A0E1-B5067357BFED}"/>
          </ac:spMkLst>
        </pc:spChg>
        <pc:spChg chg="del">
          <ac:chgData name="Pan Kampylis" userId="d0877a1ddc8fbd06" providerId="LiveId" clId="{077BB532-D6C6-4123-B638-5F4CD4B8A9FC}" dt="2021-11-13T23:05:06.843" v="563" actId="478"/>
          <ac:spMkLst>
            <pc:docMk/>
            <pc:sldMk cId="1342566466" sldId="280"/>
            <ac:spMk id="232" creationId="{6BA81140-AB64-47D0-96CD-5F74737C5483}"/>
          </ac:spMkLst>
        </pc:spChg>
        <pc:spChg chg="del">
          <ac:chgData name="Pan Kampylis" userId="d0877a1ddc8fbd06" providerId="LiveId" clId="{077BB532-D6C6-4123-B638-5F4CD4B8A9FC}" dt="2021-11-13T23:05:18.369" v="570" actId="478"/>
          <ac:spMkLst>
            <pc:docMk/>
            <pc:sldMk cId="1342566466" sldId="280"/>
            <ac:spMk id="233" creationId="{36F44EF4-868C-4CEA-965E-A7A9E04C7F4C}"/>
          </ac:spMkLst>
        </pc:spChg>
        <pc:spChg chg="del">
          <ac:chgData name="Pan Kampylis" userId="d0877a1ddc8fbd06" providerId="LiveId" clId="{077BB532-D6C6-4123-B638-5F4CD4B8A9FC}" dt="2021-11-13T23:04:50.123" v="556" actId="478"/>
          <ac:spMkLst>
            <pc:docMk/>
            <pc:sldMk cId="1342566466" sldId="280"/>
            <ac:spMk id="237" creationId="{89454E6D-0A3A-4947-A5C7-DC317CE9B2A3}"/>
          </ac:spMkLst>
        </pc:spChg>
        <pc:spChg chg="del">
          <ac:chgData name="Pan Kampylis" userId="d0877a1ddc8fbd06" providerId="LiveId" clId="{077BB532-D6C6-4123-B638-5F4CD4B8A9FC}" dt="2021-11-13T23:04:20.719" v="548" actId="478"/>
          <ac:spMkLst>
            <pc:docMk/>
            <pc:sldMk cId="1342566466" sldId="280"/>
            <ac:spMk id="238" creationId="{56461A42-A46F-4E68-8496-42AB45F1AB16}"/>
          </ac:spMkLst>
        </pc:spChg>
        <pc:spChg chg="del">
          <ac:chgData name="Pan Kampylis" userId="d0877a1ddc8fbd06" providerId="LiveId" clId="{077BB532-D6C6-4123-B638-5F4CD4B8A9FC}" dt="2021-11-13T23:04:51.335" v="557" actId="478"/>
          <ac:spMkLst>
            <pc:docMk/>
            <pc:sldMk cId="1342566466" sldId="280"/>
            <ac:spMk id="239" creationId="{D61B568F-3AA2-4B50-BA8F-9AA30775C394}"/>
          </ac:spMkLst>
        </pc:spChg>
        <pc:spChg chg="del">
          <ac:chgData name="Pan Kampylis" userId="d0877a1ddc8fbd06" providerId="LiveId" clId="{077BB532-D6C6-4123-B638-5F4CD4B8A9FC}" dt="2021-11-13T23:04:52.624" v="558" actId="478"/>
          <ac:spMkLst>
            <pc:docMk/>
            <pc:sldMk cId="1342566466" sldId="280"/>
            <ac:spMk id="240" creationId="{B08FF37E-3851-4849-83A6-818AB2EFD466}"/>
          </ac:spMkLst>
        </pc:spChg>
        <pc:spChg chg="del">
          <ac:chgData name="Pan Kampylis" userId="d0877a1ddc8fbd06" providerId="LiveId" clId="{077BB532-D6C6-4123-B638-5F4CD4B8A9FC}" dt="2021-11-13T23:04:24.517" v="550" actId="478"/>
          <ac:spMkLst>
            <pc:docMk/>
            <pc:sldMk cId="1342566466" sldId="280"/>
            <ac:spMk id="241" creationId="{D8CB8B82-9D03-4E1A-AB19-8BF383C0E389}"/>
          </ac:spMkLst>
        </pc:spChg>
        <pc:spChg chg="del">
          <ac:chgData name="Pan Kampylis" userId="d0877a1ddc8fbd06" providerId="LiveId" clId="{077BB532-D6C6-4123-B638-5F4CD4B8A9FC}" dt="2021-11-13T23:04:22.222" v="549" actId="478"/>
          <ac:spMkLst>
            <pc:docMk/>
            <pc:sldMk cId="1342566466" sldId="280"/>
            <ac:spMk id="242" creationId="{996BA5E3-40AA-48BE-8B8E-DB0C899333D9}"/>
          </ac:spMkLst>
        </pc:spChg>
        <pc:spChg chg="del">
          <ac:chgData name="Pan Kampylis" userId="d0877a1ddc8fbd06" providerId="LiveId" clId="{077BB532-D6C6-4123-B638-5F4CD4B8A9FC}" dt="2021-11-13T23:04:16.842" v="546" actId="478"/>
          <ac:spMkLst>
            <pc:docMk/>
            <pc:sldMk cId="1342566466" sldId="280"/>
            <ac:spMk id="243" creationId="{BC075910-8C9C-41A4-B5C2-EA6B7012782F}"/>
          </ac:spMkLst>
        </pc:spChg>
        <pc:spChg chg="del">
          <ac:chgData name="Pan Kampylis" userId="d0877a1ddc8fbd06" providerId="LiveId" clId="{077BB532-D6C6-4123-B638-5F4CD4B8A9FC}" dt="2021-11-13T23:04:18.643" v="547" actId="478"/>
          <ac:spMkLst>
            <pc:docMk/>
            <pc:sldMk cId="1342566466" sldId="280"/>
            <ac:spMk id="244" creationId="{ED96E7C7-DC95-4CE3-B997-E97225322248}"/>
          </ac:spMkLst>
        </pc:spChg>
        <pc:spChg chg="add del">
          <ac:chgData name="Pan Kampylis" userId="d0877a1ddc8fbd06" providerId="LiveId" clId="{077BB532-D6C6-4123-B638-5F4CD4B8A9FC}" dt="2021-11-13T23:07:18.809" v="600" actId="478"/>
          <ac:spMkLst>
            <pc:docMk/>
            <pc:sldMk cId="1342566466" sldId="280"/>
            <ac:spMk id="245" creationId="{DB577F69-8749-40A4-BE0D-C136A1E5DDF7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46" creationId="{860C8308-04A4-4709-AF76-0ED0157B96C2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47" creationId="{5CD818EB-577F-40CF-B066-79C25EDAA74E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48" creationId="{B68858A7-DB51-4716-B9C8-4B2107E4FDF1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49" creationId="{D3EFBDA4-684B-4E80-9C81-DE458441BFD5}"/>
          </ac:spMkLst>
        </pc:spChg>
        <pc:spChg chg="del">
          <ac:chgData name="Pan Kampylis" userId="d0877a1ddc8fbd06" providerId="LiveId" clId="{077BB532-D6C6-4123-B638-5F4CD4B8A9FC}" dt="2021-11-13T23:05:03.329" v="561" actId="478"/>
          <ac:spMkLst>
            <pc:docMk/>
            <pc:sldMk cId="1342566466" sldId="280"/>
            <ac:spMk id="250" creationId="{236D1FDB-4D1C-4D30-A848-04BD0DE58685}"/>
          </ac:spMkLst>
        </pc:spChg>
        <pc:spChg chg="del">
          <ac:chgData name="Pan Kampylis" userId="d0877a1ddc8fbd06" providerId="LiveId" clId="{077BB532-D6C6-4123-B638-5F4CD4B8A9FC}" dt="2021-11-13T23:05:00.914" v="560" actId="478"/>
          <ac:spMkLst>
            <pc:docMk/>
            <pc:sldMk cId="1342566466" sldId="280"/>
            <ac:spMk id="251" creationId="{9F6B4796-2890-4707-8D1B-67CDC6364D44}"/>
          </ac:spMkLst>
        </pc:spChg>
        <pc:spChg chg="del">
          <ac:chgData name="Pan Kampylis" userId="d0877a1ddc8fbd06" providerId="LiveId" clId="{077BB532-D6C6-4123-B638-5F4CD4B8A9FC}" dt="2021-11-13T23:05:20.191" v="571" actId="478"/>
          <ac:spMkLst>
            <pc:docMk/>
            <pc:sldMk cId="1342566466" sldId="280"/>
            <ac:spMk id="252" creationId="{562ECB9C-3E73-4BAF-A569-8235CC529630}"/>
          </ac:spMkLst>
        </pc:spChg>
        <pc:spChg chg="del">
          <ac:chgData name="Pan Kampylis" userId="d0877a1ddc8fbd06" providerId="LiveId" clId="{077BB532-D6C6-4123-B638-5F4CD4B8A9FC}" dt="2021-11-13T23:05:59.126" v="587" actId="478"/>
          <ac:spMkLst>
            <pc:docMk/>
            <pc:sldMk cId="1342566466" sldId="280"/>
            <ac:spMk id="253" creationId="{2397506E-1CCF-4129-A909-85E6901AFCF2}"/>
          </ac:spMkLst>
        </pc:spChg>
        <pc:spChg chg="del mod">
          <ac:chgData name="Pan Kampylis" userId="d0877a1ddc8fbd06" providerId="LiveId" clId="{077BB532-D6C6-4123-B638-5F4CD4B8A9FC}" dt="2021-11-13T23:06:02.445" v="589" actId="478"/>
          <ac:spMkLst>
            <pc:docMk/>
            <pc:sldMk cId="1342566466" sldId="280"/>
            <ac:spMk id="254" creationId="{C2CBB0A6-4970-4F94-884A-2C89A14E3F05}"/>
          </ac:spMkLst>
        </pc:spChg>
        <pc:spChg chg="del">
          <ac:chgData name="Pan Kampylis" userId="d0877a1ddc8fbd06" providerId="LiveId" clId="{077BB532-D6C6-4123-B638-5F4CD4B8A9FC}" dt="2021-11-13T23:06:04.080" v="590" actId="478"/>
          <ac:spMkLst>
            <pc:docMk/>
            <pc:sldMk cId="1342566466" sldId="280"/>
            <ac:spMk id="256" creationId="{0C36F7C0-076D-4D9B-AD78-9D39024A7CA0}"/>
          </ac:spMkLst>
        </pc:spChg>
        <pc:spChg chg="del">
          <ac:chgData name="Pan Kampylis" userId="d0877a1ddc8fbd06" providerId="LiveId" clId="{077BB532-D6C6-4123-B638-5F4CD4B8A9FC}" dt="2021-11-13T23:04:57.639" v="559" actId="478"/>
          <ac:spMkLst>
            <pc:docMk/>
            <pc:sldMk cId="1342566466" sldId="280"/>
            <ac:spMk id="261" creationId="{49FC5BF0-584D-43AB-B22D-E677A1C23EEB}"/>
          </ac:spMkLst>
        </pc:spChg>
        <pc:spChg chg="del mod">
          <ac:chgData name="Pan Kampylis" userId="d0877a1ddc8fbd06" providerId="LiveId" clId="{077BB532-D6C6-4123-B638-5F4CD4B8A9FC}" dt="2021-11-13T23:05:52.429" v="585" actId="478"/>
          <ac:spMkLst>
            <pc:docMk/>
            <pc:sldMk cId="1342566466" sldId="280"/>
            <ac:spMk id="262" creationId="{0761F6EE-1CDC-4767-AC5C-BB480F6CD2D5}"/>
          </ac:spMkLst>
        </pc:spChg>
        <pc:spChg chg="del">
          <ac:chgData name="Pan Kampylis" userId="d0877a1ddc8fbd06" providerId="LiveId" clId="{077BB532-D6C6-4123-B638-5F4CD4B8A9FC}" dt="2021-11-13T23:06:06.047" v="591" actId="478"/>
          <ac:spMkLst>
            <pc:docMk/>
            <pc:sldMk cId="1342566466" sldId="280"/>
            <ac:spMk id="263" creationId="{6142C0D9-1A03-43AD-9F8E-3537D6B37966}"/>
          </ac:spMkLst>
        </pc:spChg>
        <pc:spChg chg="del">
          <ac:chgData name="Pan Kampylis" userId="d0877a1ddc8fbd06" providerId="LiveId" clId="{077BB532-D6C6-4123-B638-5F4CD4B8A9FC}" dt="2021-11-13T23:05:56.453" v="586" actId="478"/>
          <ac:spMkLst>
            <pc:docMk/>
            <pc:sldMk cId="1342566466" sldId="280"/>
            <ac:spMk id="264" creationId="{7A193BBE-0205-4DDE-884C-B8C56FC0C175}"/>
          </ac:spMkLst>
        </pc:spChg>
        <pc:spChg chg="del">
          <ac:chgData name="Pan Kampylis" userId="d0877a1ddc8fbd06" providerId="LiveId" clId="{077BB532-D6C6-4123-B638-5F4CD4B8A9FC}" dt="2021-11-13T23:04:45.810" v="554" actId="478"/>
          <ac:spMkLst>
            <pc:docMk/>
            <pc:sldMk cId="1342566466" sldId="280"/>
            <ac:spMk id="265" creationId="{5E693756-3281-4F47-A50F-622352DFB7B4}"/>
          </ac:spMkLst>
        </pc:spChg>
        <pc:spChg chg="del">
          <ac:chgData name="Pan Kampylis" userId="d0877a1ddc8fbd06" providerId="LiveId" clId="{077BB532-D6C6-4123-B638-5F4CD4B8A9FC}" dt="2021-11-13T23:05:22.643" v="572" actId="478"/>
          <ac:spMkLst>
            <pc:docMk/>
            <pc:sldMk cId="1342566466" sldId="280"/>
            <ac:spMk id="266" creationId="{2BEDFD89-CA3A-40FB-9771-8EC349B7F281}"/>
          </ac:spMkLst>
        </pc:spChg>
        <pc:spChg chg="del">
          <ac:chgData name="Pan Kampylis" userId="d0877a1ddc8fbd06" providerId="LiveId" clId="{077BB532-D6C6-4123-B638-5F4CD4B8A9FC}" dt="2021-11-13T23:05:49.193" v="583" actId="478"/>
          <ac:spMkLst>
            <pc:docMk/>
            <pc:sldMk cId="1342566466" sldId="280"/>
            <ac:spMk id="267" creationId="{AEBA0702-32DB-4C1D-A304-F1E3A16084C1}"/>
          </ac:spMkLst>
        </pc:spChg>
        <pc:spChg chg="del mod">
          <ac:chgData name="Pan Kampylis" userId="d0877a1ddc8fbd06" providerId="LiveId" clId="{077BB532-D6C6-4123-B638-5F4CD4B8A9FC}" dt="2021-11-13T23:05:46.485" v="582" actId="478"/>
          <ac:spMkLst>
            <pc:docMk/>
            <pc:sldMk cId="1342566466" sldId="280"/>
            <ac:spMk id="268" creationId="{93FE4FA8-924C-4FDE-8111-2C8EBB97EEA2}"/>
          </ac:spMkLst>
        </pc:spChg>
        <pc:spChg chg="del">
          <ac:chgData name="Pan Kampylis" userId="d0877a1ddc8fbd06" providerId="LiveId" clId="{077BB532-D6C6-4123-B638-5F4CD4B8A9FC}" dt="2021-11-13T23:04:48.402" v="555" actId="478"/>
          <ac:spMkLst>
            <pc:docMk/>
            <pc:sldMk cId="1342566466" sldId="280"/>
            <ac:spMk id="269" creationId="{13026786-4EA6-4970-9AF9-A89D890970A9}"/>
          </ac:spMkLst>
        </pc:spChg>
        <pc:spChg chg="del">
          <ac:chgData name="Pan Kampylis" userId="d0877a1ddc8fbd06" providerId="LiveId" clId="{077BB532-D6C6-4123-B638-5F4CD4B8A9FC}" dt="2021-11-13T23:05:25.357" v="573" actId="478"/>
          <ac:spMkLst>
            <pc:docMk/>
            <pc:sldMk cId="1342566466" sldId="280"/>
            <ac:spMk id="270" creationId="{1733AFA4-E342-4718-A1F3-E183765A91DE}"/>
          </ac:spMkLst>
        </pc:spChg>
        <pc:spChg chg="del">
          <ac:chgData name="Pan Kampylis" userId="d0877a1ddc8fbd06" providerId="LiveId" clId="{077BB532-D6C6-4123-B638-5F4CD4B8A9FC}" dt="2021-11-13T23:04:42.629" v="553" actId="478"/>
          <ac:spMkLst>
            <pc:docMk/>
            <pc:sldMk cId="1342566466" sldId="280"/>
            <ac:spMk id="271" creationId="{90D10D89-F6E9-46C4-ABCF-BAEEEAA4EF02}"/>
          </ac:spMkLst>
        </pc:spChg>
        <pc:spChg chg="del">
          <ac:chgData name="Pan Kampylis" userId="d0877a1ddc8fbd06" providerId="LiveId" clId="{077BB532-D6C6-4123-B638-5F4CD4B8A9FC}" dt="2021-11-13T23:04:37.989" v="551" actId="478"/>
          <ac:spMkLst>
            <pc:docMk/>
            <pc:sldMk cId="1342566466" sldId="280"/>
            <ac:spMk id="272" creationId="{79F0B395-CEE7-448A-97C7-65787B1E70A8}"/>
          </ac:spMkLst>
        </pc:spChg>
        <pc:spChg chg="del mod">
          <ac:chgData name="Pan Kampylis" userId="d0877a1ddc8fbd06" providerId="LiveId" clId="{077BB532-D6C6-4123-B638-5F4CD4B8A9FC}" dt="2021-11-13T23:05:43.193" v="580" actId="478"/>
          <ac:spMkLst>
            <pc:docMk/>
            <pc:sldMk cId="1342566466" sldId="280"/>
            <ac:spMk id="273" creationId="{E1D3B9A0-3DDE-4129-A74E-51678F2C7F8B}"/>
          </ac:spMkLst>
        </pc:spChg>
        <pc:spChg chg="del mod">
          <ac:chgData name="Pan Kampylis" userId="d0877a1ddc8fbd06" providerId="LiveId" clId="{077BB532-D6C6-4123-B638-5F4CD4B8A9FC}" dt="2021-11-13T23:05:39.769" v="578" actId="478"/>
          <ac:spMkLst>
            <pc:docMk/>
            <pc:sldMk cId="1342566466" sldId="280"/>
            <ac:spMk id="274" creationId="{5B016459-EDB3-4683-B83A-DCB4500D4C0F}"/>
          </ac:spMkLst>
        </pc:spChg>
        <pc:spChg chg="del">
          <ac:chgData name="Pan Kampylis" userId="d0877a1ddc8fbd06" providerId="LiveId" clId="{077BB532-D6C6-4123-B638-5F4CD4B8A9FC}" dt="2021-11-13T23:05:33.841" v="575" actId="478"/>
          <ac:spMkLst>
            <pc:docMk/>
            <pc:sldMk cId="1342566466" sldId="280"/>
            <ac:spMk id="275" creationId="{26C79A8F-A2B8-44A2-B0BE-CFF3D9558D85}"/>
          </ac:spMkLst>
        </pc:spChg>
        <pc:spChg chg="del">
          <ac:chgData name="Pan Kampylis" userId="d0877a1ddc8fbd06" providerId="LiveId" clId="{077BB532-D6C6-4123-B638-5F4CD4B8A9FC}" dt="2021-11-13T23:05:37.180" v="576" actId="478"/>
          <ac:spMkLst>
            <pc:docMk/>
            <pc:sldMk cId="1342566466" sldId="280"/>
            <ac:spMk id="276" creationId="{A4F6867E-A22C-464E-A07F-2BFF447B8986}"/>
          </ac:spMkLst>
        </pc:spChg>
        <pc:spChg chg="del">
          <ac:chgData name="Pan Kampylis" userId="d0877a1ddc8fbd06" providerId="LiveId" clId="{077BB532-D6C6-4123-B638-5F4CD4B8A9FC}" dt="2021-11-13T23:05:30.033" v="574" actId="478"/>
          <ac:spMkLst>
            <pc:docMk/>
            <pc:sldMk cId="1342566466" sldId="280"/>
            <ac:spMk id="277" creationId="{D31C0D68-A58D-4CEE-AA91-DC0C3B6C6F3A}"/>
          </ac:spMkLst>
        </pc:spChg>
        <pc:spChg chg="del">
          <ac:chgData name="Pan Kampylis" userId="d0877a1ddc8fbd06" providerId="LiveId" clId="{077BB532-D6C6-4123-B638-5F4CD4B8A9FC}" dt="2021-11-13T23:04:39.564" v="552" actId="478"/>
          <ac:spMkLst>
            <pc:docMk/>
            <pc:sldMk cId="1342566466" sldId="280"/>
            <ac:spMk id="278" creationId="{F455C845-A86E-453D-ABF9-A6DDA286622B}"/>
          </ac:spMkLst>
        </pc:spChg>
        <pc:spChg chg="mod">
          <ac:chgData name="Pan Kampylis" userId="d0877a1ddc8fbd06" providerId="LiveId" clId="{077BB532-D6C6-4123-B638-5F4CD4B8A9FC}" dt="2021-11-13T23:10:54.664" v="641" actId="1582"/>
          <ac:spMkLst>
            <pc:docMk/>
            <pc:sldMk cId="1342566466" sldId="280"/>
            <ac:spMk id="282" creationId="{C7B884C6-CABA-4074-A88E-3BBFA9EB750A}"/>
          </ac:spMkLst>
        </pc:spChg>
        <pc:grpChg chg="del">
          <ac:chgData name="Pan Kampylis" userId="d0877a1ddc8fbd06" providerId="LiveId" clId="{077BB532-D6C6-4123-B638-5F4CD4B8A9FC}" dt="2021-11-13T23:07:11.567" v="598" actId="478"/>
          <ac:grpSpMkLst>
            <pc:docMk/>
            <pc:sldMk cId="1342566466" sldId="280"/>
            <ac:grpSpMk id="138" creationId="{B5E2FBAD-49A5-40AD-81D8-86C18691D755}"/>
          </ac:grpSpMkLst>
        </pc:grpChg>
        <pc:grpChg chg="mod ord topLvl">
          <ac:chgData name="Pan Kampylis" userId="d0877a1ddc8fbd06" providerId="LiveId" clId="{077BB532-D6C6-4123-B638-5F4CD4B8A9FC}" dt="2021-11-13T23:10:31.218" v="640" actId="1038"/>
          <ac:grpSpMkLst>
            <pc:docMk/>
            <pc:sldMk cId="1342566466" sldId="280"/>
            <ac:grpSpMk id="181" creationId="{00D032C4-8217-4422-BDE3-2D4612B7886E}"/>
          </ac:grpSpMkLst>
        </pc:grpChg>
        <pc:graphicFrameChg chg="add mod">
          <ac:chgData name="Pan Kampylis" userId="d0877a1ddc8fbd06" providerId="LiveId" clId="{077BB532-D6C6-4123-B638-5F4CD4B8A9FC}" dt="2021-11-15T10:30:01.596" v="1792" actId="1076"/>
          <ac:graphicFrameMkLst>
            <pc:docMk/>
            <pc:sldMk cId="1342566466" sldId="280"/>
            <ac:graphicFrameMk id="3" creationId="{D92065A1-EF69-4555-8D99-C9A2A1F42B1D}"/>
          </ac:graphicFrameMkLst>
        </pc:graphicFrameChg>
        <pc:graphicFrameChg chg="add mod modGraphic">
          <ac:chgData name="Pan Kampylis" userId="d0877a1ddc8fbd06" providerId="LiveId" clId="{077BB532-D6C6-4123-B638-5F4CD4B8A9FC}" dt="2021-11-15T10:34:13.361" v="2006" actId="1076"/>
          <ac:graphicFrameMkLst>
            <pc:docMk/>
            <pc:sldMk cId="1342566466" sldId="280"/>
            <ac:graphicFrameMk id="100" creationId="{8D088028-CE6C-41A0-AF89-0B31518EA5CA}"/>
          </ac:graphicFrameMkLst>
        </pc:graphicFrameChg>
      </pc:sldChg>
      <pc:sldChg chg="add del">
        <pc:chgData name="Pan Kampylis" userId="d0877a1ddc8fbd06" providerId="LiveId" clId="{077BB532-D6C6-4123-B638-5F4CD4B8A9FC}" dt="2021-11-15T10:27:32.004" v="1768" actId="47"/>
        <pc:sldMkLst>
          <pc:docMk/>
          <pc:sldMk cId="441711663" sldId="281"/>
        </pc:sldMkLst>
      </pc:sldChg>
      <pc:sldChg chg="addSp delSp modSp add mod ord modShow">
        <pc:chgData name="Pan Kampylis" userId="d0877a1ddc8fbd06" providerId="LiveId" clId="{077BB532-D6C6-4123-B638-5F4CD4B8A9FC}" dt="2021-11-15T13:41:57.803" v="3507" actId="20577"/>
        <pc:sldMkLst>
          <pc:docMk/>
          <pc:sldMk cId="916018654" sldId="282"/>
        </pc:sldMkLst>
        <pc:spChg chg="mod">
          <ac:chgData name="Pan Kampylis" userId="d0877a1ddc8fbd06" providerId="LiveId" clId="{077BB532-D6C6-4123-B638-5F4CD4B8A9FC}" dt="2021-11-15T13:41:57.803" v="3507" actId="20577"/>
          <ac:spMkLst>
            <pc:docMk/>
            <pc:sldMk cId="916018654" sldId="282"/>
            <ac:spMk id="75" creationId="{D3ABB142-4244-4209-8476-BDA43D440FC6}"/>
          </ac:spMkLst>
        </pc:spChg>
        <pc:spChg chg="add del mod">
          <ac:chgData name="Pan Kampylis" userId="d0877a1ddc8fbd06" providerId="LiveId" clId="{077BB532-D6C6-4123-B638-5F4CD4B8A9FC}" dt="2021-11-13T23:37:36.381" v="864" actId="478"/>
          <ac:spMkLst>
            <pc:docMk/>
            <pc:sldMk cId="916018654" sldId="282"/>
            <ac:spMk id="77" creationId="{C6118350-C2C1-4A1A-8D6B-25CE27CFE753}"/>
          </ac:spMkLst>
        </pc:spChg>
        <pc:graphicFrameChg chg="mod">
          <ac:chgData name="Pan Kampylis" userId="d0877a1ddc8fbd06" providerId="LiveId" clId="{077BB532-D6C6-4123-B638-5F4CD4B8A9FC}" dt="2021-11-15T13:23:52.244" v="2678" actId="1076"/>
          <ac:graphicFrameMkLst>
            <pc:docMk/>
            <pc:sldMk cId="916018654" sldId="282"/>
            <ac:graphicFrameMk id="2" creationId="{DDA299A3-474C-41C0-B827-5101359BEC51}"/>
          </ac:graphicFrameMkLst>
        </pc:graphicFrameChg>
        <pc:picChg chg="mod">
          <ac:chgData name="Pan Kampylis" userId="d0877a1ddc8fbd06" providerId="LiveId" clId="{077BB532-D6C6-4123-B638-5F4CD4B8A9FC}" dt="2021-11-15T13:23:44.320" v="2677" actId="1076"/>
          <ac:picMkLst>
            <pc:docMk/>
            <pc:sldMk cId="916018654" sldId="282"/>
            <ac:picMk id="76" creationId="{1A202A13-A8A4-4071-AD94-784A26EA7E44}"/>
          </ac:picMkLst>
        </pc:picChg>
      </pc:sldChg>
      <pc:sldChg chg="addSp delSp modSp add del mod ord setBg modShow">
        <pc:chgData name="Pan Kampylis" userId="d0877a1ddc8fbd06" providerId="LiveId" clId="{077BB532-D6C6-4123-B638-5F4CD4B8A9FC}" dt="2021-11-16T15:42:19.794" v="4792" actId="47"/>
        <pc:sldMkLst>
          <pc:docMk/>
          <pc:sldMk cId="2420896697" sldId="283"/>
        </pc:sldMkLst>
        <pc:spChg chg="add del mod">
          <ac:chgData name="Pan Kampylis" userId="d0877a1ddc8fbd06" providerId="LiveId" clId="{077BB532-D6C6-4123-B638-5F4CD4B8A9FC}" dt="2021-11-14T17:32:18.505" v="917" actId="478"/>
          <ac:spMkLst>
            <pc:docMk/>
            <pc:sldMk cId="2420896697" sldId="283"/>
            <ac:spMk id="3" creationId="{3F1F2201-88EC-4C37-A853-CA475B9221C5}"/>
          </ac:spMkLst>
        </pc:spChg>
        <pc:spChg chg="mod">
          <ac:chgData name="Pan Kampylis" userId="d0877a1ddc8fbd06" providerId="LiveId" clId="{077BB532-D6C6-4123-B638-5F4CD4B8A9FC}" dt="2021-11-16T15:22:32.442" v="4766" actId="1036"/>
          <ac:spMkLst>
            <pc:docMk/>
            <pc:sldMk cId="2420896697" sldId="283"/>
            <ac:spMk id="7" creationId="{E4E37AE9-AD27-4A1E-A741-4501C99A2E89}"/>
          </ac:spMkLst>
        </pc:spChg>
        <pc:spChg chg="mod">
          <ac:chgData name="Pan Kampylis" userId="d0877a1ddc8fbd06" providerId="LiveId" clId="{077BB532-D6C6-4123-B638-5F4CD4B8A9FC}" dt="2021-11-16T13:39:12.098" v="4167" actId="208"/>
          <ac:spMkLst>
            <pc:docMk/>
            <pc:sldMk cId="2420896697" sldId="283"/>
            <ac:spMk id="68" creationId="{78095D9A-C91A-4E3F-A681-1A9653B5EA2E}"/>
          </ac:spMkLst>
        </pc:spChg>
        <pc:spChg chg="mod">
          <ac:chgData name="Pan Kampylis" userId="d0877a1ddc8fbd06" providerId="LiveId" clId="{077BB532-D6C6-4123-B638-5F4CD4B8A9FC}" dt="2021-11-16T13:39:12.098" v="4167" actId="208"/>
          <ac:spMkLst>
            <pc:docMk/>
            <pc:sldMk cId="2420896697" sldId="283"/>
            <ac:spMk id="69" creationId="{CEF658E3-FDBF-40CA-BFE3-635B872758C6}"/>
          </ac:spMkLst>
        </pc:spChg>
        <pc:spChg chg="mod">
          <ac:chgData name="Pan Kampylis" userId="d0877a1ddc8fbd06" providerId="LiveId" clId="{077BB532-D6C6-4123-B638-5F4CD4B8A9FC}" dt="2021-11-16T13:39:12.098" v="4167" actId="208"/>
          <ac:spMkLst>
            <pc:docMk/>
            <pc:sldMk cId="2420896697" sldId="283"/>
            <ac:spMk id="70" creationId="{E98712D8-50D5-4AD4-8DC0-C1CEA4327E1B}"/>
          </ac:spMkLst>
        </pc:spChg>
        <pc:spChg chg="mod">
          <ac:chgData name="Pan Kampylis" userId="d0877a1ddc8fbd06" providerId="LiveId" clId="{077BB532-D6C6-4123-B638-5F4CD4B8A9FC}" dt="2021-11-16T13:39:12.098" v="4167" actId="208"/>
          <ac:spMkLst>
            <pc:docMk/>
            <pc:sldMk cId="2420896697" sldId="283"/>
            <ac:spMk id="71" creationId="{D2B70649-6FCB-440E-B621-E61DE9177151}"/>
          </ac:spMkLst>
        </pc:spChg>
        <pc:spChg chg="mod">
          <ac:chgData name="Pan Kampylis" userId="d0877a1ddc8fbd06" providerId="LiveId" clId="{077BB532-D6C6-4123-B638-5F4CD4B8A9FC}" dt="2021-11-16T13:39:12.098" v="4167" actId="208"/>
          <ac:spMkLst>
            <pc:docMk/>
            <pc:sldMk cId="2420896697" sldId="283"/>
            <ac:spMk id="72" creationId="{E3103426-F13F-4586-AA79-1B50186582D1}"/>
          </ac:spMkLst>
        </pc:spChg>
        <pc:spChg chg="mod">
          <ac:chgData name="Pan Kampylis" userId="d0877a1ddc8fbd06" providerId="LiveId" clId="{077BB532-D6C6-4123-B638-5F4CD4B8A9FC}" dt="2021-11-16T13:39:12.098" v="4167" actId="208"/>
          <ac:spMkLst>
            <pc:docMk/>
            <pc:sldMk cId="2420896697" sldId="283"/>
            <ac:spMk id="73" creationId="{B688FBF7-215F-4C70-83E2-CB245332B9E5}"/>
          </ac:spMkLst>
        </pc:spChg>
        <pc:spChg chg="mod">
          <ac:chgData name="Pan Kampylis" userId="d0877a1ddc8fbd06" providerId="LiveId" clId="{077BB532-D6C6-4123-B638-5F4CD4B8A9FC}" dt="2021-11-16T13:39:12.098" v="4167" actId="208"/>
          <ac:spMkLst>
            <pc:docMk/>
            <pc:sldMk cId="2420896697" sldId="283"/>
            <ac:spMk id="74" creationId="{EF1EA447-68EF-425A-BA94-E62DDD6F5CDE}"/>
          </ac:spMkLst>
        </pc:spChg>
        <pc:spChg chg="mod">
          <ac:chgData name="Pan Kampylis" userId="d0877a1ddc8fbd06" providerId="LiveId" clId="{077BB532-D6C6-4123-B638-5F4CD4B8A9FC}" dt="2021-11-15T13:41:45.075" v="3505" actId="404"/>
          <ac:spMkLst>
            <pc:docMk/>
            <pc:sldMk cId="2420896697" sldId="283"/>
            <ac:spMk id="75" creationId="{D3ABB142-4244-4209-8476-BDA43D440FC6}"/>
          </ac:spMkLst>
        </pc:spChg>
        <pc:spChg chg="add mod">
          <ac:chgData name="Pan Kampylis" userId="d0877a1ddc8fbd06" providerId="LiveId" clId="{077BB532-D6C6-4123-B638-5F4CD4B8A9FC}" dt="2021-11-16T15:22:32.442" v="4766" actId="1036"/>
          <ac:spMkLst>
            <pc:docMk/>
            <pc:sldMk cId="2420896697" sldId="283"/>
            <ac:spMk id="78" creationId="{E3E90950-8CE8-4632-9E53-245AE90C4A4E}"/>
          </ac:spMkLst>
        </pc:spChg>
        <pc:spChg chg="mod">
          <ac:chgData name="Pan Kampylis" userId="d0877a1ddc8fbd06" providerId="LiveId" clId="{077BB532-D6C6-4123-B638-5F4CD4B8A9FC}" dt="2021-11-14T17:32:11.202" v="914"/>
          <ac:spMkLst>
            <pc:docMk/>
            <pc:sldMk cId="2420896697" sldId="283"/>
            <ac:spMk id="80" creationId="{497AC8CB-E65E-4851-86A0-31B0E97DDA64}"/>
          </ac:spMkLst>
        </pc:spChg>
        <pc:spChg chg="mod ord">
          <ac:chgData name="Pan Kampylis" userId="d0877a1ddc8fbd06" providerId="LiveId" clId="{077BB532-D6C6-4123-B638-5F4CD4B8A9FC}" dt="2021-11-14T17:32:50.228" v="923" actId="167"/>
          <ac:spMkLst>
            <pc:docMk/>
            <pc:sldMk cId="2420896697" sldId="283"/>
            <ac:spMk id="81" creationId="{1CBFEBBD-86A2-4740-BED2-DD3A9D495E66}"/>
          </ac:spMkLst>
        </pc:spChg>
        <pc:spChg chg="add mod">
          <ac:chgData name="Pan Kampylis" userId="d0877a1ddc8fbd06" providerId="LiveId" clId="{077BB532-D6C6-4123-B638-5F4CD4B8A9FC}" dt="2021-11-16T15:22:32.442" v="4766" actId="1036"/>
          <ac:spMkLst>
            <pc:docMk/>
            <pc:sldMk cId="2420896697" sldId="283"/>
            <ac:spMk id="82" creationId="{4B3FFEC0-1D7D-44B3-AC9D-12325C0EC701}"/>
          </ac:spMkLst>
        </pc:spChg>
        <pc:spChg chg="add del mod">
          <ac:chgData name="Pan Kampylis" userId="d0877a1ddc8fbd06" providerId="LiveId" clId="{077BB532-D6C6-4123-B638-5F4CD4B8A9FC}" dt="2021-11-16T13:59:08.795" v="4383"/>
          <ac:spMkLst>
            <pc:docMk/>
            <pc:sldMk cId="2420896697" sldId="283"/>
            <ac:spMk id="83" creationId="{1D6936B5-380A-4A7B-9055-14D3BEA8405E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84" creationId="{F8A0177D-A813-41CA-9348-0373DB1B5555}"/>
          </ac:spMkLst>
        </pc:spChg>
        <pc:spChg chg="add mod">
          <ac:chgData name="Pan Kampylis" userId="d0877a1ddc8fbd06" providerId="LiveId" clId="{077BB532-D6C6-4123-B638-5F4CD4B8A9FC}" dt="2021-11-16T15:23:16.932" v="4783" actId="20577"/>
          <ac:spMkLst>
            <pc:docMk/>
            <pc:sldMk cId="2420896697" sldId="283"/>
            <ac:spMk id="85" creationId="{1EA718AD-D368-4637-B7E9-538C5FD745B2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85" creationId="{75E10D8D-E897-47B3-8558-71B6E35B9091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86" creationId="{8BF168A9-87D8-4FA8-BEED-A4A2AB1EE623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87" creationId="{FE25B9A0-4B05-4603-829D-DB8EA4C5AE86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88" creationId="{68EAC1A1-6904-44C4-9B6E-56D680D34A2D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89" creationId="{3C88A799-F4A5-40CF-8C5F-0F0481B35370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90" creationId="{A652BB7D-BCA2-4736-9C0F-66A4D45B306E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91" creationId="{C160A6B1-F85C-4444-9A4A-5569268B8D32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92" creationId="{27BF886F-01D4-4C79-9224-4852BD58BDF6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93" creationId="{B35432A8-81E0-466A-BC5D-102DE953F69E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94" creationId="{DC6AB5B1-26A7-4A2A-BCA7-6E13808C8B1D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95" creationId="{336A92EC-1349-475C-B763-05DE5AFAE544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96" creationId="{396F3672-BB03-45FB-A37E-ABEC4C6CCA7E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97" creationId="{035EEA6F-EC9A-4E43-B0F6-2ED48CF66303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98" creationId="{C2D9E634-D01A-4CF9-A39B-3CB3122E810F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99" creationId="{ADBED616-D1AE-4C17-8BE9-F000E54E583C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00" creationId="{6B4F7127-834F-4A33-A133-68964ECAC6E4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01" creationId="{E3E5DF29-1513-4A81-8E99-B81DF4808542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02" creationId="{B7F17B5F-4197-4F6C-9209-5AE7CE507882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03" creationId="{613729F3-BE07-48F5-AE42-91653E1A9F72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04" creationId="{D2203792-52B7-4624-B4A8-26C09CE827B1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05" creationId="{6A6FF227-A262-47DE-B1A4-E81DD2700546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06" creationId="{D69D3801-F738-4BDD-B51D-539B44A1BDB2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07" creationId="{F15A2DA4-E547-4E17-A3C4-51E5B426DD11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08" creationId="{4B9B21B6-8402-4B25-86FD-A194F1AE6E76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09" creationId="{CF5E7427-A654-4AC3-9BE5-38895574145E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10" creationId="{683D9660-007F-4245-A3D7-2E1F950C7D31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11" creationId="{E34BF15B-B4A4-44D5-8727-DC2522FF50C8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12" creationId="{2DF7B23F-F2EB-4AD0-8468-EA978EC70881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13" creationId="{92CF8190-8E9E-418A-9E87-8A8A88825DD3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14" creationId="{F6E90203-D4D1-4FFB-8B35-25AF55FB2C67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15" creationId="{C7C4CD28-E66A-4A07-BD24-12E635A62630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16" creationId="{A115BD17-80DD-4AC3-8A2B-670D6442F38D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1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1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2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2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2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2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2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2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39.007" v="2087" actId="207"/>
          <ac:spMkLst>
            <pc:docMk/>
            <pc:sldMk cId="2420896697" sldId="283"/>
            <ac:spMk id="12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27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38:45.084" v="4165" actId="207"/>
          <ac:spMkLst>
            <pc:docMk/>
            <pc:sldMk cId="2420896697" sldId="283"/>
            <ac:spMk id="128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38:04.046" v="4163" actId="207"/>
          <ac:spMkLst>
            <pc:docMk/>
            <pc:sldMk cId="2420896697" sldId="283"/>
            <ac:spMk id="12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30" creationId="{FD5F8D5F-F355-4893-852D-3D94CC52BEC7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31" creationId="{785F377D-4411-41D6-A8C2-342A4C341C51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32" creationId="{3553D0BD-B0E8-487E-9F14-2DE78AF58674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33" creationId="{23079DDB-6178-4F95-9BE2-8A0F0EADF577}"/>
          </ac:spMkLst>
        </pc:spChg>
        <pc:spChg chg="mod">
          <ac:chgData name="Pan Kampylis" userId="d0877a1ddc8fbd06" providerId="LiveId" clId="{077BB532-D6C6-4123-B638-5F4CD4B8A9FC}" dt="2021-11-16T15:22:32.442" v="4766" actId="1036"/>
          <ac:spMkLst>
            <pc:docMk/>
            <pc:sldMk cId="2420896697" sldId="283"/>
            <ac:spMk id="134" creationId="{7308A216-F002-4D5B-8FAD-F36E8CACC9DD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35" creationId="{12DD0FAB-90E2-4163-AC8C-A5D6E8F64765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36" creationId="{E4EAFFDF-3788-4F12-B04A-E78DC1F05103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37" creationId="{53143210-9322-479D-8AAE-D2AB6179C071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38" creationId="{762EDD94-8F67-466B-8ADC-A11512235433}"/>
          </ac:spMkLst>
        </pc:spChg>
        <pc:spChg chg="mod">
          <ac:chgData name="Pan Kampylis" userId="d0877a1ddc8fbd06" providerId="LiveId" clId="{077BB532-D6C6-4123-B638-5F4CD4B8A9FC}" dt="2021-11-15T10:49:31.062" v="2093" actId="207"/>
          <ac:spMkLst>
            <pc:docMk/>
            <pc:sldMk cId="2420896697" sldId="283"/>
            <ac:spMk id="13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4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4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4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4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9:03.734" v="2091" actId="207"/>
          <ac:spMkLst>
            <pc:docMk/>
            <pc:sldMk cId="2420896697" sldId="283"/>
            <ac:spMk id="14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4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35.359" v="2086" actId="207"/>
          <ac:spMkLst>
            <pc:docMk/>
            <pc:sldMk cId="2420896697" sldId="283"/>
            <ac:spMk id="146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40:14.119" v="4172" actId="207"/>
          <ac:spMkLst>
            <pc:docMk/>
            <pc:sldMk cId="2420896697" sldId="283"/>
            <ac:spMk id="14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9:06.042" v="2092" actId="207"/>
          <ac:spMkLst>
            <pc:docMk/>
            <pc:sldMk cId="2420896697" sldId="283"/>
            <ac:spMk id="148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39:33.876" v="4169" actId="207"/>
          <ac:spMkLst>
            <pc:docMk/>
            <pc:sldMk cId="2420896697" sldId="283"/>
            <ac:spMk id="14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5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5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5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52.879" v="2090" actId="207"/>
          <ac:spMkLst>
            <pc:docMk/>
            <pc:sldMk cId="2420896697" sldId="283"/>
            <ac:spMk id="153" creationId="{00000000-0000-0000-0000-000000000000}"/>
          </ac:spMkLst>
        </pc:spChg>
        <pc:spChg chg="mod">
          <ac:chgData name="Pan Kampylis" userId="d0877a1ddc8fbd06" providerId="LiveId" clId="{077BB532-D6C6-4123-B638-5F4CD4B8A9FC}" dt="2021-11-16T14:01:06.179" v="4446" actId="207"/>
          <ac:spMkLst>
            <pc:docMk/>
            <pc:sldMk cId="2420896697" sldId="283"/>
            <ac:spMk id="15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55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48:02.220" v="4275" actId="1076"/>
          <ac:spMkLst>
            <pc:docMk/>
            <pc:sldMk cId="2420896697" sldId="283"/>
            <ac:spMk id="15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32.590" v="2085" actId="207"/>
          <ac:spMkLst>
            <pc:docMk/>
            <pc:sldMk cId="2420896697" sldId="283"/>
            <ac:spMk id="15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5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5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6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6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6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6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6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6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6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6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6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6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42.002" v="2088" actId="207"/>
          <ac:spMkLst>
            <pc:docMk/>
            <pc:sldMk cId="2420896697" sldId="283"/>
            <ac:spMk id="17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7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44.515" v="2089" actId="207"/>
          <ac:spMkLst>
            <pc:docMk/>
            <pc:sldMk cId="2420896697" sldId="283"/>
            <ac:spMk id="17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7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7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7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7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7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21.240" v="2083" actId="208"/>
          <ac:spMkLst>
            <pc:docMk/>
            <pc:sldMk cId="2420896697" sldId="283"/>
            <ac:spMk id="17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30.154" v="2084" actId="207"/>
          <ac:spMkLst>
            <pc:docMk/>
            <pc:sldMk cId="2420896697" sldId="283"/>
            <ac:spMk id="17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80" creationId="{42DC9353-A2E9-44FC-A7D4-743466FC5B2D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81" creationId="{F686A572-95DF-4BD8-88C6-CED7811412E2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82" creationId="{8233839C-101A-4EB3-AABC-2D5D4266F8D8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83" creationId="{893AD08F-3A91-431F-8A33-6A4D44948317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84" creationId="{51D78834-B593-4F74-AD5E-531BA8AB43EC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85" creationId="{0B54C196-626E-4478-8ACA-A059C49E61CC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86" creationId="{5F0E210A-62F8-427C-9020-A7911658053A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87" creationId="{4A443577-DFC1-4669-AD61-E50D6158C9E8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88" creationId="{F4C59818-CE64-445C-9CC3-279F451DA7E5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89" creationId="{1054564E-D980-415C-99C3-F4DEDE870271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90" creationId="{F02BB90F-7957-47EB-8789-6481087C8D57}"/>
          </ac:spMkLst>
        </pc:spChg>
        <pc:spChg chg="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91" creationId="{A36735FC-7F98-4325-BB72-9CAC129D7223}"/>
          </ac:spMkLst>
        </pc:spChg>
        <pc:spChg chg="add 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92" creationId="{C5649CEF-E33F-457E-96C6-4907A8A34E3D}"/>
          </ac:spMkLst>
        </pc:spChg>
        <pc:spChg chg="add 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93" creationId="{7D29D4E2-19D1-41C6-A25A-D2FF868AE5AB}"/>
          </ac:spMkLst>
        </pc:spChg>
        <pc:spChg chg="add 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94" creationId="{23928122-6545-4857-A85F-BB404B123340}"/>
          </ac:spMkLst>
        </pc:spChg>
        <pc:spChg chg="add 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95" creationId="{2BE300F0-F814-4A3B-A3B9-7278707A6C60}"/>
          </ac:spMkLst>
        </pc:spChg>
        <pc:spChg chg="add mod">
          <ac:chgData name="Pan Kampylis" userId="d0877a1ddc8fbd06" providerId="LiveId" clId="{077BB532-D6C6-4123-B638-5F4CD4B8A9FC}" dt="2021-11-15T10:48:15.350" v="2082" actId="571"/>
          <ac:spMkLst>
            <pc:docMk/>
            <pc:sldMk cId="2420896697" sldId="283"/>
            <ac:spMk id="196" creationId="{B8E0F506-6285-4428-A356-2F2C0C7F7552}"/>
          </ac:spMkLst>
        </pc:spChg>
        <pc:spChg chg="mod">
          <ac:chgData name="Pan Kampylis" userId="d0877a1ddc8fbd06" providerId="LiveId" clId="{077BB532-D6C6-4123-B638-5F4CD4B8A9FC}" dt="2021-11-14T18:21:03.911" v="1003" actId="208"/>
          <ac:spMkLst>
            <pc:docMk/>
            <pc:sldMk cId="2420896697" sldId="283"/>
            <ac:spMk id="236" creationId="{28F2605B-FA86-4242-8247-F52E3A6C1A89}"/>
          </ac:spMkLst>
        </pc:spChg>
        <pc:spChg chg="mod">
          <ac:chgData name="Pan Kampylis" userId="d0877a1ddc8fbd06" providerId="LiveId" clId="{077BB532-D6C6-4123-B638-5F4CD4B8A9FC}" dt="2021-11-16T15:22:32.442" v="4766" actId="1036"/>
          <ac:spMkLst>
            <pc:docMk/>
            <pc:sldMk cId="2420896697" sldId="283"/>
            <ac:spMk id="255" creationId="{EFACF300-1FBE-42EE-B6FE-B3FD2E5F6127}"/>
          </ac:spMkLst>
        </pc:spChg>
        <pc:spChg chg="mod">
          <ac:chgData name="Pan Kampylis" userId="d0877a1ddc8fbd06" providerId="LiveId" clId="{077BB532-D6C6-4123-B638-5F4CD4B8A9FC}" dt="2021-11-16T15:22:32.442" v="4766" actId="1036"/>
          <ac:spMkLst>
            <pc:docMk/>
            <pc:sldMk cId="2420896697" sldId="283"/>
            <ac:spMk id="257" creationId="{6C9AE8BA-58F9-4F4E-9F12-4171F41EF8F0}"/>
          </ac:spMkLst>
        </pc:spChg>
        <pc:spChg chg="mod">
          <ac:chgData name="Pan Kampylis" userId="d0877a1ddc8fbd06" providerId="LiveId" clId="{077BB532-D6C6-4123-B638-5F4CD4B8A9FC}" dt="2021-11-16T15:22:32.442" v="4766" actId="1036"/>
          <ac:spMkLst>
            <pc:docMk/>
            <pc:sldMk cId="2420896697" sldId="283"/>
            <ac:spMk id="258" creationId="{1F5F3EE6-C978-4F68-B5F1-43335A70BA71}"/>
          </ac:spMkLst>
        </pc:spChg>
        <pc:spChg chg="mod">
          <ac:chgData name="Pan Kampylis" userId="d0877a1ddc8fbd06" providerId="LiveId" clId="{077BB532-D6C6-4123-B638-5F4CD4B8A9FC}" dt="2021-11-16T15:22:32.442" v="4766" actId="1036"/>
          <ac:spMkLst>
            <pc:docMk/>
            <pc:sldMk cId="2420896697" sldId="283"/>
            <ac:spMk id="259" creationId="{259F206A-72DA-4CA0-8C75-2650D9A4BF4B}"/>
          </ac:spMkLst>
        </pc:spChg>
        <pc:spChg chg="mod">
          <ac:chgData name="Pan Kampylis" userId="d0877a1ddc8fbd06" providerId="LiveId" clId="{077BB532-D6C6-4123-B638-5F4CD4B8A9FC}" dt="2021-11-16T15:22:32.442" v="4766" actId="1036"/>
          <ac:spMkLst>
            <pc:docMk/>
            <pc:sldMk cId="2420896697" sldId="283"/>
            <ac:spMk id="260" creationId="{8BC1DCD5-47F9-4A63-9A63-D0A0B8764D6B}"/>
          </ac:spMkLst>
        </pc:spChg>
        <pc:grpChg chg="mod">
          <ac:chgData name="Pan Kampylis" userId="d0877a1ddc8fbd06" providerId="LiveId" clId="{077BB532-D6C6-4123-B638-5F4CD4B8A9FC}" dt="2021-11-16T15:22:32.442" v="4766" actId="1036"/>
          <ac:grpSpMkLst>
            <pc:docMk/>
            <pc:sldMk cId="2420896697" sldId="283"/>
            <ac:grpSpMk id="67" creationId="{508A9A3E-01D2-4EA6-BCED-8A4508277555}"/>
          </ac:grpSpMkLst>
        </pc:grpChg>
        <pc:grpChg chg="add mod ord">
          <ac:chgData name="Pan Kampylis" userId="d0877a1ddc8fbd06" providerId="LiveId" clId="{077BB532-D6C6-4123-B638-5F4CD4B8A9FC}" dt="2021-11-16T15:22:32.442" v="4766" actId="1036"/>
          <ac:grpSpMkLst>
            <pc:docMk/>
            <pc:sldMk cId="2420896697" sldId="283"/>
            <ac:grpSpMk id="79" creationId="{23615E6E-5EB3-4CE2-A6A5-CFACF6128858}"/>
          </ac:grpSpMkLst>
        </pc:grpChg>
        <pc:grpChg chg="add mod">
          <ac:chgData name="Pan Kampylis" userId="d0877a1ddc8fbd06" providerId="LiveId" clId="{077BB532-D6C6-4123-B638-5F4CD4B8A9FC}" dt="2021-11-15T10:48:15.350" v="2082" actId="571"/>
          <ac:grpSpMkLst>
            <pc:docMk/>
            <pc:sldMk cId="2420896697" sldId="283"/>
            <ac:grpSpMk id="83" creationId="{4318934B-F0D1-4874-A5C9-13B220865B4A}"/>
          </ac:grpSpMkLst>
        </pc:grpChg>
        <pc:grpChg chg="mod">
          <ac:chgData name="Pan Kampylis" userId="d0877a1ddc8fbd06" providerId="LiveId" clId="{077BB532-D6C6-4123-B638-5F4CD4B8A9FC}" dt="2021-11-16T15:22:32.442" v="4766" actId="1036"/>
          <ac:grpSpMkLst>
            <pc:docMk/>
            <pc:sldMk cId="2420896697" sldId="283"/>
            <ac:grpSpMk id="117" creationId="{00000000-0000-0000-0000-000000000000}"/>
          </ac:grpSpMkLst>
        </pc:grpChg>
        <pc:grpChg chg="mod ord">
          <ac:chgData name="Pan Kampylis" userId="d0877a1ddc8fbd06" providerId="LiveId" clId="{077BB532-D6C6-4123-B638-5F4CD4B8A9FC}" dt="2021-11-16T15:22:32.442" v="4766" actId="1036"/>
          <ac:grpSpMkLst>
            <pc:docMk/>
            <pc:sldMk cId="2420896697" sldId="283"/>
            <ac:grpSpMk id="234" creationId="{00F77387-35E9-4A2E-81E4-FF14DC7B7560}"/>
          </ac:grpSpMkLst>
        </pc:grpChg>
        <pc:graphicFrameChg chg="mod modGraphic">
          <ac:chgData name="Pan Kampylis" userId="d0877a1ddc8fbd06" providerId="LiveId" clId="{077BB532-D6C6-4123-B638-5F4CD4B8A9FC}" dt="2021-11-16T15:23:34.405" v="4787" actId="1035"/>
          <ac:graphicFrameMkLst>
            <pc:docMk/>
            <pc:sldMk cId="2420896697" sldId="283"/>
            <ac:graphicFrameMk id="2" creationId="{DDA299A3-474C-41C0-B827-5101359BEC51}"/>
          </ac:graphicFrameMkLst>
        </pc:graphicFrameChg>
        <pc:graphicFrameChg chg="add del mod">
          <ac:chgData name="Pan Kampylis" userId="d0877a1ddc8fbd06" providerId="LiveId" clId="{077BB532-D6C6-4123-B638-5F4CD4B8A9FC}" dt="2021-11-16T15:22:59.983" v="4774" actId="478"/>
          <ac:graphicFrameMkLst>
            <pc:docMk/>
            <pc:sldMk cId="2420896697" sldId="283"/>
            <ac:graphicFrameMk id="84" creationId="{874F6E69-E3F7-4AC3-ACEE-081914DF3442}"/>
          </ac:graphicFrameMkLst>
        </pc:graphicFrameChg>
        <pc:picChg chg="del">
          <ac:chgData name="Pan Kampylis" userId="d0877a1ddc8fbd06" providerId="LiveId" clId="{077BB532-D6C6-4123-B638-5F4CD4B8A9FC}" dt="2021-11-14T17:35:14.671" v="948" actId="478"/>
          <ac:picMkLst>
            <pc:docMk/>
            <pc:sldMk cId="2420896697" sldId="283"/>
            <ac:picMk id="76" creationId="{1A202A13-A8A4-4071-AD94-784A26EA7E44}"/>
          </ac:picMkLst>
        </pc:picChg>
      </pc:sldChg>
      <pc:sldChg chg="addSp delSp modSp add mod ord">
        <pc:chgData name="Pan Kampylis" userId="d0877a1ddc8fbd06" providerId="LiveId" clId="{077BB532-D6C6-4123-B638-5F4CD4B8A9FC}" dt="2021-11-16T15:21:31.135" v="4743" actId="1076"/>
        <pc:sldMkLst>
          <pc:docMk/>
          <pc:sldMk cId="1982422083" sldId="284"/>
        </pc:sldMkLst>
        <pc:spChg chg="mod">
          <ac:chgData name="Pan Kampylis" userId="d0877a1ddc8fbd06" providerId="LiveId" clId="{077BB532-D6C6-4123-B638-5F4CD4B8A9FC}" dt="2021-11-16T15:16:53.086" v="4687" actId="1035"/>
          <ac:spMkLst>
            <pc:docMk/>
            <pc:sldMk cId="1982422083" sldId="284"/>
            <ac:spMk id="7" creationId="{E4E37AE9-AD27-4A1E-A741-4501C99A2E89}"/>
          </ac:spMkLst>
        </pc:spChg>
        <pc:spChg chg="mod">
          <ac:chgData name="Pan Kampylis" userId="d0877a1ddc8fbd06" providerId="LiveId" clId="{077BB532-D6C6-4123-B638-5F4CD4B8A9FC}" dt="2021-11-16T13:49:59.832" v="4289" actId="208"/>
          <ac:spMkLst>
            <pc:docMk/>
            <pc:sldMk cId="1982422083" sldId="284"/>
            <ac:spMk id="68" creationId="{78095D9A-C91A-4E3F-A681-1A9653B5EA2E}"/>
          </ac:spMkLst>
        </pc:spChg>
        <pc:spChg chg="mod">
          <ac:chgData name="Pan Kampylis" userId="d0877a1ddc8fbd06" providerId="LiveId" clId="{077BB532-D6C6-4123-B638-5F4CD4B8A9FC}" dt="2021-11-16T13:49:59.832" v="4289" actId="208"/>
          <ac:spMkLst>
            <pc:docMk/>
            <pc:sldMk cId="1982422083" sldId="284"/>
            <ac:spMk id="69" creationId="{CEF658E3-FDBF-40CA-BFE3-635B872758C6}"/>
          </ac:spMkLst>
        </pc:spChg>
        <pc:spChg chg="mod">
          <ac:chgData name="Pan Kampylis" userId="d0877a1ddc8fbd06" providerId="LiveId" clId="{077BB532-D6C6-4123-B638-5F4CD4B8A9FC}" dt="2021-11-16T13:49:59.832" v="4289" actId="208"/>
          <ac:spMkLst>
            <pc:docMk/>
            <pc:sldMk cId="1982422083" sldId="284"/>
            <ac:spMk id="70" creationId="{E98712D8-50D5-4AD4-8DC0-C1CEA4327E1B}"/>
          </ac:spMkLst>
        </pc:spChg>
        <pc:spChg chg="mod">
          <ac:chgData name="Pan Kampylis" userId="d0877a1ddc8fbd06" providerId="LiveId" clId="{077BB532-D6C6-4123-B638-5F4CD4B8A9FC}" dt="2021-11-16T13:49:59.832" v="4289" actId="208"/>
          <ac:spMkLst>
            <pc:docMk/>
            <pc:sldMk cId="1982422083" sldId="284"/>
            <ac:spMk id="71" creationId="{D2B70649-6FCB-440E-B621-E61DE9177151}"/>
          </ac:spMkLst>
        </pc:spChg>
        <pc:spChg chg="mod">
          <ac:chgData name="Pan Kampylis" userId="d0877a1ddc8fbd06" providerId="LiveId" clId="{077BB532-D6C6-4123-B638-5F4CD4B8A9FC}" dt="2021-11-16T13:49:59.832" v="4289" actId="208"/>
          <ac:spMkLst>
            <pc:docMk/>
            <pc:sldMk cId="1982422083" sldId="284"/>
            <ac:spMk id="72" creationId="{E3103426-F13F-4586-AA79-1B50186582D1}"/>
          </ac:spMkLst>
        </pc:spChg>
        <pc:spChg chg="mod">
          <ac:chgData name="Pan Kampylis" userId="d0877a1ddc8fbd06" providerId="LiveId" clId="{077BB532-D6C6-4123-B638-5F4CD4B8A9FC}" dt="2021-11-16T13:49:59.832" v="4289" actId="208"/>
          <ac:spMkLst>
            <pc:docMk/>
            <pc:sldMk cId="1982422083" sldId="284"/>
            <ac:spMk id="73" creationId="{B688FBF7-215F-4C70-83E2-CB245332B9E5}"/>
          </ac:spMkLst>
        </pc:spChg>
        <pc:spChg chg="mod">
          <ac:chgData name="Pan Kampylis" userId="d0877a1ddc8fbd06" providerId="LiveId" clId="{077BB532-D6C6-4123-B638-5F4CD4B8A9FC}" dt="2021-11-16T13:49:59.832" v="4289" actId="208"/>
          <ac:spMkLst>
            <pc:docMk/>
            <pc:sldMk cId="1982422083" sldId="284"/>
            <ac:spMk id="74" creationId="{EF1EA447-68EF-425A-BA94-E62DDD6F5CDE}"/>
          </ac:spMkLst>
        </pc:spChg>
        <pc:spChg chg="mod">
          <ac:chgData name="Pan Kampylis" userId="d0877a1ddc8fbd06" providerId="LiveId" clId="{077BB532-D6C6-4123-B638-5F4CD4B8A9FC}" dt="2021-11-15T13:42:13.236" v="3515" actId="404"/>
          <ac:spMkLst>
            <pc:docMk/>
            <pc:sldMk cId="1982422083" sldId="284"/>
            <ac:spMk id="75" creationId="{D3ABB142-4244-4209-8476-BDA43D440FC6}"/>
          </ac:spMkLst>
        </pc:spChg>
        <pc:spChg chg="add mod">
          <ac:chgData name="Pan Kampylis" userId="d0877a1ddc8fbd06" providerId="LiveId" clId="{077BB532-D6C6-4123-B638-5F4CD4B8A9FC}" dt="2021-11-16T15:16:53.086" v="4687" actId="1035"/>
          <ac:spMkLst>
            <pc:docMk/>
            <pc:sldMk cId="1982422083" sldId="284"/>
            <ac:spMk id="77" creationId="{5B0256E9-DF0E-4540-9367-942D6E531AA3}"/>
          </ac:spMkLst>
        </pc:spChg>
        <pc:spChg chg="mod">
          <ac:chgData name="Pan Kampylis" userId="d0877a1ddc8fbd06" providerId="LiveId" clId="{077BB532-D6C6-4123-B638-5F4CD4B8A9FC}" dt="2021-11-16T15:16:53.086" v="4687" actId="1035"/>
          <ac:spMkLst>
            <pc:docMk/>
            <pc:sldMk cId="1982422083" sldId="284"/>
            <ac:spMk id="78" creationId="{E3E90950-8CE8-4632-9E53-245AE90C4A4E}"/>
          </ac:spMkLst>
        </pc:spChg>
        <pc:spChg chg="add mod">
          <ac:chgData name="Pan Kampylis" userId="d0877a1ddc8fbd06" providerId="LiveId" clId="{077BB532-D6C6-4123-B638-5F4CD4B8A9FC}" dt="2021-11-16T15:20:23.748" v="4742" actId="1076"/>
          <ac:spMkLst>
            <pc:docMk/>
            <pc:sldMk cId="1982422083" sldId="284"/>
            <ac:spMk id="79" creationId="{007ECB01-39C9-4EB8-AEFB-065521E453D4}"/>
          </ac:spMkLst>
        </pc:spChg>
        <pc:spChg chg="del mod">
          <ac:chgData name="Pan Kampylis" userId="d0877a1ddc8fbd06" providerId="LiveId" clId="{077BB532-D6C6-4123-B638-5F4CD4B8A9FC}" dt="2021-11-14T18:35:36.045" v="1059" actId="478"/>
          <ac:spMkLst>
            <pc:docMk/>
            <pc:sldMk cId="1982422083" sldId="284"/>
            <ac:spMk id="82" creationId="{4B3FFEC0-1D7D-44B3-AC9D-12325C0EC701}"/>
          </ac:spMkLst>
        </pc:spChg>
        <pc:spChg chg="mod">
          <ac:chgData name="Pan Kampylis" userId="d0877a1ddc8fbd06" providerId="LiveId" clId="{077BB532-D6C6-4123-B638-5F4CD4B8A9FC}" dt="2021-11-15T10:36:25.107" v="2028" actId="207"/>
          <ac:spMkLst>
            <pc:docMk/>
            <pc:sldMk cId="1982422083" sldId="284"/>
            <ac:spMk id="11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6:37.718" v="2033" actId="207"/>
          <ac:spMkLst>
            <pc:docMk/>
            <pc:sldMk cId="1982422083" sldId="284"/>
            <ac:spMk id="11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5:30.266" v="2009" actId="208"/>
          <ac:spMkLst>
            <pc:docMk/>
            <pc:sldMk cId="1982422083" sldId="284"/>
            <ac:spMk id="120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52:46.350" v="4304" actId="1076"/>
          <ac:spMkLst>
            <pc:docMk/>
            <pc:sldMk cId="1982422083" sldId="284"/>
            <ac:spMk id="121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49:46.479" v="4287" actId="207"/>
          <ac:spMkLst>
            <pc:docMk/>
            <pc:sldMk cId="1982422083" sldId="284"/>
            <ac:spMk id="12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6:10.945" v="2022" actId="207"/>
          <ac:spMkLst>
            <pc:docMk/>
            <pc:sldMk cId="1982422083" sldId="284"/>
            <ac:spMk id="12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5:43.377" v="2011" actId="207"/>
          <ac:spMkLst>
            <pc:docMk/>
            <pc:sldMk cId="1982422083" sldId="284"/>
            <ac:spMk id="12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5:30.266" v="2009" actId="208"/>
          <ac:spMkLst>
            <pc:docMk/>
            <pc:sldMk cId="1982422083" sldId="284"/>
            <ac:spMk id="125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49:15.975" v="4284" actId="207"/>
          <ac:spMkLst>
            <pc:docMk/>
            <pc:sldMk cId="1982422083" sldId="284"/>
            <ac:spMk id="126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48:50.337" v="4280" actId="207"/>
          <ac:spMkLst>
            <pc:docMk/>
            <pc:sldMk cId="1982422083" sldId="284"/>
            <ac:spMk id="127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49:03.351" v="4282" actId="207"/>
          <ac:spMkLst>
            <pc:docMk/>
            <pc:sldMk cId="1982422083" sldId="284"/>
            <ac:spMk id="128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48:41.633" v="4279" actId="207"/>
          <ac:spMkLst>
            <pc:docMk/>
            <pc:sldMk cId="1982422083" sldId="284"/>
            <ac:spMk id="129" creationId="{00000000-0000-0000-0000-000000000000}"/>
          </ac:spMkLst>
        </pc:spChg>
        <pc:spChg chg="mod">
          <ac:chgData name="Pan Kampylis" userId="d0877a1ddc8fbd06" providerId="LiveId" clId="{077BB532-D6C6-4123-B638-5F4CD4B8A9FC}" dt="2021-11-16T15:16:53.086" v="4687" actId="1035"/>
          <ac:spMkLst>
            <pc:docMk/>
            <pc:sldMk cId="1982422083" sldId="284"/>
            <ac:spMk id="134" creationId="{7308A216-F002-4D5B-8FAD-F36E8CACC9DD}"/>
          </ac:spMkLst>
        </pc:spChg>
        <pc:spChg chg="mod">
          <ac:chgData name="Pan Kampylis" userId="d0877a1ddc8fbd06" providerId="LiveId" clId="{077BB532-D6C6-4123-B638-5F4CD4B8A9FC}" dt="2021-11-15T10:49:41.018" v="2094" actId="207"/>
          <ac:spMkLst>
            <pc:docMk/>
            <pc:sldMk cId="1982422083" sldId="284"/>
            <ac:spMk id="13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5:30.266" v="2009" actId="208"/>
          <ac:spMkLst>
            <pc:docMk/>
            <pc:sldMk cId="1982422083" sldId="284"/>
            <ac:spMk id="14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5:45.893" v="2012" actId="207"/>
          <ac:spMkLst>
            <pc:docMk/>
            <pc:sldMk cId="1982422083" sldId="284"/>
            <ac:spMk id="14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5:30.266" v="2009" actId="208"/>
          <ac:spMkLst>
            <pc:docMk/>
            <pc:sldMk cId="1982422083" sldId="284"/>
            <ac:spMk id="14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6:02.165" v="2018" actId="207"/>
          <ac:spMkLst>
            <pc:docMk/>
            <pc:sldMk cId="1982422083" sldId="284"/>
            <ac:spMk id="14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7:15.229" v="2044" actId="207"/>
          <ac:spMkLst>
            <pc:docMk/>
            <pc:sldMk cId="1982422083" sldId="284"/>
            <ac:spMk id="14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5:30.266" v="2009" actId="208"/>
          <ac:spMkLst>
            <pc:docMk/>
            <pc:sldMk cId="1982422083" sldId="284"/>
            <ac:spMk id="14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6:27.814" v="2029" actId="207"/>
          <ac:spMkLst>
            <pc:docMk/>
            <pc:sldMk cId="1982422083" sldId="284"/>
            <ac:spMk id="146" creationId="{00000000-0000-0000-0000-000000000000}"/>
          </ac:spMkLst>
        </pc:spChg>
        <pc:spChg chg="del">
          <ac:chgData name="Pan Kampylis" userId="d0877a1ddc8fbd06" providerId="LiveId" clId="{077BB532-D6C6-4123-B638-5F4CD4B8A9FC}" dt="2021-11-14T18:35:14.625" v="1054" actId="478"/>
          <ac:spMkLst>
            <pc:docMk/>
            <pc:sldMk cId="1982422083" sldId="284"/>
            <ac:spMk id="14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7:00.337" v="2040" actId="207"/>
          <ac:spMkLst>
            <pc:docMk/>
            <pc:sldMk cId="1982422083" sldId="284"/>
            <ac:spMk id="148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49:54.688" v="4288" actId="207"/>
          <ac:spMkLst>
            <pc:docMk/>
            <pc:sldMk cId="1982422083" sldId="284"/>
            <ac:spMk id="14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6:20.077" v="2026" actId="207"/>
          <ac:spMkLst>
            <pc:docMk/>
            <pc:sldMk cId="1982422083" sldId="284"/>
            <ac:spMk id="15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5:30.266" v="2009" actId="208"/>
          <ac:spMkLst>
            <pc:docMk/>
            <pc:sldMk cId="1982422083" sldId="284"/>
            <ac:spMk id="15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6:17.865" v="2025" actId="207"/>
          <ac:spMkLst>
            <pc:docMk/>
            <pc:sldMk cId="1982422083" sldId="284"/>
            <ac:spMk id="15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7:06.250" v="2042" actId="207"/>
          <ac:spMkLst>
            <pc:docMk/>
            <pc:sldMk cId="1982422083" sldId="284"/>
            <ac:spMk id="153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49:28.651" v="4285" actId="207"/>
          <ac:spMkLst>
            <pc:docMk/>
            <pc:sldMk cId="1982422083" sldId="284"/>
            <ac:spMk id="15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5:52.509" v="2015" actId="207"/>
          <ac:spMkLst>
            <pc:docMk/>
            <pc:sldMk cId="1982422083" sldId="284"/>
            <ac:spMk id="155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48:19.387" v="4277" actId="1076"/>
          <ac:spMkLst>
            <pc:docMk/>
            <pc:sldMk cId="1982422083" sldId="284"/>
            <ac:spMk id="156" creationId="{00000000-0000-0000-0000-000000000000}"/>
          </ac:spMkLst>
        </pc:spChg>
        <pc:spChg chg="mod">
          <ac:chgData name="Pan Kampylis" userId="d0877a1ddc8fbd06" providerId="LiveId" clId="{077BB532-D6C6-4123-B638-5F4CD4B8A9FC}" dt="2021-11-16T14:04:26.007" v="4447" actId="207"/>
          <ac:spMkLst>
            <pc:docMk/>
            <pc:sldMk cId="1982422083" sldId="284"/>
            <ac:spMk id="157" creationId="{00000000-0000-0000-0000-000000000000}"/>
          </ac:spMkLst>
        </pc:spChg>
        <pc:spChg chg="mod">
          <ac:chgData name="Pan Kampylis" userId="d0877a1ddc8fbd06" providerId="LiveId" clId="{077BB532-D6C6-4123-B638-5F4CD4B8A9FC}" dt="2021-11-16T13:50:45.980" v="4293" actId="207"/>
          <ac:spMkLst>
            <pc:docMk/>
            <pc:sldMk cId="1982422083" sldId="284"/>
            <ac:spMk id="15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5:50.141" v="2014" actId="207"/>
          <ac:spMkLst>
            <pc:docMk/>
            <pc:sldMk cId="1982422083" sldId="284"/>
            <ac:spMk id="15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5:30.266" v="2009" actId="208"/>
          <ac:spMkLst>
            <pc:docMk/>
            <pc:sldMk cId="1982422083" sldId="284"/>
            <ac:spMk id="16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5:55.145" v="2016" actId="207"/>
          <ac:spMkLst>
            <pc:docMk/>
            <pc:sldMk cId="1982422083" sldId="284"/>
            <ac:spMk id="16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6:30.073" v="2030" actId="207"/>
          <ac:spMkLst>
            <pc:docMk/>
            <pc:sldMk cId="1982422083" sldId="284"/>
            <ac:spMk id="16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5:39.988" v="2010" actId="207"/>
          <ac:spMkLst>
            <pc:docMk/>
            <pc:sldMk cId="1982422083" sldId="284"/>
            <ac:spMk id="16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6:12.962" v="2023" actId="207"/>
          <ac:spMkLst>
            <pc:docMk/>
            <pc:sldMk cId="1982422083" sldId="284"/>
            <ac:spMk id="16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5:30.266" v="2009" actId="208"/>
          <ac:spMkLst>
            <pc:docMk/>
            <pc:sldMk cId="1982422083" sldId="284"/>
            <ac:spMk id="16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6:15.493" v="2024" actId="207"/>
          <ac:spMkLst>
            <pc:docMk/>
            <pc:sldMk cId="1982422083" sldId="284"/>
            <ac:spMk id="16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6:08.974" v="2021" actId="207"/>
          <ac:spMkLst>
            <pc:docMk/>
            <pc:sldMk cId="1982422083" sldId="284"/>
            <ac:spMk id="16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6:04.278" v="2019" actId="207"/>
          <ac:spMkLst>
            <pc:docMk/>
            <pc:sldMk cId="1982422083" sldId="284"/>
            <ac:spMk id="16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6:57.709" v="2039" actId="207"/>
          <ac:spMkLst>
            <pc:docMk/>
            <pc:sldMk cId="1982422083" sldId="284"/>
            <ac:spMk id="169" creationId="{00000000-0000-0000-0000-000000000000}"/>
          </ac:spMkLst>
        </pc:spChg>
        <pc:spChg chg="mod">
          <ac:chgData name="Pan Kampylis" userId="d0877a1ddc8fbd06" providerId="LiveId" clId="{077BB532-D6C6-4123-B638-5F4CD4B8A9FC}" dt="2021-11-16T14:06:45.948" v="4448" actId="207"/>
          <ac:spMkLst>
            <pc:docMk/>
            <pc:sldMk cId="1982422083" sldId="284"/>
            <ac:spMk id="17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6:40.102" v="2034" actId="207"/>
          <ac:spMkLst>
            <pc:docMk/>
            <pc:sldMk cId="1982422083" sldId="284"/>
            <ac:spMk id="17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7:02.758" v="2041" actId="207"/>
          <ac:spMkLst>
            <pc:docMk/>
            <pc:sldMk cId="1982422083" sldId="284"/>
            <ac:spMk id="17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5:58.398" v="2017" actId="207"/>
          <ac:spMkLst>
            <pc:docMk/>
            <pc:sldMk cId="1982422083" sldId="284"/>
            <ac:spMk id="17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6:22.493" v="2027" actId="207"/>
          <ac:spMkLst>
            <pc:docMk/>
            <pc:sldMk cId="1982422083" sldId="284"/>
            <ac:spMk id="17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6:32.542" v="2031" actId="207"/>
          <ac:spMkLst>
            <pc:docMk/>
            <pc:sldMk cId="1982422083" sldId="284"/>
            <ac:spMk id="17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6:06.664" v="2020" actId="207"/>
          <ac:spMkLst>
            <pc:docMk/>
            <pc:sldMk cId="1982422083" sldId="284"/>
            <ac:spMk id="17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6:35.682" v="2032" actId="207"/>
          <ac:spMkLst>
            <pc:docMk/>
            <pc:sldMk cId="1982422083" sldId="284"/>
            <ac:spMk id="17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5:30.266" v="2009" actId="208"/>
          <ac:spMkLst>
            <pc:docMk/>
            <pc:sldMk cId="1982422083" sldId="284"/>
            <ac:spMk id="17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37:10.014" v="2043" actId="207"/>
          <ac:spMkLst>
            <pc:docMk/>
            <pc:sldMk cId="1982422083" sldId="284"/>
            <ac:spMk id="179" creationId="{00000000-0000-0000-0000-000000000000}"/>
          </ac:spMkLst>
        </pc:spChg>
        <pc:spChg chg="mod">
          <ac:chgData name="Pan Kampylis" userId="d0877a1ddc8fbd06" providerId="LiveId" clId="{077BB532-D6C6-4123-B638-5F4CD4B8A9FC}" dt="2021-11-16T15:16:53.086" v="4687" actId="1035"/>
          <ac:spMkLst>
            <pc:docMk/>
            <pc:sldMk cId="1982422083" sldId="284"/>
            <ac:spMk id="255" creationId="{EFACF300-1FBE-42EE-B6FE-B3FD2E5F6127}"/>
          </ac:spMkLst>
        </pc:spChg>
        <pc:spChg chg="mod">
          <ac:chgData name="Pan Kampylis" userId="d0877a1ddc8fbd06" providerId="LiveId" clId="{077BB532-D6C6-4123-B638-5F4CD4B8A9FC}" dt="2021-11-16T15:16:53.086" v="4687" actId="1035"/>
          <ac:spMkLst>
            <pc:docMk/>
            <pc:sldMk cId="1982422083" sldId="284"/>
            <ac:spMk id="257" creationId="{6C9AE8BA-58F9-4F4E-9F12-4171F41EF8F0}"/>
          </ac:spMkLst>
        </pc:spChg>
        <pc:spChg chg="mod">
          <ac:chgData name="Pan Kampylis" userId="d0877a1ddc8fbd06" providerId="LiveId" clId="{077BB532-D6C6-4123-B638-5F4CD4B8A9FC}" dt="2021-11-16T15:16:53.086" v="4687" actId="1035"/>
          <ac:spMkLst>
            <pc:docMk/>
            <pc:sldMk cId="1982422083" sldId="284"/>
            <ac:spMk id="258" creationId="{1F5F3EE6-C978-4F68-B5F1-43335A70BA71}"/>
          </ac:spMkLst>
        </pc:spChg>
        <pc:spChg chg="mod">
          <ac:chgData name="Pan Kampylis" userId="d0877a1ddc8fbd06" providerId="LiveId" clId="{077BB532-D6C6-4123-B638-5F4CD4B8A9FC}" dt="2021-11-16T15:16:53.086" v="4687" actId="1035"/>
          <ac:spMkLst>
            <pc:docMk/>
            <pc:sldMk cId="1982422083" sldId="284"/>
            <ac:spMk id="259" creationId="{259F206A-72DA-4CA0-8C75-2650D9A4BF4B}"/>
          </ac:spMkLst>
        </pc:spChg>
        <pc:spChg chg="mod">
          <ac:chgData name="Pan Kampylis" userId="d0877a1ddc8fbd06" providerId="LiveId" clId="{077BB532-D6C6-4123-B638-5F4CD4B8A9FC}" dt="2021-11-16T15:16:53.086" v="4687" actId="1035"/>
          <ac:spMkLst>
            <pc:docMk/>
            <pc:sldMk cId="1982422083" sldId="284"/>
            <ac:spMk id="260" creationId="{8BC1DCD5-47F9-4A63-9A63-D0A0B8764D6B}"/>
          </ac:spMkLst>
        </pc:spChg>
        <pc:grpChg chg="mod">
          <ac:chgData name="Pan Kampylis" userId="d0877a1ddc8fbd06" providerId="LiveId" clId="{077BB532-D6C6-4123-B638-5F4CD4B8A9FC}" dt="2021-11-16T15:16:53.086" v="4687" actId="1035"/>
          <ac:grpSpMkLst>
            <pc:docMk/>
            <pc:sldMk cId="1982422083" sldId="284"/>
            <ac:grpSpMk id="67" creationId="{508A9A3E-01D2-4EA6-BCED-8A4508277555}"/>
          </ac:grpSpMkLst>
        </pc:grpChg>
        <pc:grpChg chg="del">
          <ac:chgData name="Pan Kampylis" userId="d0877a1ddc8fbd06" providerId="LiveId" clId="{077BB532-D6C6-4123-B638-5F4CD4B8A9FC}" dt="2021-11-14T18:35:15.691" v="1055" actId="478"/>
          <ac:grpSpMkLst>
            <pc:docMk/>
            <pc:sldMk cId="1982422083" sldId="284"/>
            <ac:grpSpMk id="79" creationId="{23615E6E-5EB3-4CE2-A6A5-CFACF6128858}"/>
          </ac:grpSpMkLst>
        </pc:grpChg>
        <pc:grpChg chg="mod">
          <ac:chgData name="Pan Kampylis" userId="d0877a1ddc8fbd06" providerId="LiveId" clId="{077BB532-D6C6-4123-B638-5F4CD4B8A9FC}" dt="2021-11-16T15:16:53.086" v="4687" actId="1035"/>
          <ac:grpSpMkLst>
            <pc:docMk/>
            <pc:sldMk cId="1982422083" sldId="284"/>
            <ac:grpSpMk id="117" creationId="{00000000-0000-0000-0000-000000000000}"/>
          </ac:grpSpMkLst>
        </pc:grpChg>
        <pc:grpChg chg="mod">
          <ac:chgData name="Pan Kampylis" userId="d0877a1ddc8fbd06" providerId="LiveId" clId="{077BB532-D6C6-4123-B638-5F4CD4B8A9FC}" dt="2021-11-16T15:16:53.086" v="4687" actId="1035"/>
          <ac:grpSpMkLst>
            <pc:docMk/>
            <pc:sldMk cId="1982422083" sldId="284"/>
            <ac:grpSpMk id="234" creationId="{00F77387-35E9-4A2E-81E4-FF14DC7B7560}"/>
          </ac:grpSpMkLst>
        </pc:grpChg>
        <pc:graphicFrameChg chg="del">
          <ac:chgData name="Pan Kampylis" userId="d0877a1ddc8fbd06" providerId="LiveId" clId="{077BB532-D6C6-4123-B638-5F4CD4B8A9FC}" dt="2021-11-14T18:49:53.823" v="1181" actId="478"/>
          <ac:graphicFrameMkLst>
            <pc:docMk/>
            <pc:sldMk cId="1982422083" sldId="284"/>
            <ac:graphicFrameMk id="2" creationId="{DDA299A3-474C-41C0-B827-5101359BEC51}"/>
          </ac:graphicFrameMkLst>
        </pc:graphicFrameChg>
        <pc:graphicFrameChg chg="add mod modGraphic">
          <ac:chgData name="Pan Kampylis" userId="d0877a1ddc8fbd06" providerId="LiveId" clId="{077BB532-D6C6-4123-B638-5F4CD4B8A9FC}" dt="2021-11-16T15:21:31.135" v="4743" actId="1076"/>
          <ac:graphicFrameMkLst>
            <pc:docMk/>
            <pc:sldMk cId="1982422083" sldId="284"/>
            <ac:graphicFrameMk id="76" creationId="{E485056B-C5B5-4564-82FA-249042F846BB}"/>
          </ac:graphicFrameMkLst>
        </pc:graphicFrameChg>
        <pc:graphicFrameChg chg="add del mod">
          <ac:chgData name="Pan Kampylis" userId="d0877a1ddc8fbd06" providerId="LiveId" clId="{077BB532-D6C6-4123-B638-5F4CD4B8A9FC}" dt="2021-11-16T13:50:23.271" v="4291" actId="478"/>
          <ac:graphicFrameMkLst>
            <pc:docMk/>
            <pc:sldMk cId="1982422083" sldId="284"/>
            <ac:graphicFrameMk id="83" creationId="{91377AF3-BBBF-4D40-B801-DF4368211A7A}"/>
          </ac:graphicFrameMkLst>
        </pc:graphicFrameChg>
      </pc:sldChg>
      <pc:sldChg chg="addSp delSp modSp add mod modShow">
        <pc:chgData name="Pan Kampylis" userId="d0877a1ddc8fbd06" providerId="LiveId" clId="{077BB532-D6C6-4123-B638-5F4CD4B8A9FC}" dt="2021-11-15T13:42:21.026" v="3516" actId="207"/>
        <pc:sldMkLst>
          <pc:docMk/>
          <pc:sldMk cId="2792201842" sldId="285"/>
        </pc:sldMkLst>
        <pc:spChg chg="mod">
          <ac:chgData name="Pan Kampylis" userId="d0877a1ddc8fbd06" providerId="LiveId" clId="{077BB532-D6C6-4123-B638-5F4CD4B8A9FC}" dt="2021-11-15T13:42:21.026" v="3516" actId="207"/>
          <ac:spMkLst>
            <pc:docMk/>
            <pc:sldMk cId="2792201842" sldId="285"/>
            <ac:spMk id="2" creationId="{009EEBAF-992B-49DD-8024-19CD8537D7A4}"/>
          </ac:spMkLst>
        </pc:spChg>
        <pc:spChg chg="mod">
          <ac:chgData name="Pan Kampylis" userId="d0877a1ddc8fbd06" providerId="LiveId" clId="{077BB532-D6C6-4123-B638-5F4CD4B8A9FC}" dt="2021-11-15T08:12:04.652" v="1283" actId="1038"/>
          <ac:spMkLst>
            <pc:docMk/>
            <pc:sldMk cId="2792201842" sldId="285"/>
            <ac:spMk id="7" creationId="{E4E37AE9-AD27-4A1E-A741-4501C99A2E89}"/>
          </ac:spMkLst>
        </pc:spChg>
        <pc:spChg chg="add del mod">
          <ac:chgData name="Pan Kampylis" userId="d0877a1ddc8fbd06" providerId="LiveId" clId="{077BB532-D6C6-4123-B638-5F4CD4B8A9FC}" dt="2021-11-15T10:28:48.546" v="1773"/>
          <ac:spMkLst>
            <pc:docMk/>
            <pc:sldMk cId="2792201842" sldId="285"/>
            <ac:spMk id="9" creationId="{08E997DA-4D3D-49A8-899D-E09C7120DA45}"/>
          </ac:spMkLst>
        </pc:spChg>
        <pc:spChg chg="add del mod">
          <ac:chgData name="Pan Kampylis" userId="d0877a1ddc8fbd06" providerId="LiveId" clId="{077BB532-D6C6-4123-B638-5F4CD4B8A9FC}" dt="2021-11-15T10:28:48.546" v="1773"/>
          <ac:spMkLst>
            <pc:docMk/>
            <pc:sldMk cId="2792201842" sldId="285"/>
            <ac:spMk id="10" creationId="{6521F4BD-E52E-424E-95BC-3E78C1AC1A72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69" creationId="{B30EC5DD-B3DF-4088-BAB1-A43482462DCD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70" creationId="{5362608D-5865-4FDC-B98A-F977C35BE349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71" creationId="{95E097D5-7715-4748-AC93-759F299D5F85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72" creationId="{40687051-D004-484E-A9FB-AC8D24B86A44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73" creationId="{15DEF302-8AAE-4E1E-9441-17C48256A92B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74" creationId="{9C4C4861-9B07-48FE-B8D5-D4D5A4E27757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76" creationId="{41C63DB7-731E-4DDB-B67A-A63BE5F0D20D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77" creationId="{3A7C3431-64C5-4919-9199-2AAC814003CD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78" creationId="{484C7C4A-0CAE-4CDF-BDAC-06B20206B585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79" creationId="{74E58030-EF07-40CE-B2F6-3BCF8E0F91CB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80" creationId="{EEFE932D-C1CC-4081-AAC8-4F43E1CC683F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81" creationId="{2F8B9786-71AC-439D-824B-5565D197E938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82" creationId="{10B55AC4-5A51-4C43-B57C-332143BA0699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83" creationId="{52B1937C-2C63-4243-BD45-EFDEDB905D2F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84" creationId="{AC0CF1BD-F84A-4D38-ADCA-AA08487E5F1E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85" creationId="{391B4D2B-7C0B-4453-B035-821FA21F11FF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86" creationId="{808A0F7C-66FC-409F-A885-204BF03CFDDC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87" creationId="{9089D6C9-2139-4E36-A7CF-CFD51E5004E6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88" creationId="{CF2959F4-AC1B-45E6-BD89-2C0D65E4D5EC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89" creationId="{886AB8C8-2726-4CF8-8475-CE31E7C18766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90" creationId="{86872B2F-9891-4D53-B756-3F1E04A8B2A5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91" creationId="{18C1B565-BE76-4A35-A9C3-D1FAAE5389A5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92" creationId="{F4C1AB01-7E65-4530-9FE7-5E15813368DC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93" creationId="{81FC0070-49CF-42BD-BCEE-C06492602A17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94" creationId="{61D792BC-059B-41BD-B87B-494CB9AB1142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95" creationId="{A0A94595-D0C7-4293-B448-1A12BAC49CCF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96" creationId="{A7153467-8052-4837-ABBC-343324863174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97" creationId="{D8C061B6-E48F-4BC6-82F8-3A8892FBDFA9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98" creationId="{2E832A32-F915-41BC-AAF1-9F484F09E7EA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99" creationId="{D63F9FE0-E9E6-4EE7-87DC-EBDCF4DDD52A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100" creationId="{075809C2-8168-414C-B31B-76712A26A0E1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101" creationId="{76ECE4EB-1A3A-4386-A74D-255A4152367A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102" creationId="{6C0CC697-43B5-4305-94DB-9D7AA57C1555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103" creationId="{A1EC5AD6-B7F4-4FC2-B776-95DE32C68BCD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104" creationId="{0E16D3FF-3FAA-4032-A948-F44C9896156A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105" creationId="{8F2CDE31-3DBE-481F-BAAD-D03AED5786AB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106" creationId="{999A40DE-7B53-4F9D-BAFB-7D4094CCC3CD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107" creationId="{AB9A23E7-2A91-43B8-B839-545F9E9FA1C4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108" creationId="{6040FF13-BC56-4B7D-8959-FEDF043A991D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109" creationId="{A085AC8D-A2B9-4C87-89DD-55654FB459D4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110" creationId="{A2F95B96-0A2B-44EB-9D00-3C5D7096D4B3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111" creationId="{9F1CD1BD-3C0B-4566-93E1-D03176D9E3BD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112" creationId="{571B8939-0C31-44F0-AF59-9E961C91F891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113" creationId="{B2A25394-CB80-4232-8BDB-094CA9D7E1F3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114" creationId="{D676B5FF-A44B-448D-98E6-13141666B388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115" creationId="{F4C7E385-583C-4D29-82B2-718BAC4ECA7C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116" creationId="{ACFFF4EB-83DC-46B4-B143-E3A34097ACEF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1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1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2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2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2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2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2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2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2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2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2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29" creationId="{00000000-0000-0000-0000-000000000000}"/>
          </ac:spMkLst>
        </pc:spChg>
        <pc:spChg chg="mod">
          <ac:chgData name="Pan Kampylis" userId="d0877a1ddc8fbd06" providerId="LiveId" clId="{077BB532-D6C6-4123-B638-5F4CD4B8A9FC}" dt="2021-11-15T08:04:38.564" v="1208"/>
          <ac:spMkLst>
            <pc:docMk/>
            <pc:sldMk cId="2792201842" sldId="285"/>
            <ac:spMk id="130" creationId="{28927FF9-00C7-478C-BF4E-899C7B92E14C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32" creationId="{294A0DE4-B8BD-4E4B-A619-2F9FF8007DB1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33" creationId="{460807FA-7125-4B8E-9007-677E73058DFB}"/>
          </ac:spMkLst>
        </pc:spChg>
        <pc:spChg chg="mod">
          <ac:chgData name="Pan Kampylis" userId="d0877a1ddc8fbd06" providerId="LiveId" clId="{077BB532-D6C6-4123-B638-5F4CD4B8A9FC}" dt="2021-11-15T08:12:00.306" v="1272" actId="1076"/>
          <ac:spMkLst>
            <pc:docMk/>
            <pc:sldMk cId="2792201842" sldId="285"/>
            <ac:spMk id="134" creationId="{7308A216-F002-4D5B-8FAD-F36E8CACC9DD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35" creationId="{15C80CA6-88BC-4155-A4AD-B39F80F8D9BE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36" creationId="{5C1725E8-F788-4DF0-A08C-4DB43508E020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37" creationId="{6D8A5B63-D2C5-4AF5-94AE-FD5622331B1F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38" creationId="{53CBB59F-1F57-4C52-9E5F-14556104F4E8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3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4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4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4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4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4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4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4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4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4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4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5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5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5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5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5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5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5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5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58" creationId="{00000000-0000-0000-0000-000000000000}"/>
          </ac:spMkLst>
        </pc:spChg>
        <pc:spChg chg="add del 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5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6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6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6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6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6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6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6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6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6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6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7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7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7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7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7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7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7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7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7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0:53:38.383" v="2144" actId="208"/>
          <ac:spMkLst>
            <pc:docMk/>
            <pc:sldMk cId="2792201842" sldId="285"/>
            <ac:spMk id="179" creationId="{00000000-0000-0000-0000-000000000000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80" creationId="{EDEF9525-2D37-4D12-A067-A8890EB8E67A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81" creationId="{EFB0A82E-E2B6-447B-8512-2CBA47168B90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82" creationId="{957282FB-9819-4F05-8F1F-A06D61576C32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83" creationId="{F89B11BE-091B-44B4-AECA-7914A50B2244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84" creationId="{8E64D9BF-EF18-4B48-B4D1-DB9F0A229810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85" creationId="{E771DE69-2EAF-451A-BA2E-9E3DDDFDF1CF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86" creationId="{4E74ECC7-9348-47E9-A9F1-057F0C3470A2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87" creationId="{707AD50A-27CC-40A2-85F2-3FB1C14CEE5F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88" creationId="{093C0071-FBC9-4D27-B637-990A360B29BE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89" creationId="{B0255C32-A17C-4AA9-ACB1-A75158B12FF3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90" creationId="{3E42D950-10F7-41BC-860A-0BFFC5C73622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91" creationId="{6CEDB7AC-2363-4F0C-A6CC-1A7E8E96BAD9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92" creationId="{9FF3C03E-D304-4B4D-B4F0-B0C2CBF36C84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93" creationId="{501639FE-008B-416B-953F-FFBCB59B7316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94" creationId="{3C22329F-BBEF-443B-8F69-070E6496579D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95" creationId="{B55CCCB9-6086-4ECF-883D-17CB95B3F5BC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96" creationId="{9D1763CE-A86A-40E2-BFF3-9596A806FF89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97" creationId="{4968D471-5BC8-491B-BA88-12A06DA7C246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98" creationId="{BD9CE12A-F878-4D81-96C8-8D57F0B8DD8D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199" creationId="{02F3B075-6FA4-499B-B2AC-CD92F8E80CE6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00" creationId="{77268DD5-4158-486B-9BAA-9B60815AFD81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01" creationId="{D0319961-E929-41AB-820B-0690220CCB48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02" creationId="{8B524C0E-4868-47DA-9936-AD7FD6555B77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03" creationId="{EB8073F8-84B3-42E3-B62E-3E65347CBF12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04" creationId="{90C89893-CF4C-43A0-9F71-EB65EA0A797D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05" creationId="{98B8F754-4A10-4034-B02C-A29AC940EA8A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06" creationId="{79B103AA-87D1-44CB-B3A2-65A8FC58ACB2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07" creationId="{CBDFCEF1-D50E-4759-A5E2-69941F731014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08" creationId="{EBA7B05E-35A1-4871-8428-E23A692FD834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09" creationId="{A37A6FDF-E735-42CA-8853-9A4983DF0DCF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10" creationId="{10040E5F-273F-4579-97CE-733C26AEA6A2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11" creationId="{0789A64B-B672-4360-A2E4-394DC51DC934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12" creationId="{3B039CC4-3BDB-4AD0-B538-F9FEC13C917F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13" creationId="{8D040341-9B1A-4157-9B6E-BF1C961BF8F4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14" creationId="{FEE910D1-5260-4D37-BC2B-00ADA58AA53D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15" creationId="{4DADB407-192E-46A5-A05E-DC37E1ED49C9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16" creationId="{8906F577-1E79-4ABD-A920-1EB59423E42E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17" creationId="{0EA6113D-5080-4A0E-B5F7-C25CD48E3F8D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18" creationId="{F11A02E1-592D-4BAD-B14C-20E19F0B2A09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19" creationId="{362D82E2-046C-4B5C-9AF8-E4CF1A63CE4B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20" creationId="{77B93890-9AAD-42BE-B0A0-F2CB2AB12E14}"/>
          </ac:spMkLst>
        </pc:spChg>
        <pc:spChg chg="mod">
          <ac:chgData name="Pan Kampylis" userId="d0877a1ddc8fbd06" providerId="LiveId" clId="{077BB532-D6C6-4123-B638-5F4CD4B8A9FC}" dt="2021-11-15T08:05:53.392" v="1217" actId="208"/>
          <ac:spMkLst>
            <pc:docMk/>
            <pc:sldMk cId="2792201842" sldId="285"/>
            <ac:spMk id="221" creationId="{37AEB71B-76AB-4DE5-BC11-D9CDE8C13420}"/>
          </ac:spMkLst>
        </pc:spChg>
        <pc:spChg chg="mod">
          <ac:chgData name="Pan Kampylis" userId="d0877a1ddc8fbd06" providerId="LiveId" clId="{077BB532-D6C6-4123-B638-5F4CD4B8A9FC}" dt="2021-11-15T08:08:10.092" v="1238"/>
          <ac:spMkLst>
            <pc:docMk/>
            <pc:sldMk cId="2792201842" sldId="285"/>
            <ac:spMk id="223" creationId="{9702588D-19F7-489F-94AA-6B870F750643}"/>
          </ac:spMkLst>
        </pc:spChg>
        <pc:spChg chg="mod">
          <ac:chgData name="Pan Kampylis" userId="d0877a1ddc8fbd06" providerId="LiveId" clId="{077BB532-D6C6-4123-B638-5F4CD4B8A9FC}" dt="2021-11-15T08:08:10.092" v="1238"/>
          <ac:spMkLst>
            <pc:docMk/>
            <pc:sldMk cId="2792201842" sldId="285"/>
            <ac:spMk id="224" creationId="{CCBB4CE9-B52A-45E3-9EDB-B73AEF2D8394}"/>
          </ac:spMkLst>
        </pc:spChg>
        <pc:spChg chg="add mod">
          <ac:chgData name="Pan Kampylis" userId="d0877a1ddc8fbd06" providerId="LiveId" clId="{077BB532-D6C6-4123-B638-5F4CD4B8A9FC}" dt="2021-11-15T08:08:10.092" v="1238"/>
          <ac:spMkLst>
            <pc:docMk/>
            <pc:sldMk cId="2792201842" sldId="285"/>
            <ac:spMk id="225" creationId="{C0547D9D-6E6F-48F9-990B-0857470F2CCC}"/>
          </ac:spMkLst>
        </pc:spChg>
        <pc:spChg chg="add mod">
          <ac:chgData name="Pan Kampylis" userId="d0877a1ddc8fbd06" providerId="LiveId" clId="{077BB532-D6C6-4123-B638-5F4CD4B8A9FC}" dt="2021-11-15T08:11:42.618" v="1268" actId="1076"/>
          <ac:spMkLst>
            <pc:docMk/>
            <pc:sldMk cId="2792201842" sldId="285"/>
            <ac:spMk id="226" creationId="{7BF31A64-BBA6-4338-90E0-9CB5732CDC94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29" creationId="{84A1877D-3CAF-4284-A5C0-79A74ECDB163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30" creationId="{A07CEF3D-8ABE-4113-BEFB-96475B4F789B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31" creationId="{8D9F6349-CF37-4F8D-8064-F711E2A8D583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32" creationId="{3589B798-AE8B-4F2C-AF54-392E96D276CF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33" creationId="{A12A224A-0E20-419A-B211-54713481E80E}"/>
          </ac:spMkLst>
        </pc:spChg>
        <pc:spChg chg="mod">
          <ac:chgData name="Pan Kampylis" userId="d0877a1ddc8fbd06" providerId="LiveId" clId="{077BB532-D6C6-4123-B638-5F4CD4B8A9FC}" dt="2021-11-15T08:09:10.301" v="1247" actId="207"/>
          <ac:spMkLst>
            <pc:docMk/>
            <pc:sldMk cId="2792201842" sldId="285"/>
            <ac:spMk id="236" creationId="{28F2605B-FA86-4242-8247-F52E3A6C1A89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37" creationId="{97C74756-BCE0-4CF9-B8D5-B9EB277FE3F2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38" creationId="{92EB16F5-707A-4453-9A47-F76D77411E35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39" creationId="{C59548E5-099D-480C-BAE4-C41D0C642DF8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40" creationId="{9B4E9E61-DCC1-4891-8F89-079C95C26CA5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41" creationId="{4B348DC9-8FCB-43E5-910C-192EA0FC6AAE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42" creationId="{0C5FD4DE-3428-478F-B4AA-99E5D41B73AA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43" creationId="{35DF73A4-BB6B-41D5-A154-C29E7FEC401C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44" creationId="{6AEE0F8C-96E9-4953-9C22-659783FE6125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45" creationId="{FDEEE1FE-E09C-458E-82FB-92659A8D25F9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46" creationId="{CCBAD032-B30A-4FB3-A233-D1516D703C24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47" creationId="{BD8E3537-5E8A-424E-B633-29223C68E98D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48" creationId="{4628559F-48D9-4F62-A436-5C8C712C6391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49" creationId="{E2CD9CBA-A64D-4FCC-9324-FBEED9D8F57F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50" creationId="{F46D9166-D4B7-408D-B78E-CCD91583ED2E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51" creationId="{CBB141B9-30EA-401E-BFFD-78A9C89710DB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52" creationId="{2326F3B7-0E8C-40F6-A308-A5CF85EAA936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53" creationId="{4FBFBE7F-9A9C-4F63-8F5B-62211005D462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54" creationId="{00E1CD57-0AB7-49DC-92F4-EC23AFA2678C}"/>
          </ac:spMkLst>
        </pc:spChg>
        <pc:spChg chg="mod">
          <ac:chgData name="Pan Kampylis" userId="d0877a1ddc8fbd06" providerId="LiveId" clId="{077BB532-D6C6-4123-B638-5F4CD4B8A9FC}" dt="2021-11-15T10:53:52.039" v="2145" actId="208"/>
          <ac:spMkLst>
            <pc:docMk/>
            <pc:sldMk cId="2792201842" sldId="285"/>
            <ac:spMk id="255" creationId="{EFACF300-1FBE-42EE-B6FE-B3FD2E5F6127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56" creationId="{489F90D8-A826-4328-9140-509357DB2C0E}"/>
          </ac:spMkLst>
        </pc:spChg>
        <pc:spChg chg="mod">
          <ac:chgData name="Pan Kampylis" userId="d0877a1ddc8fbd06" providerId="LiveId" clId="{077BB532-D6C6-4123-B638-5F4CD4B8A9FC}" dt="2021-11-15T10:53:52.039" v="2145" actId="208"/>
          <ac:spMkLst>
            <pc:docMk/>
            <pc:sldMk cId="2792201842" sldId="285"/>
            <ac:spMk id="257" creationId="{6C9AE8BA-58F9-4F4E-9F12-4171F41EF8F0}"/>
          </ac:spMkLst>
        </pc:spChg>
        <pc:spChg chg="mod">
          <ac:chgData name="Pan Kampylis" userId="d0877a1ddc8fbd06" providerId="LiveId" clId="{077BB532-D6C6-4123-B638-5F4CD4B8A9FC}" dt="2021-11-15T10:53:57.874" v="2146" actId="208"/>
          <ac:spMkLst>
            <pc:docMk/>
            <pc:sldMk cId="2792201842" sldId="285"/>
            <ac:spMk id="258" creationId="{1F5F3EE6-C978-4F68-B5F1-43335A70BA71}"/>
          </ac:spMkLst>
        </pc:spChg>
        <pc:spChg chg="mod">
          <ac:chgData name="Pan Kampylis" userId="d0877a1ddc8fbd06" providerId="LiveId" clId="{077BB532-D6C6-4123-B638-5F4CD4B8A9FC}" dt="2021-11-15T10:53:52.039" v="2145" actId="208"/>
          <ac:spMkLst>
            <pc:docMk/>
            <pc:sldMk cId="2792201842" sldId="285"/>
            <ac:spMk id="259" creationId="{259F206A-72DA-4CA0-8C75-2650D9A4BF4B}"/>
          </ac:spMkLst>
        </pc:spChg>
        <pc:spChg chg="mod">
          <ac:chgData name="Pan Kampylis" userId="d0877a1ddc8fbd06" providerId="LiveId" clId="{077BB532-D6C6-4123-B638-5F4CD4B8A9FC}" dt="2021-11-15T10:53:52.039" v="2145" actId="208"/>
          <ac:spMkLst>
            <pc:docMk/>
            <pc:sldMk cId="2792201842" sldId="285"/>
            <ac:spMk id="260" creationId="{8BC1DCD5-47F9-4A63-9A63-D0A0B8764D6B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61" creationId="{61D7BD98-E50D-46CA-9D58-F6C31910646D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62" creationId="{01CADD15-AA1C-414B-A262-79E7E48EA1DF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63" creationId="{EBDA93B8-C861-4EDB-B1B9-53B20EF2DE71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64" creationId="{95C3DC63-66A3-42A2-8BAF-2FDB7E3967AF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65" creationId="{1996F7AF-C8F8-4DB3-B2CD-5123390B51BF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66" creationId="{825AC36F-AAC0-422E-B64F-044504280D74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67" creationId="{EF6D587E-6B42-428F-BD91-183AED167005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68" creationId="{42650C03-B0E8-41CA-A74C-2F072923B80C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69" creationId="{C1C6BDC5-CB48-4FB9-9315-4257C951AFBE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70" creationId="{22D5F217-4D4D-4589-AD37-5D903AFEC704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71" creationId="{4679A7FB-0E6A-4B00-A5A4-DD40C6310D6B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72" creationId="{F7025151-723C-4B7A-9CB3-5827A4CD6215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73" creationId="{3B3DFD95-8DEE-437E-A592-B42ABB7E2B1B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74" creationId="{48423CF7-287E-4FAD-8FF3-FC28A37ECDC8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75" creationId="{68776F8B-5BDA-44FD-ABE9-004C2D1607FF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76" creationId="{7F5EA50B-4FE6-45A6-8068-5CEF3E749BEC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77" creationId="{9510D6DE-B609-4384-9DC9-774CE4009B82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78" creationId="{0E4C33B8-5375-45E9-868D-CB4A6EA606D7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79" creationId="{7AB94345-BECD-42DE-92D1-BE40708143D7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80" creationId="{E5E89EB7-BE46-4168-A1DA-E085AB549374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81" creationId="{07272FBF-0F8A-46C0-ABA5-B7C80A29CFD6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82" creationId="{31DD4880-586C-49D1-9470-9A4C335C66C5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83" creationId="{FF5609E0-5A1B-4949-BF4C-64AF64E0C04E}"/>
          </ac:spMkLst>
        </pc:spChg>
        <pc:spChg chg="mod">
          <ac:chgData name="Pan Kampylis" userId="d0877a1ddc8fbd06" providerId="LiveId" clId="{077BB532-D6C6-4123-B638-5F4CD4B8A9FC}" dt="2021-11-15T08:21:04.970" v="1544"/>
          <ac:spMkLst>
            <pc:docMk/>
            <pc:sldMk cId="2792201842" sldId="285"/>
            <ac:spMk id="284" creationId="{503FB89F-9B9F-45D8-893C-0FFBD27FC93E}"/>
          </ac:spMkLst>
        </pc:spChg>
        <pc:grpChg chg="add del mod">
          <ac:chgData name="Pan Kampylis" userId="d0877a1ddc8fbd06" providerId="LiveId" clId="{077BB532-D6C6-4123-B638-5F4CD4B8A9FC}" dt="2021-11-15T08:04:41.606" v="1209"/>
          <ac:grpSpMkLst>
            <pc:docMk/>
            <pc:sldMk cId="2792201842" sldId="285"/>
            <ac:grpSpMk id="68" creationId="{6A38BA79-DDEC-4A3F-B2F7-39B9252EE194}"/>
          </ac:grpSpMkLst>
        </pc:grpChg>
        <pc:grpChg chg="add del mod">
          <ac:chgData name="Pan Kampylis" userId="d0877a1ddc8fbd06" providerId="LiveId" clId="{077BB532-D6C6-4123-B638-5F4CD4B8A9FC}" dt="2021-11-15T08:17:43.920" v="1510" actId="478"/>
          <ac:grpSpMkLst>
            <pc:docMk/>
            <pc:sldMk cId="2792201842" sldId="285"/>
            <ac:grpSpMk id="131" creationId="{CCABC8E6-4ABA-4E82-A8D9-C1CDA03CE53B}"/>
          </ac:grpSpMkLst>
        </pc:grpChg>
        <pc:grpChg chg="add mod">
          <ac:chgData name="Pan Kampylis" userId="d0877a1ddc8fbd06" providerId="LiveId" clId="{077BB532-D6C6-4123-B638-5F4CD4B8A9FC}" dt="2021-11-15T08:11:36.499" v="1265" actId="1076"/>
          <ac:grpSpMkLst>
            <pc:docMk/>
            <pc:sldMk cId="2792201842" sldId="285"/>
            <ac:grpSpMk id="222" creationId="{A99B66D3-7F71-4A33-BAB8-598986EEFA46}"/>
          </ac:grpSpMkLst>
        </pc:grpChg>
        <pc:grpChg chg="add mod">
          <ac:chgData name="Pan Kampylis" userId="d0877a1ddc8fbd06" providerId="LiveId" clId="{077BB532-D6C6-4123-B638-5F4CD4B8A9FC}" dt="2021-11-15T08:21:04.970" v="1544"/>
          <ac:grpSpMkLst>
            <pc:docMk/>
            <pc:sldMk cId="2792201842" sldId="285"/>
            <ac:grpSpMk id="228" creationId="{1B2D341F-F022-4736-9788-C0C0AE25609B}"/>
          </ac:grpSpMkLst>
        </pc:grpChg>
        <pc:grpChg chg="mod">
          <ac:chgData name="Pan Kampylis" userId="d0877a1ddc8fbd06" providerId="LiveId" clId="{077BB532-D6C6-4123-B638-5F4CD4B8A9FC}" dt="2021-11-15T08:11:52.166" v="1269" actId="14100"/>
          <ac:grpSpMkLst>
            <pc:docMk/>
            <pc:sldMk cId="2792201842" sldId="285"/>
            <ac:grpSpMk id="234" creationId="{00F77387-35E9-4A2E-81E4-FF14DC7B7560}"/>
          </ac:grpSpMkLst>
        </pc:grpChg>
        <pc:graphicFrameChg chg="add del mod">
          <ac:chgData name="Pan Kampylis" userId="d0877a1ddc8fbd06" providerId="LiveId" clId="{077BB532-D6C6-4123-B638-5F4CD4B8A9FC}" dt="2021-11-15T10:28:48.546" v="1773"/>
          <ac:graphicFrameMkLst>
            <pc:docMk/>
            <pc:sldMk cId="2792201842" sldId="285"/>
            <ac:graphicFrameMk id="8" creationId="{F8103ED8-88F9-45CD-BF4F-8F0F44D62B0A}"/>
          </ac:graphicFrameMkLst>
        </pc:graphicFrameChg>
        <pc:graphicFrameChg chg="add mod modGraphic">
          <ac:chgData name="Pan Kampylis" userId="d0877a1ddc8fbd06" providerId="LiveId" clId="{077BB532-D6C6-4123-B638-5F4CD4B8A9FC}" dt="2021-11-15T13:23:01.756" v="2675" actId="1076"/>
          <ac:graphicFrameMkLst>
            <pc:docMk/>
            <pc:sldMk cId="2792201842" sldId="285"/>
            <ac:graphicFrameMk id="11" creationId="{EF14A0DA-9863-403E-AA26-DB18C3D2CE87}"/>
          </ac:graphicFrameMkLst>
        </pc:graphicFrameChg>
        <pc:graphicFrameChg chg="add mod modGraphic">
          <ac:chgData name="Pan Kampylis" userId="d0877a1ddc8fbd06" providerId="LiveId" clId="{077BB532-D6C6-4123-B638-5F4CD4B8A9FC}" dt="2021-11-15T08:14:25.477" v="1441" actId="1076"/>
          <ac:graphicFrameMkLst>
            <pc:docMk/>
            <pc:sldMk cId="2792201842" sldId="285"/>
            <ac:graphicFrameMk id="227" creationId="{48F87022-116C-4664-8874-D2B0DA2DE46E}"/>
          </ac:graphicFrameMkLst>
        </pc:graphicFrameChg>
        <pc:picChg chg="add del mod modCrop">
          <ac:chgData name="Pan Kampylis" userId="d0877a1ddc8fbd06" providerId="LiveId" clId="{077BB532-D6C6-4123-B638-5F4CD4B8A9FC}" dt="2021-11-15T09:37:59.520" v="1551" actId="478"/>
          <ac:picMkLst>
            <pc:docMk/>
            <pc:sldMk cId="2792201842" sldId="285"/>
            <ac:picMk id="4" creationId="{709CCCB0-74FE-4021-B72B-728204156BC2}"/>
          </ac:picMkLst>
        </pc:picChg>
        <pc:picChg chg="add del mod modCrop">
          <ac:chgData name="Pan Kampylis" userId="d0877a1ddc8fbd06" providerId="LiveId" clId="{077BB532-D6C6-4123-B638-5F4CD4B8A9FC}" dt="2021-11-15T09:43:07.387" v="1561" actId="478"/>
          <ac:picMkLst>
            <pc:docMk/>
            <pc:sldMk cId="2792201842" sldId="285"/>
            <ac:picMk id="6" creationId="{68DCA68C-8C0F-4E1D-96BF-D97F1966EDD0}"/>
          </ac:picMkLst>
        </pc:picChg>
        <pc:picChg chg="del mod">
          <ac:chgData name="Pan Kampylis" userId="d0877a1ddc8fbd06" providerId="LiveId" clId="{077BB532-D6C6-4123-B638-5F4CD4B8A9FC}" dt="2021-11-15T08:14:46.082" v="1477" actId="478"/>
          <ac:picMkLst>
            <pc:docMk/>
            <pc:sldMk cId="2792201842" sldId="285"/>
            <ac:picMk id="75" creationId="{DA4D05C4-3A43-4A73-88A6-2B85040910A3}"/>
          </ac:picMkLst>
        </pc:picChg>
      </pc:sldChg>
      <pc:sldChg chg="addSp delSp modSp add mod ord">
        <pc:chgData name="Pan Kampylis" userId="d0877a1ddc8fbd06" providerId="LiveId" clId="{077BB532-D6C6-4123-B638-5F4CD4B8A9FC}" dt="2021-11-15T13:40:50.410" v="3385" actId="207"/>
        <pc:sldMkLst>
          <pc:docMk/>
          <pc:sldMk cId="4289570979" sldId="286"/>
        </pc:sldMkLst>
        <pc:spChg chg="mod">
          <ac:chgData name="Pan Kampylis" userId="d0877a1ddc8fbd06" providerId="LiveId" clId="{077BB532-D6C6-4123-B638-5F4CD4B8A9FC}" dt="2021-11-15T13:40:50.410" v="3385" actId="207"/>
          <ac:spMkLst>
            <pc:docMk/>
            <pc:sldMk cId="4289570979" sldId="286"/>
            <ac:spMk id="2" creationId="{009EEBAF-992B-49DD-8024-19CD8537D7A4}"/>
          </ac:spMkLst>
        </pc:spChg>
        <pc:spChg chg="add del mod">
          <ac:chgData name="Pan Kampylis" userId="d0877a1ddc8fbd06" providerId="LiveId" clId="{077BB532-D6C6-4123-B638-5F4CD4B8A9FC}" dt="2021-11-15T11:30:01.549" v="2304"/>
          <ac:spMkLst>
            <pc:docMk/>
            <pc:sldMk cId="4289570979" sldId="286"/>
            <ac:spMk id="4" creationId="{3341CB9C-9E9F-4048-A627-73F4D9151FE2}"/>
          </ac:spMkLst>
        </pc:spChg>
        <pc:spChg chg="add del mod">
          <ac:chgData name="Pan Kampylis" userId="d0877a1ddc8fbd06" providerId="LiveId" clId="{077BB532-D6C6-4123-B638-5F4CD4B8A9FC}" dt="2021-11-15T11:30:01.549" v="2304"/>
          <ac:spMkLst>
            <pc:docMk/>
            <pc:sldMk cId="4289570979" sldId="286"/>
            <ac:spMk id="5" creationId="{D700CE88-0E9B-4FCE-BF70-86F6D163E302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1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1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2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6:53.175" v="2279" actId="207"/>
          <ac:spMkLst>
            <pc:docMk/>
            <pc:sldMk cId="4289570979" sldId="286"/>
            <ac:spMk id="12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38:10.228" v="3101" actId="207"/>
          <ac:spMkLst>
            <pc:docMk/>
            <pc:sldMk cId="4289570979" sldId="286"/>
            <ac:spMk id="12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2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7:38.552" v="2288" actId="207"/>
          <ac:spMkLst>
            <pc:docMk/>
            <pc:sldMk cId="4289570979" sldId="286"/>
            <ac:spMk id="12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2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38:15.374" v="3103" actId="207"/>
          <ac:spMkLst>
            <pc:docMk/>
            <pc:sldMk cId="4289570979" sldId="286"/>
            <ac:spMk id="12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38:12.921" v="3102" actId="207"/>
          <ac:spMkLst>
            <pc:docMk/>
            <pc:sldMk cId="4289570979" sldId="286"/>
            <ac:spMk id="12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38:21.237" v="3105" actId="207"/>
          <ac:spMkLst>
            <pc:docMk/>
            <pc:sldMk cId="4289570979" sldId="286"/>
            <ac:spMk id="12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38:25.017" v="3107" actId="207"/>
          <ac:spMkLst>
            <pc:docMk/>
            <pc:sldMk cId="4289570979" sldId="286"/>
            <ac:spMk id="12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32:13.034" v="2926" actId="207"/>
          <ac:spMkLst>
            <pc:docMk/>
            <pc:sldMk cId="4289570979" sldId="286"/>
            <ac:spMk id="134" creationId="{7308A216-F002-4D5B-8FAD-F36E8CACC9DD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3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7:06.284" v="2282" actId="207"/>
          <ac:spMkLst>
            <pc:docMk/>
            <pc:sldMk cId="4289570979" sldId="286"/>
            <ac:spMk id="14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38:36.129" v="3110" actId="207"/>
          <ac:spMkLst>
            <pc:docMk/>
            <pc:sldMk cId="4289570979" sldId="286"/>
            <ac:spMk id="14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6:55.292" v="2280" actId="207"/>
          <ac:spMkLst>
            <pc:docMk/>
            <pc:sldMk cId="4289570979" sldId="286"/>
            <ac:spMk id="14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4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4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4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4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4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4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6:45.152" v="2278" actId="207"/>
          <ac:spMkLst>
            <pc:docMk/>
            <pc:sldMk cId="4289570979" sldId="286"/>
            <ac:spMk id="14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38:23.432" v="3106" actId="207"/>
          <ac:spMkLst>
            <pc:docMk/>
            <pc:sldMk cId="4289570979" sldId="286"/>
            <ac:spMk id="15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5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5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5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6:23.631" v="2276" actId="207"/>
          <ac:spMkLst>
            <pc:docMk/>
            <pc:sldMk cId="4289570979" sldId="286"/>
            <ac:spMk id="15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5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5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6:09.107" v="2274" actId="207"/>
          <ac:spMkLst>
            <pc:docMk/>
            <pc:sldMk cId="4289570979" sldId="286"/>
            <ac:spMk id="15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5:59.227" v="2273" actId="207"/>
          <ac:spMkLst>
            <pc:docMk/>
            <pc:sldMk cId="4289570979" sldId="286"/>
            <ac:spMk id="15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5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6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6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5:54.299" v="2272" actId="207"/>
          <ac:spMkLst>
            <pc:docMk/>
            <pc:sldMk cId="4289570979" sldId="286"/>
            <ac:spMk id="16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5:48.660" v="2271" actId="207"/>
          <ac:spMkLst>
            <pc:docMk/>
            <pc:sldMk cId="4289570979" sldId="286"/>
            <ac:spMk id="16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5:42.859" v="2270" actId="207"/>
          <ac:spMkLst>
            <pc:docMk/>
            <pc:sldMk cId="4289570979" sldId="286"/>
            <ac:spMk id="16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6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6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30:30.093" v="2898" actId="207"/>
          <ac:spMkLst>
            <pc:docMk/>
            <pc:sldMk cId="4289570979" sldId="286"/>
            <ac:spMk id="16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6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38:28.889" v="3108" actId="207"/>
          <ac:spMkLst>
            <pc:docMk/>
            <pc:sldMk cId="4289570979" sldId="286"/>
            <ac:spMk id="16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38:18.658" v="3104" actId="207"/>
          <ac:spMkLst>
            <pc:docMk/>
            <pc:sldMk cId="4289570979" sldId="286"/>
            <ac:spMk id="17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7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7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5:20.987" v="2266" actId="207"/>
          <ac:spMkLst>
            <pc:docMk/>
            <pc:sldMk cId="4289570979" sldId="286"/>
            <ac:spMk id="17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7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7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5:13.527" v="2265" actId="207"/>
          <ac:spMkLst>
            <pc:docMk/>
            <pc:sldMk cId="4289570979" sldId="286"/>
            <ac:spMk id="17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7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7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24:40.216" v="2261" actId="207"/>
          <ac:spMkLst>
            <pc:docMk/>
            <pc:sldMk cId="4289570979" sldId="286"/>
            <ac:spMk id="179" creationId="{00000000-0000-0000-0000-000000000000}"/>
          </ac:spMkLst>
        </pc:spChg>
        <pc:spChg chg="mod">
          <ac:chgData name="Pan Kampylis" userId="d0877a1ddc8fbd06" providerId="LiveId" clId="{077BB532-D6C6-4123-B638-5F4CD4B8A9FC}" dt="2021-11-15T08:19:47.097" v="1532" actId="207"/>
          <ac:spMkLst>
            <pc:docMk/>
            <pc:sldMk cId="4289570979" sldId="286"/>
            <ac:spMk id="223" creationId="{9702588D-19F7-489F-94AA-6B870F750643}"/>
          </ac:spMkLst>
        </pc:spChg>
        <pc:spChg chg="mod">
          <ac:chgData name="Pan Kampylis" userId="d0877a1ddc8fbd06" providerId="LiveId" clId="{077BB532-D6C6-4123-B638-5F4CD4B8A9FC}" dt="2021-11-15T11:29:20.108" v="2300" actId="208"/>
          <ac:spMkLst>
            <pc:docMk/>
            <pc:sldMk cId="4289570979" sldId="286"/>
            <ac:spMk id="226" creationId="{7BF31A64-BBA6-4338-90E0-9CB5732CDC94}"/>
          </ac:spMkLst>
        </pc:spChg>
        <pc:spChg chg="mod">
          <ac:chgData name="Pan Kampylis" userId="d0877a1ddc8fbd06" providerId="LiveId" clId="{077BB532-D6C6-4123-B638-5F4CD4B8A9FC}" dt="2021-11-15T13:38:06.426" v="3100" actId="208"/>
          <ac:spMkLst>
            <pc:docMk/>
            <pc:sldMk cId="4289570979" sldId="286"/>
            <ac:spMk id="229" creationId="{F57232B0-8E22-4DFE-85A6-CBA89C14E054}"/>
          </ac:spMkLst>
        </pc:spChg>
        <pc:spChg chg="mod">
          <ac:chgData name="Pan Kampylis" userId="d0877a1ddc8fbd06" providerId="LiveId" clId="{077BB532-D6C6-4123-B638-5F4CD4B8A9FC}" dt="2021-11-15T13:38:06.426" v="3100" actId="208"/>
          <ac:spMkLst>
            <pc:docMk/>
            <pc:sldMk cId="4289570979" sldId="286"/>
            <ac:spMk id="230" creationId="{6FE00121-C49F-421E-9552-37A36AEB135D}"/>
          </ac:spMkLst>
        </pc:spChg>
        <pc:spChg chg="mod">
          <ac:chgData name="Pan Kampylis" userId="d0877a1ddc8fbd06" providerId="LiveId" clId="{077BB532-D6C6-4123-B638-5F4CD4B8A9FC}" dt="2021-11-15T13:38:06.426" v="3100" actId="208"/>
          <ac:spMkLst>
            <pc:docMk/>
            <pc:sldMk cId="4289570979" sldId="286"/>
            <ac:spMk id="231" creationId="{8D0A5C8B-45D0-4423-842F-4E4DBBC9D3B4}"/>
          </ac:spMkLst>
        </pc:spChg>
        <pc:spChg chg="mod">
          <ac:chgData name="Pan Kampylis" userId="d0877a1ddc8fbd06" providerId="LiveId" clId="{077BB532-D6C6-4123-B638-5F4CD4B8A9FC}" dt="2021-11-15T13:38:06.426" v="3100" actId="208"/>
          <ac:spMkLst>
            <pc:docMk/>
            <pc:sldMk cId="4289570979" sldId="286"/>
            <ac:spMk id="232" creationId="{FCEF05EC-1C78-425D-BD42-F43A0B6C5B5C}"/>
          </ac:spMkLst>
        </pc:spChg>
        <pc:spChg chg="mod">
          <ac:chgData name="Pan Kampylis" userId="d0877a1ddc8fbd06" providerId="LiveId" clId="{077BB532-D6C6-4123-B638-5F4CD4B8A9FC}" dt="2021-11-15T13:38:06.426" v="3100" actId="208"/>
          <ac:spMkLst>
            <pc:docMk/>
            <pc:sldMk cId="4289570979" sldId="286"/>
            <ac:spMk id="233" creationId="{BDDD1FAE-187B-408F-985C-C8D3DD8B5CB7}"/>
          </ac:spMkLst>
        </pc:spChg>
        <pc:spChg chg="mod">
          <ac:chgData name="Pan Kampylis" userId="d0877a1ddc8fbd06" providerId="LiveId" clId="{077BB532-D6C6-4123-B638-5F4CD4B8A9FC}" dt="2021-11-15T13:38:06.426" v="3100" actId="208"/>
          <ac:spMkLst>
            <pc:docMk/>
            <pc:sldMk cId="4289570979" sldId="286"/>
            <ac:spMk id="237" creationId="{5B72F8E2-6104-4DF5-BA97-A9CDE33083F3}"/>
          </ac:spMkLst>
        </pc:spChg>
        <pc:spChg chg="mod">
          <ac:chgData name="Pan Kampylis" userId="d0877a1ddc8fbd06" providerId="LiveId" clId="{077BB532-D6C6-4123-B638-5F4CD4B8A9FC}" dt="2021-11-15T13:38:06.426" v="3100" actId="208"/>
          <ac:spMkLst>
            <pc:docMk/>
            <pc:sldMk cId="4289570979" sldId="286"/>
            <ac:spMk id="238" creationId="{01257056-0D88-45D2-91C8-AE7D257C3DFE}"/>
          </ac:spMkLst>
        </pc:spChg>
        <pc:spChg chg="mod">
          <ac:chgData name="Pan Kampylis" userId="d0877a1ddc8fbd06" providerId="LiveId" clId="{077BB532-D6C6-4123-B638-5F4CD4B8A9FC}" dt="2021-11-15T10:51:12.615" v="2114" actId="207"/>
          <ac:spMkLst>
            <pc:docMk/>
            <pc:sldMk cId="4289570979" sldId="286"/>
            <ac:spMk id="255" creationId="{EFACF300-1FBE-42EE-B6FE-B3FD2E5F6127}"/>
          </ac:spMkLst>
        </pc:spChg>
        <pc:spChg chg="mod">
          <ac:chgData name="Pan Kampylis" userId="d0877a1ddc8fbd06" providerId="LiveId" clId="{077BB532-D6C6-4123-B638-5F4CD4B8A9FC}" dt="2021-11-15T10:51:31.086" v="2117" actId="207"/>
          <ac:spMkLst>
            <pc:docMk/>
            <pc:sldMk cId="4289570979" sldId="286"/>
            <ac:spMk id="257" creationId="{6C9AE8BA-58F9-4F4E-9F12-4171F41EF8F0}"/>
          </ac:spMkLst>
        </pc:spChg>
        <pc:spChg chg="mod">
          <ac:chgData name="Pan Kampylis" userId="d0877a1ddc8fbd06" providerId="LiveId" clId="{077BB532-D6C6-4123-B638-5F4CD4B8A9FC}" dt="2021-11-15T10:51:15.098" v="2115" actId="207"/>
          <ac:spMkLst>
            <pc:docMk/>
            <pc:sldMk cId="4289570979" sldId="286"/>
            <ac:spMk id="258" creationId="{1F5F3EE6-C978-4F68-B5F1-43335A70BA71}"/>
          </ac:spMkLst>
        </pc:spChg>
        <pc:spChg chg="mod">
          <ac:chgData name="Pan Kampylis" userId="d0877a1ddc8fbd06" providerId="LiveId" clId="{077BB532-D6C6-4123-B638-5F4CD4B8A9FC}" dt="2021-11-15T13:38:32.397" v="3109" actId="207"/>
          <ac:spMkLst>
            <pc:docMk/>
            <pc:sldMk cId="4289570979" sldId="286"/>
            <ac:spMk id="259" creationId="{259F206A-72DA-4CA0-8C75-2650D9A4BF4B}"/>
          </ac:spMkLst>
        </pc:spChg>
        <pc:spChg chg="mod">
          <ac:chgData name="Pan Kampylis" userId="d0877a1ddc8fbd06" providerId="LiveId" clId="{077BB532-D6C6-4123-B638-5F4CD4B8A9FC}" dt="2021-11-15T10:51:28.554" v="2116" actId="207"/>
          <ac:spMkLst>
            <pc:docMk/>
            <pc:sldMk cId="4289570979" sldId="286"/>
            <ac:spMk id="260" creationId="{8BC1DCD5-47F9-4A63-9A63-D0A0B8764D6B}"/>
          </ac:spMkLst>
        </pc:spChg>
        <pc:grpChg chg="mod">
          <ac:chgData name="Pan Kampylis" userId="d0877a1ddc8fbd06" providerId="LiveId" clId="{077BB532-D6C6-4123-B638-5F4CD4B8A9FC}" dt="2021-11-15T11:24:40.216" v="2261" actId="207"/>
          <ac:grpSpMkLst>
            <pc:docMk/>
            <pc:sldMk cId="4289570979" sldId="286"/>
            <ac:grpSpMk id="117" creationId="{00000000-0000-0000-0000-000000000000}"/>
          </ac:grpSpMkLst>
        </pc:grpChg>
        <pc:grpChg chg="del">
          <ac:chgData name="Pan Kampylis" userId="d0877a1ddc8fbd06" providerId="LiveId" clId="{077BB532-D6C6-4123-B638-5F4CD4B8A9FC}" dt="2021-11-15T08:21:09.419" v="1545" actId="478"/>
          <ac:grpSpMkLst>
            <pc:docMk/>
            <pc:sldMk cId="4289570979" sldId="286"/>
            <ac:grpSpMk id="131" creationId="{CCABC8E6-4ABA-4E82-A8D9-C1CDA03CE53B}"/>
          </ac:grpSpMkLst>
        </pc:grpChg>
        <pc:grpChg chg="add mod">
          <ac:chgData name="Pan Kampylis" userId="d0877a1ddc8fbd06" providerId="LiveId" clId="{077BB532-D6C6-4123-B638-5F4CD4B8A9FC}" dt="2021-11-15T13:38:03.160" v="3099" actId="207"/>
          <ac:grpSpMkLst>
            <pc:docMk/>
            <pc:sldMk cId="4289570979" sldId="286"/>
            <ac:grpSpMk id="228" creationId="{6AE4C046-2E4F-4C64-B580-22085A64D381}"/>
          </ac:grpSpMkLst>
        </pc:grpChg>
        <pc:graphicFrameChg chg="add del mod">
          <ac:chgData name="Pan Kampylis" userId="d0877a1ddc8fbd06" providerId="LiveId" clId="{077BB532-D6C6-4123-B638-5F4CD4B8A9FC}" dt="2021-11-15T11:30:01.549" v="2304"/>
          <ac:graphicFrameMkLst>
            <pc:docMk/>
            <pc:sldMk cId="4289570979" sldId="286"/>
            <ac:graphicFrameMk id="3" creationId="{48B01CFE-7080-4BA2-A3A5-1422535C43BF}"/>
          </ac:graphicFrameMkLst>
        </pc:graphicFrameChg>
        <pc:graphicFrameChg chg="add del mod">
          <ac:chgData name="Pan Kampylis" userId="d0877a1ddc8fbd06" providerId="LiveId" clId="{077BB532-D6C6-4123-B638-5F4CD4B8A9FC}" dt="2021-11-15T11:30:05.169" v="2306"/>
          <ac:graphicFrameMkLst>
            <pc:docMk/>
            <pc:sldMk cId="4289570979" sldId="286"/>
            <ac:graphicFrameMk id="6" creationId="{34C29EEA-B20B-4DB9-AD01-A8BB55C37E70}"/>
          </ac:graphicFrameMkLst>
        </pc:graphicFrameChg>
        <pc:graphicFrameChg chg="mod modGraphic">
          <ac:chgData name="Pan Kampylis" userId="d0877a1ddc8fbd06" providerId="LiveId" clId="{077BB532-D6C6-4123-B638-5F4CD4B8A9FC}" dt="2021-11-15T13:39:01.108" v="3112" actId="207"/>
          <ac:graphicFrameMkLst>
            <pc:docMk/>
            <pc:sldMk cId="4289570979" sldId="286"/>
            <ac:graphicFrameMk id="227" creationId="{48F87022-116C-4664-8874-D2B0DA2DE46E}"/>
          </ac:graphicFrameMkLst>
        </pc:graphicFrameChg>
        <pc:picChg chg="add mod modCrop">
          <ac:chgData name="Pan Kampylis" userId="d0877a1ddc8fbd06" providerId="LiveId" clId="{077BB532-D6C6-4123-B638-5F4CD4B8A9FC}" dt="2021-11-15T11:30:42.111" v="2312" actId="1076"/>
          <ac:picMkLst>
            <pc:docMk/>
            <pc:sldMk cId="4289570979" sldId="286"/>
            <ac:picMk id="9" creationId="{941295C1-19CF-41DF-BADF-08337821BF71}"/>
          </ac:picMkLst>
        </pc:picChg>
        <pc:picChg chg="add del mod">
          <ac:chgData name="Pan Kampylis" userId="d0877a1ddc8fbd06" providerId="LiveId" clId="{077BB532-D6C6-4123-B638-5F4CD4B8A9FC}" dt="2021-11-15T11:29:36.693" v="2302" actId="478"/>
          <ac:picMkLst>
            <pc:docMk/>
            <pc:sldMk cId="4289570979" sldId="286"/>
            <ac:picMk id="130" creationId="{63D20D1F-BD0D-4896-848A-E4968179DE63}"/>
          </ac:picMkLst>
        </pc:picChg>
      </pc:sldChg>
      <pc:sldChg chg="addSp delSp modSp new mod ord">
        <pc:chgData name="Pan Kampylis" userId="d0877a1ddc8fbd06" providerId="LiveId" clId="{077BB532-D6C6-4123-B638-5F4CD4B8A9FC}" dt="2021-11-15T09:59:21.635" v="1744" actId="1076"/>
        <pc:sldMkLst>
          <pc:docMk/>
          <pc:sldMk cId="578053311" sldId="287"/>
        </pc:sldMkLst>
        <pc:spChg chg="del">
          <ac:chgData name="Pan Kampylis" userId="d0877a1ddc8fbd06" providerId="LiveId" clId="{077BB532-D6C6-4123-B638-5F4CD4B8A9FC}" dt="2021-11-15T09:50:46.707" v="1565" actId="478"/>
          <ac:spMkLst>
            <pc:docMk/>
            <pc:sldMk cId="578053311" sldId="287"/>
            <ac:spMk id="2" creationId="{FE54E908-F23D-400E-B035-74E59F1B98A2}"/>
          </ac:spMkLst>
        </pc:spChg>
        <pc:spChg chg="add mod">
          <ac:chgData name="Pan Kampylis" userId="d0877a1ddc8fbd06" providerId="LiveId" clId="{077BB532-D6C6-4123-B638-5F4CD4B8A9FC}" dt="2021-11-15T09:59:21.635" v="1744" actId="1076"/>
          <ac:spMkLst>
            <pc:docMk/>
            <pc:sldMk cId="578053311" sldId="287"/>
            <ac:spMk id="5" creationId="{FEFE8294-F2F9-4323-AFC6-6DA0893F73E4}"/>
          </ac:spMkLst>
        </pc:spChg>
        <pc:picChg chg="add mod modCrop">
          <ac:chgData name="Pan Kampylis" userId="d0877a1ddc8fbd06" providerId="LiveId" clId="{077BB532-D6C6-4123-B638-5F4CD4B8A9FC}" dt="2021-11-15T09:50:59.775" v="1568" actId="732"/>
          <ac:picMkLst>
            <pc:docMk/>
            <pc:sldMk cId="578053311" sldId="287"/>
            <ac:picMk id="4" creationId="{A09D31D7-75E1-4967-85AC-F630ED939224}"/>
          </ac:picMkLst>
        </pc:picChg>
      </pc:sldChg>
      <pc:sldChg chg="addSp delSp modSp new mod ord">
        <pc:chgData name="Pan Kampylis" userId="d0877a1ddc8fbd06" providerId="LiveId" clId="{077BB532-D6C6-4123-B638-5F4CD4B8A9FC}" dt="2021-11-15T09:59:25.309" v="1746" actId="6549"/>
        <pc:sldMkLst>
          <pc:docMk/>
          <pc:sldMk cId="1062007773" sldId="288"/>
        </pc:sldMkLst>
        <pc:spChg chg="del">
          <ac:chgData name="Pan Kampylis" userId="d0877a1ddc8fbd06" providerId="LiveId" clId="{077BB532-D6C6-4123-B638-5F4CD4B8A9FC}" dt="2021-11-15T09:51:32.966" v="1570" actId="478"/>
          <ac:spMkLst>
            <pc:docMk/>
            <pc:sldMk cId="1062007773" sldId="288"/>
            <ac:spMk id="2" creationId="{8917E393-A825-4B87-9A8D-171DC41F81CE}"/>
          </ac:spMkLst>
        </pc:spChg>
        <pc:spChg chg="add mod">
          <ac:chgData name="Pan Kampylis" userId="d0877a1ddc8fbd06" providerId="LiveId" clId="{077BB532-D6C6-4123-B638-5F4CD4B8A9FC}" dt="2021-11-15T09:59:25.309" v="1746" actId="6549"/>
          <ac:spMkLst>
            <pc:docMk/>
            <pc:sldMk cId="1062007773" sldId="288"/>
            <ac:spMk id="7" creationId="{EE6EAF8E-3E03-4E25-83E8-3126364F7119}"/>
          </ac:spMkLst>
        </pc:spChg>
        <pc:picChg chg="add del">
          <ac:chgData name="Pan Kampylis" userId="d0877a1ddc8fbd06" providerId="LiveId" clId="{077BB532-D6C6-4123-B638-5F4CD4B8A9FC}" dt="2021-11-15T09:51:37.457" v="1572" actId="478"/>
          <ac:picMkLst>
            <pc:docMk/>
            <pc:sldMk cId="1062007773" sldId="288"/>
            <ac:picMk id="4" creationId="{B1940146-1AB6-46F7-89CA-D27BFFFA83A5}"/>
          </ac:picMkLst>
        </pc:picChg>
        <pc:picChg chg="add mod modCrop">
          <ac:chgData name="Pan Kampylis" userId="d0877a1ddc8fbd06" providerId="LiveId" clId="{077BB532-D6C6-4123-B638-5F4CD4B8A9FC}" dt="2021-11-15T09:51:54.378" v="1575" actId="732"/>
          <ac:picMkLst>
            <pc:docMk/>
            <pc:sldMk cId="1062007773" sldId="288"/>
            <ac:picMk id="6" creationId="{30FECA2D-916D-4537-BAFD-0F2B007EE7B4}"/>
          </ac:picMkLst>
        </pc:picChg>
      </pc:sldChg>
      <pc:sldChg chg="addSp delSp modSp add mod">
        <pc:chgData name="Pan Kampylis" userId="d0877a1ddc8fbd06" providerId="LiveId" clId="{077BB532-D6C6-4123-B638-5F4CD4B8A9FC}" dt="2021-11-16T20:33:42.625" v="5306"/>
        <pc:sldMkLst>
          <pc:docMk/>
          <pc:sldMk cId="3830492187" sldId="289"/>
        </pc:sldMkLst>
        <pc:spChg chg="mod">
          <ac:chgData name="Pan Kampylis" userId="d0877a1ddc8fbd06" providerId="LiveId" clId="{077BB532-D6C6-4123-B638-5F4CD4B8A9FC}" dt="2021-11-15T13:43:19.872" v="3669"/>
          <ac:spMkLst>
            <pc:docMk/>
            <pc:sldMk cId="3830492187" sldId="289"/>
            <ac:spMk id="2" creationId="{009EEBAF-992B-49DD-8024-19CD8537D7A4}"/>
          </ac:spMkLst>
        </pc:spChg>
        <pc:spChg chg="mod">
          <ac:chgData name="Pan Kampylis" userId="d0877a1ddc8fbd06" providerId="LiveId" clId="{077BB532-D6C6-4123-B638-5F4CD4B8A9FC}" dt="2021-11-16T20:33:31.705" v="5305" actId="1076"/>
          <ac:spMkLst>
            <pc:docMk/>
            <pc:sldMk cId="3830492187" sldId="289"/>
            <ac:spMk id="7" creationId="{E4E37AE9-AD27-4A1E-A741-4501C99A2E89}"/>
          </ac:spMkLst>
        </pc:spChg>
        <pc:spChg chg="mod">
          <ac:chgData name="Pan Kampylis" userId="d0877a1ddc8fbd06" providerId="LiveId" clId="{077BB532-D6C6-4123-B638-5F4CD4B8A9FC}" dt="2021-11-15T13:18:16.890" v="2497" actId="208"/>
          <ac:spMkLst>
            <pc:docMk/>
            <pc:sldMk cId="3830492187" sldId="289"/>
            <ac:spMk id="76" creationId="{4C979C47-5B7A-4BAA-9930-7D810631E96C}"/>
          </ac:spMkLst>
        </pc:spChg>
        <pc:spChg chg="mod">
          <ac:chgData name="Pan Kampylis" userId="d0877a1ddc8fbd06" providerId="LiveId" clId="{077BB532-D6C6-4123-B638-5F4CD4B8A9FC}" dt="2021-11-15T13:18:16.890" v="2497" actId="208"/>
          <ac:spMkLst>
            <pc:docMk/>
            <pc:sldMk cId="3830492187" sldId="289"/>
            <ac:spMk id="77" creationId="{89AF5520-C7C2-467B-9A28-C6E94A65F7E5}"/>
          </ac:spMkLst>
        </pc:spChg>
        <pc:spChg chg="mod">
          <ac:chgData name="Pan Kampylis" userId="d0877a1ddc8fbd06" providerId="LiveId" clId="{077BB532-D6C6-4123-B638-5F4CD4B8A9FC}" dt="2021-11-15T13:18:16.890" v="2497" actId="208"/>
          <ac:spMkLst>
            <pc:docMk/>
            <pc:sldMk cId="3830492187" sldId="289"/>
            <ac:spMk id="78" creationId="{3D681741-5048-4FCC-829B-D79C837D3C52}"/>
          </ac:spMkLst>
        </pc:spChg>
        <pc:spChg chg="mod">
          <ac:chgData name="Pan Kampylis" userId="d0877a1ddc8fbd06" providerId="LiveId" clId="{077BB532-D6C6-4123-B638-5F4CD4B8A9FC}" dt="2021-11-15T13:18:16.890" v="2497" actId="208"/>
          <ac:spMkLst>
            <pc:docMk/>
            <pc:sldMk cId="3830492187" sldId="289"/>
            <ac:spMk id="79" creationId="{6C6606D3-26C2-40E9-A0A7-6AF426B7BC81}"/>
          </ac:spMkLst>
        </pc:spChg>
        <pc:spChg chg="mod">
          <ac:chgData name="Pan Kampylis" userId="d0877a1ddc8fbd06" providerId="LiveId" clId="{077BB532-D6C6-4123-B638-5F4CD4B8A9FC}" dt="2021-11-15T13:18:16.890" v="2497" actId="208"/>
          <ac:spMkLst>
            <pc:docMk/>
            <pc:sldMk cId="3830492187" sldId="289"/>
            <ac:spMk id="80" creationId="{6F15A30F-F8AD-4D3A-BBEA-8DA7983E0D1E}"/>
          </ac:spMkLst>
        </pc:spChg>
        <pc:spChg chg="mod">
          <ac:chgData name="Pan Kampylis" userId="d0877a1ddc8fbd06" providerId="LiveId" clId="{077BB532-D6C6-4123-B638-5F4CD4B8A9FC}" dt="2021-11-15T13:18:16.890" v="2497" actId="208"/>
          <ac:spMkLst>
            <pc:docMk/>
            <pc:sldMk cId="3830492187" sldId="289"/>
            <ac:spMk id="81" creationId="{911F3FD8-79CE-4692-9F4C-5A94187386F6}"/>
          </ac:spMkLst>
        </pc:spChg>
        <pc:spChg chg="mod">
          <ac:chgData name="Pan Kampylis" userId="d0877a1ddc8fbd06" providerId="LiveId" clId="{077BB532-D6C6-4123-B638-5F4CD4B8A9FC}" dt="2021-11-15T13:18:16.890" v="2497" actId="208"/>
          <ac:spMkLst>
            <pc:docMk/>
            <pc:sldMk cId="3830492187" sldId="289"/>
            <ac:spMk id="82" creationId="{C5BCF4B1-BF8C-4816-BC68-4A2231A01B6E}"/>
          </ac:spMkLst>
        </pc:spChg>
        <pc:spChg chg="add mod">
          <ac:chgData name="Pan Kampylis" userId="d0877a1ddc8fbd06" providerId="LiveId" clId="{077BB532-D6C6-4123-B638-5F4CD4B8A9FC}" dt="2021-11-16T20:33:21.359" v="5303" actId="20577"/>
          <ac:spMkLst>
            <pc:docMk/>
            <pc:sldMk cId="3830492187" sldId="289"/>
            <ac:spMk id="84" creationId="{BA2FDE6D-AFEA-4681-B22F-972DA41BEAA2}"/>
          </ac:spMkLst>
        </pc:spChg>
        <pc:spChg chg="add mod">
          <ac:chgData name="Pan Kampylis" userId="d0877a1ddc8fbd06" providerId="LiveId" clId="{077BB532-D6C6-4123-B638-5F4CD4B8A9FC}" dt="2021-11-16T20:33:42.625" v="5306"/>
          <ac:spMkLst>
            <pc:docMk/>
            <pc:sldMk cId="3830492187" sldId="289"/>
            <ac:spMk id="85" creationId="{A104AC7F-9671-4338-9FDE-AEF2B15C45B6}"/>
          </ac:spMkLst>
        </pc:spChg>
        <pc:spChg chg="mod">
          <ac:chgData name="Pan Kampylis" userId="d0877a1ddc8fbd06" providerId="LiveId" clId="{077BB532-D6C6-4123-B638-5F4CD4B8A9FC}" dt="2021-11-15T13:20:18.317" v="2515" actId="207"/>
          <ac:spMkLst>
            <pc:docMk/>
            <pc:sldMk cId="3830492187" sldId="289"/>
            <ac:spMk id="12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21:07.948" v="2524" actId="207"/>
          <ac:spMkLst>
            <pc:docMk/>
            <pc:sldMk cId="3830492187" sldId="289"/>
            <ac:spMk id="12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21:05.816" v="2523" actId="207"/>
          <ac:spMkLst>
            <pc:docMk/>
            <pc:sldMk cId="3830492187" sldId="289"/>
            <ac:spMk id="12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21:00.273" v="2522" actId="207"/>
          <ac:spMkLst>
            <pc:docMk/>
            <pc:sldMk cId="3830492187" sldId="289"/>
            <ac:spMk id="12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20:57.809" v="2521" actId="207"/>
          <ac:spMkLst>
            <pc:docMk/>
            <pc:sldMk cId="3830492187" sldId="289"/>
            <ac:spMk id="12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20:41.448" v="2519" actId="207"/>
          <ac:spMkLst>
            <pc:docMk/>
            <pc:sldMk cId="3830492187" sldId="289"/>
            <ac:spMk id="12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20:43.129" v="2520" actId="207"/>
          <ac:spMkLst>
            <pc:docMk/>
            <pc:sldMk cId="3830492187" sldId="289"/>
            <ac:spMk id="129" creationId="{00000000-0000-0000-0000-000000000000}"/>
          </ac:spMkLst>
        </pc:spChg>
        <pc:spChg chg="mod">
          <ac:chgData name="Pan Kampylis" userId="d0877a1ddc8fbd06" providerId="LiveId" clId="{077BB532-D6C6-4123-B638-5F4CD4B8A9FC}" dt="2021-11-16T20:33:31.705" v="5305" actId="1076"/>
          <ac:spMkLst>
            <pc:docMk/>
            <pc:sldMk cId="3830492187" sldId="289"/>
            <ac:spMk id="134" creationId="{7308A216-F002-4D5B-8FAD-F36E8CACC9DD}"/>
          </ac:spMkLst>
        </pc:spChg>
        <pc:spChg chg="mod">
          <ac:chgData name="Pan Kampylis" userId="d0877a1ddc8fbd06" providerId="LiveId" clId="{077BB532-D6C6-4123-B638-5F4CD4B8A9FC}" dt="2021-11-15T13:20:32.008" v="2517" actId="207"/>
          <ac:spMkLst>
            <pc:docMk/>
            <pc:sldMk cId="3830492187" sldId="289"/>
            <ac:spMk id="14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20:35.307" v="2518" actId="207"/>
          <ac:spMkLst>
            <pc:docMk/>
            <pc:sldMk cId="3830492187" sldId="289"/>
            <ac:spMk id="141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20:20.791" v="2516" actId="207"/>
          <ac:spMkLst>
            <pc:docMk/>
            <pc:sldMk cId="3830492187" sldId="289"/>
            <ac:spMk id="14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20:08.599" v="2514" actId="207"/>
          <ac:spMkLst>
            <pc:docMk/>
            <pc:sldMk cId="3830492187" sldId="289"/>
            <ac:spMk id="14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1:31:58.512" v="2319" actId="207"/>
          <ac:spMkLst>
            <pc:docMk/>
            <pc:sldMk cId="3830492187" sldId="289"/>
            <ac:spMk id="15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19:47.040" v="2512" actId="207"/>
          <ac:spMkLst>
            <pc:docMk/>
            <pc:sldMk cId="3830492187" sldId="289"/>
            <ac:spMk id="15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19:25.548" v="2508" actId="207"/>
          <ac:spMkLst>
            <pc:docMk/>
            <pc:sldMk cId="3830492187" sldId="289"/>
            <ac:spMk id="155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19:33.088" v="2510" actId="207"/>
          <ac:spMkLst>
            <pc:docMk/>
            <pc:sldMk cId="3830492187" sldId="289"/>
            <ac:spMk id="15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19:27.489" v="2509" actId="207"/>
          <ac:spMkLst>
            <pc:docMk/>
            <pc:sldMk cId="3830492187" sldId="289"/>
            <ac:spMk id="158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21:12.779" v="2525" actId="207"/>
          <ac:spMkLst>
            <pc:docMk/>
            <pc:sldMk cId="3830492187" sldId="289"/>
            <ac:spMk id="162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19:11.364" v="2505" actId="207"/>
          <ac:spMkLst>
            <pc:docMk/>
            <pc:sldMk cId="3830492187" sldId="289"/>
            <ac:spMk id="16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19:13.336" v="2506" actId="207"/>
          <ac:spMkLst>
            <pc:docMk/>
            <pc:sldMk cId="3830492187" sldId="289"/>
            <ac:spMk id="164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19:17.835" v="2507" actId="207"/>
          <ac:spMkLst>
            <pc:docMk/>
            <pc:sldMk cId="3830492187" sldId="289"/>
            <ac:spMk id="167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19:03.989" v="2504" actId="207"/>
          <ac:spMkLst>
            <pc:docMk/>
            <pc:sldMk cId="3830492187" sldId="289"/>
            <ac:spMk id="169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18:53.669" v="2502" actId="207"/>
          <ac:spMkLst>
            <pc:docMk/>
            <pc:sldMk cId="3830492187" sldId="289"/>
            <ac:spMk id="170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18:04.809" v="2494" actId="207"/>
          <ac:spMkLst>
            <pc:docMk/>
            <pc:sldMk cId="3830492187" sldId="289"/>
            <ac:spMk id="173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18:41.548" v="2501" actId="207"/>
          <ac:spMkLst>
            <pc:docMk/>
            <pc:sldMk cId="3830492187" sldId="289"/>
            <ac:spMk id="176" creationId="{00000000-0000-0000-0000-000000000000}"/>
          </ac:spMkLst>
        </pc:spChg>
        <pc:spChg chg="mod">
          <ac:chgData name="Pan Kampylis" userId="d0877a1ddc8fbd06" providerId="LiveId" clId="{077BB532-D6C6-4123-B638-5F4CD4B8A9FC}" dt="2021-11-15T13:20:01.373" v="2513" actId="207"/>
          <ac:spMkLst>
            <pc:docMk/>
            <pc:sldMk cId="3830492187" sldId="289"/>
            <ac:spMk id="226" creationId="{7BF31A64-BBA6-4338-90E0-9CB5732CDC94}"/>
          </ac:spMkLst>
        </pc:spChg>
        <pc:spChg chg="mod">
          <ac:chgData name="Pan Kampylis" userId="d0877a1ddc8fbd06" providerId="LiveId" clId="{077BB532-D6C6-4123-B638-5F4CD4B8A9FC}" dt="2021-11-15T13:19:44.076" v="2511" actId="207"/>
          <ac:spMkLst>
            <pc:docMk/>
            <pc:sldMk cId="3830492187" sldId="289"/>
            <ac:spMk id="259" creationId="{259F206A-72DA-4CA0-8C75-2650D9A4BF4B}"/>
          </ac:spMkLst>
        </pc:spChg>
        <pc:grpChg chg="add mod">
          <ac:chgData name="Pan Kampylis" userId="d0877a1ddc8fbd06" providerId="LiveId" clId="{077BB532-D6C6-4123-B638-5F4CD4B8A9FC}" dt="2021-11-15T13:18:14.004" v="2496" actId="207"/>
          <ac:grpSpMkLst>
            <pc:docMk/>
            <pc:sldMk cId="3830492187" sldId="289"/>
            <ac:grpSpMk id="75" creationId="{8164D1EC-0468-4F51-AFFA-F409F9EAD1E9}"/>
          </ac:grpSpMkLst>
        </pc:grpChg>
        <pc:grpChg chg="mod">
          <ac:chgData name="Pan Kampylis" userId="d0877a1ddc8fbd06" providerId="LiveId" clId="{077BB532-D6C6-4123-B638-5F4CD4B8A9FC}" dt="2021-11-16T20:33:31.705" v="5305" actId="1076"/>
          <ac:grpSpMkLst>
            <pc:docMk/>
            <pc:sldMk cId="3830492187" sldId="289"/>
            <ac:grpSpMk id="234" creationId="{00F77387-35E9-4A2E-81E4-FF14DC7B7560}"/>
          </ac:grpSpMkLst>
        </pc:grpChg>
        <pc:graphicFrameChg chg="mod modGraphic">
          <ac:chgData name="Pan Kampylis" userId="d0877a1ddc8fbd06" providerId="LiveId" clId="{077BB532-D6C6-4123-B638-5F4CD4B8A9FC}" dt="2021-11-16T20:33:26.933" v="5304" actId="1076"/>
          <ac:graphicFrameMkLst>
            <pc:docMk/>
            <pc:sldMk cId="3830492187" sldId="289"/>
            <ac:graphicFrameMk id="227" creationId="{48F87022-116C-4664-8874-D2B0DA2DE46E}"/>
          </ac:graphicFrameMkLst>
        </pc:graphicFrameChg>
        <pc:picChg chg="add mod">
          <ac:chgData name="Pan Kampylis" userId="d0877a1ddc8fbd06" providerId="LiveId" clId="{077BB532-D6C6-4123-B638-5F4CD4B8A9FC}" dt="2021-11-15T13:43:22.985" v="3670" actId="1076"/>
          <ac:picMkLst>
            <pc:docMk/>
            <pc:sldMk cId="3830492187" sldId="289"/>
            <ac:picMk id="74" creationId="{BEC03294-C3C4-4567-81F2-AC5A80E60E2B}"/>
          </ac:picMkLst>
        </pc:picChg>
        <pc:picChg chg="add mod">
          <ac:chgData name="Pan Kampylis" userId="d0877a1ddc8fbd06" providerId="LiveId" clId="{077BB532-D6C6-4123-B638-5F4CD4B8A9FC}" dt="2021-11-15T13:33:05.449" v="2941" actId="14100"/>
          <ac:picMkLst>
            <pc:docMk/>
            <pc:sldMk cId="3830492187" sldId="289"/>
            <ac:picMk id="83" creationId="{DE4E947D-351F-437A-8AFD-F43B556F78B2}"/>
          </ac:picMkLst>
        </pc:picChg>
        <pc:picChg chg="del mod">
          <ac:chgData name="Pan Kampylis" userId="d0877a1ddc8fbd06" providerId="LiveId" clId="{077BB532-D6C6-4123-B638-5F4CD4B8A9FC}" dt="2021-11-15T11:40:13.496" v="2384" actId="478"/>
          <ac:picMkLst>
            <pc:docMk/>
            <pc:sldMk cId="3830492187" sldId="289"/>
            <ac:picMk id="130" creationId="{63D20D1F-BD0D-4896-848A-E4968179DE63}"/>
          </ac:picMkLst>
        </pc:picChg>
      </pc:sldChg>
      <pc:sldChg chg="addSp delSp modSp add mod ord">
        <pc:chgData name="Pan Kampylis" userId="d0877a1ddc8fbd06" providerId="LiveId" clId="{077BB532-D6C6-4123-B638-5F4CD4B8A9FC}" dt="2021-11-16T20:31:56.933" v="5296" actId="790"/>
        <pc:sldMkLst>
          <pc:docMk/>
          <pc:sldMk cId="4009510488" sldId="290"/>
        </pc:sldMkLst>
        <pc:spChg chg="mod">
          <ac:chgData name="Pan Kampylis" userId="d0877a1ddc8fbd06" providerId="LiveId" clId="{077BB532-D6C6-4123-B638-5F4CD4B8A9FC}" dt="2021-11-15T13:43:07.435" v="3667" actId="20577"/>
          <ac:spMkLst>
            <pc:docMk/>
            <pc:sldMk cId="4009510488" sldId="290"/>
            <ac:spMk id="2" creationId="{009EEBAF-992B-49DD-8024-19CD8537D7A4}"/>
          </ac:spMkLst>
        </pc:spChg>
        <pc:spChg chg="mod">
          <ac:chgData name="Pan Kampylis" userId="d0877a1ddc8fbd06" providerId="LiveId" clId="{077BB532-D6C6-4123-B638-5F4CD4B8A9FC}" dt="2021-11-16T20:28:59.014" v="5293" actId="1076"/>
          <ac:spMkLst>
            <pc:docMk/>
            <pc:sldMk cId="4009510488" sldId="290"/>
            <ac:spMk id="7" creationId="{E4E37AE9-AD27-4A1E-A741-4501C99A2E89}"/>
          </ac:spMkLst>
        </pc:spChg>
        <pc:spChg chg="add mod">
          <ac:chgData name="Pan Kampylis" userId="d0877a1ddc8fbd06" providerId="LiveId" clId="{077BB532-D6C6-4123-B638-5F4CD4B8A9FC}" dt="2021-11-16T20:31:56.933" v="5296" actId="790"/>
          <ac:spMkLst>
            <pc:docMk/>
            <pc:sldMk cId="4009510488" sldId="290"/>
            <ac:spMk id="75" creationId="{0EC8FB9D-A3AB-471E-8CF6-006663E5303F}"/>
          </ac:spMkLst>
        </pc:spChg>
        <pc:spChg chg="add mod">
          <ac:chgData name="Pan Kampylis" userId="d0877a1ddc8fbd06" providerId="LiveId" clId="{077BB532-D6C6-4123-B638-5F4CD4B8A9FC}" dt="2021-11-16T20:29:09.149" v="5295" actId="1076"/>
          <ac:spMkLst>
            <pc:docMk/>
            <pc:sldMk cId="4009510488" sldId="290"/>
            <ac:spMk id="76" creationId="{A16B7B4E-A6D0-4A22-ABF5-C2309FD3FC51}"/>
          </ac:spMkLst>
        </pc:spChg>
        <pc:spChg chg="mod">
          <ac:chgData name="Pan Kampylis" userId="d0877a1ddc8fbd06" providerId="LiveId" clId="{077BB532-D6C6-4123-B638-5F4CD4B8A9FC}" dt="2021-11-16T20:28:59.014" v="5293" actId="1076"/>
          <ac:spMkLst>
            <pc:docMk/>
            <pc:sldMk cId="4009510488" sldId="290"/>
            <ac:spMk id="134" creationId="{7308A216-F002-4D5B-8FAD-F36E8CACC9DD}"/>
          </ac:spMkLst>
        </pc:spChg>
        <pc:grpChg chg="mod">
          <ac:chgData name="Pan Kampylis" userId="d0877a1ddc8fbd06" providerId="LiveId" clId="{077BB532-D6C6-4123-B638-5F4CD4B8A9FC}" dt="2021-11-16T20:28:59.014" v="5293" actId="1076"/>
          <ac:grpSpMkLst>
            <pc:docMk/>
            <pc:sldMk cId="4009510488" sldId="290"/>
            <ac:grpSpMk id="234" creationId="{00F77387-35E9-4A2E-81E4-FF14DC7B7560}"/>
          </ac:grpSpMkLst>
        </pc:grpChg>
        <pc:graphicFrameChg chg="mod">
          <ac:chgData name="Pan Kampylis" userId="d0877a1ddc8fbd06" providerId="LiveId" clId="{077BB532-D6C6-4123-B638-5F4CD4B8A9FC}" dt="2021-11-16T20:27:58.888" v="5269" actId="1076"/>
          <ac:graphicFrameMkLst>
            <pc:docMk/>
            <pc:sldMk cId="4009510488" sldId="290"/>
            <ac:graphicFrameMk id="227" creationId="{48F87022-116C-4664-8874-D2B0DA2DE46E}"/>
          </ac:graphicFrameMkLst>
        </pc:graphicFrameChg>
        <pc:picChg chg="mod">
          <ac:chgData name="Pan Kampylis" userId="d0877a1ddc8fbd06" providerId="LiveId" clId="{077BB532-D6C6-4123-B638-5F4CD4B8A9FC}" dt="2021-11-15T13:43:10.912" v="3668" actId="1076"/>
          <ac:picMkLst>
            <pc:docMk/>
            <pc:sldMk cId="4009510488" sldId="290"/>
            <ac:picMk id="74" creationId="{BEC03294-C3C4-4567-81F2-AC5A80E60E2B}"/>
          </ac:picMkLst>
        </pc:picChg>
        <pc:picChg chg="del mod">
          <ac:chgData name="Pan Kampylis" userId="d0877a1ddc8fbd06" providerId="LiveId" clId="{077BB532-D6C6-4123-B638-5F4CD4B8A9FC}" dt="2021-11-15T13:18:32.668" v="2499" actId="21"/>
          <ac:picMkLst>
            <pc:docMk/>
            <pc:sldMk cId="4009510488" sldId="290"/>
            <ac:picMk id="130" creationId="{63D20D1F-BD0D-4896-848A-E4968179DE63}"/>
          </ac:picMkLst>
        </pc:picChg>
      </pc:sldChg>
      <pc:sldChg chg="addSp delSp modSp add mod">
        <pc:chgData name="Pan Kampylis" userId="d0877a1ddc8fbd06" providerId="LiveId" clId="{077BB532-D6C6-4123-B638-5F4CD4B8A9FC}" dt="2021-11-16T20:48:12.193" v="5334" actId="1076"/>
        <pc:sldMkLst>
          <pc:docMk/>
          <pc:sldMk cId="3213317285" sldId="291"/>
        </pc:sldMkLst>
        <pc:spChg chg="mod">
          <ac:chgData name="Pan Kampylis" userId="d0877a1ddc8fbd06" providerId="LiveId" clId="{077BB532-D6C6-4123-B638-5F4CD4B8A9FC}" dt="2021-11-15T13:42:26.061" v="3517" actId="207"/>
          <ac:spMkLst>
            <pc:docMk/>
            <pc:sldMk cId="3213317285" sldId="291"/>
            <ac:spMk id="2" creationId="{009EEBAF-992B-49DD-8024-19CD8537D7A4}"/>
          </ac:spMkLst>
        </pc:spChg>
        <pc:spChg chg="mod">
          <ac:chgData name="Pan Kampylis" userId="d0877a1ddc8fbd06" providerId="LiveId" clId="{077BB532-D6C6-4123-B638-5F4CD4B8A9FC}" dt="2021-11-16T15:57:01.612" v="4982" actId="1037"/>
          <ac:spMkLst>
            <pc:docMk/>
            <pc:sldMk cId="3213317285" sldId="291"/>
            <ac:spMk id="7" creationId="{E4E37AE9-AD27-4A1E-A741-4501C99A2E89}"/>
          </ac:spMkLst>
        </pc:spChg>
        <pc:spChg chg="add mod">
          <ac:chgData name="Pan Kampylis" userId="d0877a1ddc8fbd06" providerId="LiveId" clId="{077BB532-D6C6-4123-B638-5F4CD4B8A9FC}" dt="2021-11-16T20:48:12.193" v="5334" actId="1076"/>
          <ac:spMkLst>
            <pc:docMk/>
            <pc:sldMk cId="3213317285" sldId="291"/>
            <ac:spMk id="75" creationId="{7AEE9929-30EA-4751-8718-5D2A83F44E8D}"/>
          </ac:spMkLst>
        </pc:spChg>
        <pc:spChg chg="add mod">
          <ac:chgData name="Pan Kampylis" userId="d0877a1ddc8fbd06" providerId="LiveId" clId="{077BB532-D6C6-4123-B638-5F4CD4B8A9FC}" dt="2021-11-16T15:57:01.612" v="4982" actId="1037"/>
          <ac:spMkLst>
            <pc:docMk/>
            <pc:sldMk cId="3213317285" sldId="291"/>
            <ac:spMk id="76" creationId="{8A7FD508-1F10-4C94-9CF2-E5EBAF9B774E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78" creationId="{9942FD8A-0E9C-4D5C-8114-975A2803C389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79" creationId="{BFA14AE0-340B-48E5-9577-D22823B95DA4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80" creationId="{F682EE4A-95B2-4AF8-9997-D4DFFFC5BF3D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81" creationId="{B48DDC1B-0B3B-4478-B4A2-384A399F7A90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82" creationId="{2120B6C6-424C-4C6F-B382-4A77E90ED905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83" creationId="{388CF305-E7BF-4A30-868F-BC551E81CBAE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84" creationId="{BA1F1AA7-AEC0-40BE-8903-7E644A60AF54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85" creationId="{8F1284EC-AC57-42FF-B502-7E1A58E739E8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86" creationId="{2DC9B979-F04C-4176-8DFC-DEA60CCA3FB6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87" creationId="{D1055218-82CC-4F91-8E7D-4FCA0F344EAF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88" creationId="{79FCB516-588E-4DB8-B28D-703F2BE66306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89" creationId="{92B0AC75-018C-4DDA-A6C4-30144756D1C0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90" creationId="{273E76AA-8169-4076-BEC2-D2FE52464C66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91" creationId="{87CC407C-FD6E-4965-B1C0-383B5D0F9B6F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92" creationId="{D38ABCF3-7D8C-49C1-9E7A-9BDBF7FA0F72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93" creationId="{BD718EF4-3787-4041-B976-D73F43C85F99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94" creationId="{0AFD49D4-40E3-45AA-9303-5C32E45A07CD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95" creationId="{F4FE0555-2F68-4161-ACC7-BF15AD925CA1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96" creationId="{FAE5B51C-2532-414D-972B-3A9230712471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97" creationId="{D8055BD6-FA56-4911-A3B1-6DE79293A228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98" creationId="{40B4C658-0231-4E17-924A-0AB46CCA51E2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99" creationId="{864D9084-FFFC-4BC7-A020-9C8AD3D191F0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00" creationId="{00F9D1E7-EAC4-4953-95B8-2353C23ACAFC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01" creationId="{688CD371-58CF-4E29-A3BC-1631DF732670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02" creationId="{C019C845-9A81-4C30-8C2F-9084009CC909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03" creationId="{8C3B52BE-3DA4-4978-868C-B80D9ED54DCD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04" creationId="{629BA7C3-942E-49CB-AC7A-2B5A6E194B6A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05" creationId="{52DF5539-DB63-4AE9-8A80-BA5A891C07A4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06" creationId="{6884066A-FC55-4E52-BD11-AD94E230CF6E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07" creationId="{B63F9DB9-2503-40B3-95AA-E1728B7D41EE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08" creationId="{E55239E0-8A33-404D-9A5E-0382D2F7222A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09" creationId="{514005BF-055D-41E5-BD6F-4603D7116441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10" creationId="{2DAAE548-749E-4598-8BCE-01CD1A21858D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11" creationId="{11D17355-6BF6-4064-A979-EBEABAACED6C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12" creationId="{6A2CF225-DFE7-45FF-AA14-88F1188274F9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13" creationId="{2A6A9C32-986F-4D9C-955D-8D396414125C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14" creationId="{2F4492FC-7D69-41BE-8A5B-18648AD94C16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15" creationId="{55694BFC-0B9C-454F-9B96-507533FF502E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16" creationId="{4E8251B7-F735-4F0B-A1BC-49FF418FCCCD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30" creationId="{606C8D54-79A9-4F5B-AEA9-20D172406040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31" creationId="{926438F3-A907-4F18-A72C-0747AEF74A06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32" creationId="{44EB91BF-A93A-4A3F-ACB2-DD46BFB90BAC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33" creationId="{DF06E647-129F-4999-84FA-8BC1B6CDC80F}"/>
          </ac:spMkLst>
        </pc:spChg>
        <pc:spChg chg="mod">
          <ac:chgData name="Pan Kampylis" userId="d0877a1ddc8fbd06" providerId="LiveId" clId="{077BB532-D6C6-4123-B638-5F4CD4B8A9FC}" dt="2021-11-16T15:57:01.612" v="4982" actId="1037"/>
          <ac:spMkLst>
            <pc:docMk/>
            <pc:sldMk cId="3213317285" sldId="291"/>
            <ac:spMk id="134" creationId="{7308A216-F002-4D5B-8FAD-F36E8CACC9DD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35" creationId="{7CB18CD8-607A-447C-864E-E23265562AB7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36" creationId="{302378B8-464A-4059-9E91-BDA2FF4DCAE0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37" creationId="{ADF78702-813D-4DC1-A64C-8A06A26284EA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38" creationId="{9A5454B5-76B1-4C51-9BBE-88DD3E4C5FE6}"/>
          </ac:spMkLst>
        </pc:spChg>
        <pc:spChg chg="mod">
          <ac:chgData name="Pan Kampylis" userId="d0877a1ddc8fbd06" providerId="LiveId" clId="{077BB532-D6C6-4123-B638-5F4CD4B8A9FC}" dt="2021-11-16T19:08:19.004" v="5230"/>
          <ac:spMkLst>
            <pc:docMk/>
            <pc:sldMk cId="3213317285" sldId="291"/>
            <ac:spMk id="180" creationId="{838C771A-8F26-4CD6-AC73-608C0F328AF3}"/>
          </ac:spMkLst>
        </pc:spChg>
        <pc:spChg chg="add del mod">
          <ac:chgData name="Pan Kampylis" userId="d0877a1ddc8fbd06" providerId="LiveId" clId="{077BB532-D6C6-4123-B638-5F4CD4B8A9FC}" dt="2021-11-16T20:47:52.739" v="5309" actId="478"/>
          <ac:spMkLst>
            <pc:docMk/>
            <pc:sldMk cId="3213317285" sldId="291"/>
            <ac:spMk id="181" creationId="{0BAA592A-ADB6-4872-871A-4972BF7B4EBD}"/>
          </ac:spMkLst>
        </pc:spChg>
        <pc:spChg chg="mod">
          <ac:chgData name="Pan Kampylis" userId="d0877a1ddc8fbd06" providerId="LiveId" clId="{077BB532-D6C6-4123-B638-5F4CD4B8A9FC}" dt="2021-11-16T15:51:05.551" v="4835" actId="1036"/>
          <ac:spMkLst>
            <pc:docMk/>
            <pc:sldMk cId="3213317285" sldId="291"/>
            <ac:spMk id="225" creationId="{C0547D9D-6E6F-48F9-990B-0857470F2CCC}"/>
          </ac:spMkLst>
        </pc:spChg>
        <pc:spChg chg="mod">
          <ac:chgData name="Pan Kampylis" userId="d0877a1ddc8fbd06" providerId="LiveId" clId="{077BB532-D6C6-4123-B638-5F4CD4B8A9FC}" dt="2021-11-16T15:51:05.551" v="4835" actId="1036"/>
          <ac:spMkLst>
            <pc:docMk/>
            <pc:sldMk cId="3213317285" sldId="291"/>
            <ac:spMk id="226" creationId="{7BF31A64-BBA6-4338-90E0-9CB5732CDC94}"/>
          </ac:spMkLst>
        </pc:spChg>
        <pc:spChg chg="mod">
          <ac:chgData name="Pan Kampylis" userId="d0877a1ddc8fbd06" providerId="LiveId" clId="{077BB532-D6C6-4123-B638-5F4CD4B8A9FC}" dt="2021-11-16T15:51:05.551" v="4835" actId="1036"/>
          <ac:spMkLst>
            <pc:docMk/>
            <pc:sldMk cId="3213317285" sldId="291"/>
            <ac:spMk id="255" creationId="{EFACF300-1FBE-42EE-B6FE-B3FD2E5F6127}"/>
          </ac:spMkLst>
        </pc:spChg>
        <pc:spChg chg="mod">
          <ac:chgData name="Pan Kampylis" userId="d0877a1ddc8fbd06" providerId="LiveId" clId="{077BB532-D6C6-4123-B638-5F4CD4B8A9FC}" dt="2021-11-16T15:51:05.551" v="4835" actId="1036"/>
          <ac:spMkLst>
            <pc:docMk/>
            <pc:sldMk cId="3213317285" sldId="291"/>
            <ac:spMk id="257" creationId="{6C9AE8BA-58F9-4F4E-9F12-4171F41EF8F0}"/>
          </ac:spMkLst>
        </pc:spChg>
        <pc:spChg chg="mod">
          <ac:chgData name="Pan Kampylis" userId="d0877a1ddc8fbd06" providerId="LiveId" clId="{077BB532-D6C6-4123-B638-5F4CD4B8A9FC}" dt="2021-11-16T15:51:05.551" v="4835" actId="1036"/>
          <ac:spMkLst>
            <pc:docMk/>
            <pc:sldMk cId="3213317285" sldId="291"/>
            <ac:spMk id="258" creationId="{1F5F3EE6-C978-4F68-B5F1-43335A70BA71}"/>
          </ac:spMkLst>
        </pc:spChg>
        <pc:spChg chg="mod">
          <ac:chgData name="Pan Kampylis" userId="d0877a1ddc8fbd06" providerId="LiveId" clId="{077BB532-D6C6-4123-B638-5F4CD4B8A9FC}" dt="2021-11-16T15:51:05.551" v="4835" actId="1036"/>
          <ac:spMkLst>
            <pc:docMk/>
            <pc:sldMk cId="3213317285" sldId="291"/>
            <ac:spMk id="259" creationId="{259F206A-72DA-4CA0-8C75-2650D9A4BF4B}"/>
          </ac:spMkLst>
        </pc:spChg>
        <pc:spChg chg="mod">
          <ac:chgData name="Pan Kampylis" userId="d0877a1ddc8fbd06" providerId="LiveId" clId="{077BB532-D6C6-4123-B638-5F4CD4B8A9FC}" dt="2021-11-16T15:51:05.551" v="4835" actId="1036"/>
          <ac:spMkLst>
            <pc:docMk/>
            <pc:sldMk cId="3213317285" sldId="291"/>
            <ac:spMk id="260" creationId="{8BC1DCD5-47F9-4A63-9A63-D0A0B8764D6B}"/>
          </ac:spMkLst>
        </pc:spChg>
        <pc:grpChg chg="add mod">
          <ac:chgData name="Pan Kampylis" userId="d0877a1ddc8fbd06" providerId="LiveId" clId="{077BB532-D6C6-4123-B638-5F4CD4B8A9FC}" dt="2021-11-16T19:08:42.907" v="5268" actId="1036"/>
          <ac:grpSpMkLst>
            <pc:docMk/>
            <pc:sldMk cId="3213317285" sldId="291"/>
            <ac:grpSpMk id="77" creationId="{A6959C62-87AA-4840-821D-920C4FE2E900}"/>
          </ac:grpSpMkLst>
        </pc:grpChg>
        <pc:grpChg chg="mod">
          <ac:chgData name="Pan Kampylis" userId="d0877a1ddc8fbd06" providerId="LiveId" clId="{077BB532-D6C6-4123-B638-5F4CD4B8A9FC}" dt="2021-11-16T15:51:05.551" v="4835" actId="1036"/>
          <ac:grpSpMkLst>
            <pc:docMk/>
            <pc:sldMk cId="3213317285" sldId="291"/>
            <ac:grpSpMk id="117" creationId="{00000000-0000-0000-0000-000000000000}"/>
          </ac:grpSpMkLst>
        </pc:grpChg>
        <pc:grpChg chg="mod">
          <ac:chgData name="Pan Kampylis" userId="d0877a1ddc8fbd06" providerId="LiveId" clId="{077BB532-D6C6-4123-B638-5F4CD4B8A9FC}" dt="2021-11-16T15:51:05.551" v="4835" actId="1036"/>
          <ac:grpSpMkLst>
            <pc:docMk/>
            <pc:sldMk cId="3213317285" sldId="291"/>
            <ac:grpSpMk id="222" creationId="{A99B66D3-7F71-4A33-BAB8-598986EEFA46}"/>
          </ac:grpSpMkLst>
        </pc:grpChg>
        <pc:grpChg chg="mod">
          <ac:chgData name="Pan Kampylis" userId="d0877a1ddc8fbd06" providerId="LiveId" clId="{077BB532-D6C6-4123-B638-5F4CD4B8A9FC}" dt="2021-11-16T15:57:01.612" v="4982" actId="1037"/>
          <ac:grpSpMkLst>
            <pc:docMk/>
            <pc:sldMk cId="3213317285" sldId="291"/>
            <ac:grpSpMk id="234" creationId="{00F77387-35E9-4A2E-81E4-FF14DC7B7560}"/>
          </ac:grpSpMkLst>
        </pc:grpChg>
        <pc:graphicFrameChg chg="add mod modGraphic">
          <ac:chgData name="Pan Kampylis" userId="d0877a1ddc8fbd06" providerId="LiveId" clId="{077BB532-D6C6-4123-B638-5F4CD4B8A9FC}" dt="2021-11-16T17:11:38.412" v="5229" actId="1076"/>
          <ac:graphicFrameMkLst>
            <pc:docMk/>
            <pc:sldMk cId="3213317285" sldId="291"/>
            <ac:graphicFrameMk id="74" creationId="{1E810EE0-E2CB-4BE6-9FB7-AFE151EDB837}"/>
          </ac:graphicFrameMkLst>
        </pc:graphicFrameChg>
        <pc:graphicFrameChg chg="add del mod modGraphic">
          <ac:chgData name="Pan Kampylis" userId="d0877a1ddc8fbd06" providerId="LiveId" clId="{077BB532-D6C6-4123-B638-5F4CD4B8A9FC}" dt="2021-11-16T17:10:01.068" v="5228" actId="478"/>
          <ac:graphicFrameMkLst>
            <pc:docMk/>
            <pc:sldMk cId="3213317285" sldId="291"/>
            <ac:graphicFrameMk id="77" creationId="{2FB79AD2-CF23-4D2C-B341-C89F888AEF51}"/>
          </ac:graphicFrameMkLst>
        </pc:graphicFrameChg>
        <pc:graphicFrameChg chg="mod">
          <ac:chgData name="Pan Kampylis" userId="d0877a1ddc8fbd06" providerId="LiveId" clId="{077BB532-D6C6-4123-B638-5F4CD4B8A9FC}" dt="2021-11-16T15:50:49.497" v="4793" actId="1076"/>
          <ac:graphicFrameMkLst>
            <pc:docMk/>
            <pc:sldMk cId="3213317285" sldId="291"/>
            <ac:graphicFrameMk id="227" creationId="{48F87022-116C-4664-8874-D2B0DA2DE46E}"/>
          </ac:graphicFrameMkLst>
        </pc:graphicFrameChg>
      </pc:sldChg>
      <pc:sldChg chg="addSp modSp add mod ord">
        <pc:chgData name="Pan Kampylis" userId="d0877a1ddc8fbd06" providerId="LiveId" clId="{077BB532-D6C6-4123-B638-5F4CD4B8A9FC}" dt="2021-11-16T13:37:33.146" v="4162"/>
        <pc:sldMkLst>
          <pc:docMk/>
          <pc:sldMk cId="2014377626" sldId="292"/>
        </pc:sldMkLst>
        <pc:spChg chg="mod">
          <ac:chgData name="Pan Kampylis" userId="d0877a1ddc8fbd06" providerId="LiveId" clId="{077BB532-D6C6-4123-B638-5F4CD4B8A9FC}" dt="2021-11-16T13:22:37.255" v="4120" actId="1037"/>
          <ac:spMkLst>
            <pc:docMk/>
            <pc:sldMk cId="2014377626" sldId="292"/>
            <ac:spMk id="7" creationId="{E4E37AE9-AD27-4A1E-A741-4501C99A2E89}"/>
          </ac:spMkLst>
        </pc:spChg>
        <pc:spChg chg="mod">
          <ac:chgData name="Pan Kampylis" userId="d0877a1ddc8fbd06" providerId="LiveId" clId="{077BB532-D6C6-4123-B638-5F4CD4B8A9FC}" dt="2021-11-16T13:22:37.255" v="4120" actId="1037"/>
          <ac:spMkLst>
            <pc:docMk/>
            <pc:sldMk cId="2014377626" sldId="292"/>
            <ac:spMk id="74" creationId="{C37CE2D4-0923-4CA7-82FA-31D887AAD6D7}"/>
          </ac:spMkLst>
        </pc:spChg>
        <pc:spChg chg="add mod">
          <ac:chgData name="Pan Kampylis" userId="d0877a1ddc8fbd06" providerId="LiveId" clId="{077BB532-D6C6-4123-B638-5F4CD4B8A9FC}" dt="2021-11-16T13:21:32.903" v="4059" actId="1076"/>
          <ac:spMkLst>
            <pc:docMk/>
            <pc:sldMk cId="2014377626" sldId="292"/>
            <ac:spMk id="77" creationId="{39356087-3CFF-448A-9CD7-BB212747B234}"/>
          </ac:spMkLst>
        </pc:spChg>
        <pc:spChg chg="add mod">
          <ac:chgData name="Pan Kampylis" userId="d0877a1ddc8fbd06" providerId="LiveId" clId="{077BB532-D6C6-4123-B638-5F4CD4B8A9FC}" dt="2021-11-16T13:21:25.743" v="4058" actId="1076"/>
          <ac:spMkLst>
            <pc:docMk/>
            <pc:sldMk cId="2014377626" sldId="292"/>
            <ac:spMk id="78" creationId="{10D8CE5F-E76D-47C1-BEAF-52B7CDA15D90}"/>
          </ac:spMkLst>
        </pc:spChg>
        <pc:spChg chg="add mod">
          <ac:chgData name="Pan Kampylis" userId="d0877a1ddc8fbd06" providerId="LiveId" clId="{077BB532-D6C6-4123-B638-5F4CD4B8A9FC}" dt="2021-11-16T13:21:21.414" v="4057" actId="1076"/>
          <ac:spMkLst>
            <pc:docMk/>
            <pc:sldMk cId="2014377626" sldId="292"/>
            <ac:spMk id="79" creationId="{2B005BE7-8BB2-44D5-A27E-4C80E665B258}"/>
          </ac:spMkLst>
        </pc:spChg>
        <pc:spChg chg="add mod">
          <ac:chgData name="Pan Kampylis" userId="d0877a1ddc8fbd06" providerId="LiveId" clId="{077BB532-D6C6-4123-B638-5F4CD4B8A9FC}" dt="2021-11-16T13:16:37.807" v="3949" actId="20577"/>
          <ac:spMkLst>
            <pc:docMk/>
            <pc:sldMk cId="2014377626" sldId="292"/>
            <ac:spMk id="80" creationId="{ADF8BAE6-67E4-4913-887F-7B1D30FA31A7}"/>
          </ac:spMkLst>
        </pc:spChg>
        <pc:spChg chg="add mod">
          <ac:chgData name="Pan Kampylis" userId="d0877a1ddc8fbd06" providerId="LiveId" clId="{077BB532-D6C6-4123-B638-5F4CD4B8A9FC}" dt="2021-11-16T13:17:05.605" v="3960" actId="1076"/>
          <ac:spMkLst>
            <pc:docMk/>
            <pc:sldMk cId="2014377626" sldId="292"/>
            <ac:spMk id="81" creationId="{6118A98F-7EF2-4147-A94C-CDBBCBEC0F81}"/>
          </ac:spMkLst>
        </pc:spChg>
        <pc:spChg chg="add mod">
          <ac:chgData name="Pan Kampylis" userId="d0877a1ddc8fbd06" providerId="LiveId" clId="{077BB532-D6C6-4123-B638-5F4CD4B8A9FC}" dt="2021-11-16T13:17:15.154" v="3964" actId="20577"/>
          <ac:spMkLst>
            <pc:docMk/>
            <pc:sldMk cId="2014377626" sldId="292"/>
            <ac:spMk id="82" creationId="{E4386757-9D9C-4920-B2A4-35FA8A6CD920}"/>
          </ac:spMkLst>
        </pc:spChg>
        <pc:spChg chg="add mod">
          <ac:chgData name="Pan Kampylis" userId="d0877a1ddc8fbd06" providerId="LiveId" clId="{077BB532-D6C6-4123-B638-5F4CD4B8A9FC}" dt="2021-11-16T13:17:22.857" v="3967" actId="20577"/>
          <ac:spMkLst>
            <pc:docMk/>
            <pc:sldMk cId="2014377626" sldId="292"/>
            <ac:spMk id="83" creationId="{B00BAD25-45ED-4FF5-87E9-269EB7E13A7F}"/>
          </ac:spMkLst>
        </pc:spChg>
        <pc:spChg chg="add mod">
          <ac:chgData name="Pan Kampylis" userId="d0877a1ddc8fbd06" providerId="LiveId" clId="{077BB532-D6C6-4123-B638-5F4CD4B8A9FC}" dt="2021-11-16T13:17:49.497" v="3971" actId="20577"/>
          <ac:spMkLst>
            <pc:docMk/>
            <pc:sldMk cId="2014377626" sldId="292"/>
            <ac:spMk id="84" creationId="{E28F163D-D21F-4309-9199-44C9ABFDA91C}"/>
          </ac:spMkLst>
        </pc:spChg>
        <pc:spChg chg="add mod">
          <ac:chgData name="Pan Kampylis" userId="d0877a1ddc8fbd06" providerId="LiveId" clId="{077BB532-D6C6-4123-B638-5F4CD4B8A9FC}" dt="2021-11-16T13:18:03.878" v="3975" actId="20577"/>
          <ac:spMkLst>
            <pc:docMk/>
            <pc:sldMk cId="2014377626" sldId="292"/>
            <ac:spMk id="85" creationId="{E5937B9E-B548-42F5-BC3E-6D35E7021E73}"/>
          </ac:spMkLst>
        </pc:spChg>
        <pc:spChg chg="add mod">
          <ac:chgData name="Pan Kampylis" userId="d0877a1ddc8fbd06" providerId="LiveId" clId="{077BB532-D6C6-4123-B638-5F4CD4B8A9FC}" dt="2021-11-16T13:18:15.916" v="3981" actId="20577"/>
          <ac:spMkLst>
            <pc:docMk/>
            <pc:sldMk cId="2014377626" sldId="292"/>
            <ac:spMk id="86" creationId="{66332A69-DC0A-4945-9C45-2AC76315016A}"/>
          </ac:spMkLst>
        </pc:spChg>
        <pc:spChg chg="add mod">
          <ac:chgData name="Pan Kampylis" userId="d0877a1ddc8fbd06" providerId="LiveId" clId="{077BB532-D6C6-4123-B638-5F4CD4B8A9FC}" dt="2021-11-16T13:18:27.420" v="3985" actId="20577"/>
          <ac:spMkLst>
            <pc:docMk/>
            <pc:sldMk cId="2014377626" sldId="292"/>
            <ac:spMk id="87" creationId="{54F31ED1-F066-4FD1-B184-7DF02B0D4F23}"/>
          </ac:spMkLst>
        </pc:spChg>
        <pc:spChg chg="add mod">
          <ac:chgData name="Pan Kampylis" userId="d0877a1ddc8fbd06" providerId="LiveId" clId="{077BB532-D6C6-4123-B638-5F4CD4B8A9FC}" dt="2021-11-16T13:18:38.852" v="3989" actId="20577"/>
          <ac:spMkLst>
            <pc:docMk/>
            <pc:sldMk cId="2014377626" sldId="292"/>
            <ac:spMk id="88" creationId="{EBAE0604-4EBE-45BC-92D6-B4059706C4FA}"/>
          </ac:spMkLst>
        </pc:spChg>
        <pc:spChg chg="add mod">
          <ac:chgData name="Pan Kampylis" userId="d0877a1ddc8fbd06" providerId="LiveId" clId="{077BB532-D6C6-4123-B638-5F4CD4B8A9FC}" dt="2021-11-16T13:18:46.567" v="3992" actId="20577"/>
          <ac:spMkLst>
            <pc:docMk/>
            <pc:sldMk cId="2014377626" sldId="292"/>
            <ac:spMk id="89" creationId="{BD2D2094-657F-4ACC-83C6-DB0DB0B0DB39}"/>
          </ac:spMkLst>
        </pc:spChg>
        <pc:spChg chg="add mod">
          <ac:chgData name="Pan Kampylis" userId="d0877a1ddc8fbd06" providerId="LiveId" clId="{077BB532-D6C6-4123-B638-5F4CD4B8A9FC}" dt="2021-11-16T13:18:56.054" v="3996" actId="20577"/>
          <ac:spMkLst>
            <pc:docMk/>
            <pc:sldMk cId="2014377626" sldId="292"/>
            <ac:spMk id="90" creationId="{76DD00F0-D70E-455C-A44D-4DEC4EE82885}"/>
          </ac:spMkLst>
        </pc:spChg>
        <pc:spChg chg="add mod">
          <ac:chgData name="Pan Kampylis" userId="d0877a1ddc8fbd06" providerId="LiveId" clId="{077BB532-D6C6-4123-B638-5F4CD4B8A9FC}" dt="2021-11-16T13:19:12.797" v="4012" actId="20577"/>
          <ac:spMkLst>
            <pc:docMk/>
            <pc:sldMk cId="2014377626" sldId="292"/>
            <ac:spMk id="91" creationId="{CFC3347E-F813-43EE-9FD9-7FFDF1FBEF4D}"/>
          </ac:spMkLst>
        </pc:spChg>
        <pc:spChg chg="add mod">
          <ac:chgData name="Pan Kampylis" userId="d0877a1ddc8fbd06" providerId="LiveId" clId="{077BB532-D6C6-4123-B638-5F4CD4B8A9FC}" dt="2021-11-16T13:19:25.343" v="4016" actId="20577"/>
          <ac:spMkLst>
            <pc:docMk/>
            <pc:sldMk cId="2014377626" sldId="292"/>
            <ac:spMk id="92" creationId="{8F8F7ED7-8D0F-4392-B236-22009279B72D}"/>
          </ac:spMkLst>
        </pc:spChg>
        <pc:spChg chg="add mod">
          <ac:chgData name="Pan Kampylis" userId="d0877a1ddc8fbd06" providerId="LiveId" clId="{077BB532-D6C6-4123-B638-5F4CD4B8A9FC}" dt="2021-11-16T13:19:33.539" v="4026" actId="20577"/>
          <ac:spMkLst>
            <pc:docMk/>
            <pc:sldMk cId="2014377626" sldId="292"/>
            <ac:spMk id="93" creationId="{C30B3FFF-BC32-48A0-9113-CF5D1AC905B0}"/>
          </ac:spMkLst>
        </pc:spChg>
        <pc:spChg chg="add mod">
          <ac:chgData name="Pan Kampylis" userId="d0877a1ddc8fbd06" providerId="LiveId" clId="{077BB532-D6C6-4123-B638-5F4CD4B8A9FC}" dt="2021-11-16T13:19:43.865" v="4030" actId="20577"/>
          <ac:spMkLst>
            <pc:docMk/>
            <pc:sldMk cId="2014377626" sldId="292"/>
            <ac:spMk id="94" creationId="{C1B37F2D-A603-40DE-AF1E-C46B26EC8AA7}"/>
          </ac:spMkLst>
        </pc:spChg>
        <pc:spChg chg="add mod">
          <ac:chgData name="Pan Kampylis" userId="d0877a1ddc8fbd06" providerId="LiveId" clId="{077BB532-D6C6-4123-B638-5F4CD4B8A9FC}" dt="2021-11-16T13:19:55.170" v="4034" actId="20577"/>
          <ac:spMkLst>
            <pc:docMk/>
            <pc:sldMk cId="2014377626" sldId="292"/>
            <ac:spMk id="95" creationId="{3318DF5B-A2FF-44EF-9962-5142BF17070D}"/>
          </ac:spMkLst>
        </pc:spChg>
        <pc:spChg chg="add mod">
          <ac:chgData name="Pan Kampylis" userId="d0877a1ddc8fbd06" providerId="LiveId" clId="{077BB532-D6C6-4123-B638-5F4CD4B8A9FC}" dt="2021-11-16T13:20:04.133" v="4038" actId="20577"/>
          <ac:spMkLst>
            <pc:docMk/>
            <pc:sldMk cId="2014377626" sldId="292"/>
            <ac:spMk id="96" creationId="{CF37AAC3-0CF0-406F-8B82-C5678A64FDFA}"/>
          </ac:spMkLst>
        </pc:spChg>
        <pc:spChg chg="add mod">
          <ac:chgData name="Pan Kampylis" userId="d0877a1ddc8fbd06" providerId="LiveId" clId="{077BB532-D6C6-4123-B638-5F4CD4B8A9FC}" dt="2021-11-16T13:20:13.661" v="4044" actId="20577"/>
          <ac:spMkLst>
            <pc:docMk/>
            <pc:sldMk cId="2014377626" sldId="292"/>
            <ac:spMk id="97" creationId="{ECCA4B9F-D173-4809-9255-8D0E24D66940}"/>
          </ac:spMkLst>
        </pc:spChg>
        <pc:spChg chg="add mod">
          <ac:chgData name="Pan Kampylis" userId="d0877a1ddc8fbd06" providerId="LiveId" clId="{077BB532-D6C6-4123-B638-5F4CD4B8A9FC}" dt="2021-11-16T13:20:22.293" v="4048" actId="20577"/>
          <ac:spMkLst>
            <pc:docMk/>
            <pc:sldMk cId="2014377626" sldId="292"/>
            <ac:spMk id="98" creationId="{EA71C192-5861-421C-84CC-EF257F7BDA6C}"/>
          </ac:spMkLst>
        </pc:spChg>
        <pc:spChg chg="add mod">
          <ac:chgData name="Pan Kampylis" userId="d0877a1ddc8fbd06" providerId="LiveId" clId="{077BB532-D6C6-4123-B638-5F4CD4B8A9FC}" dt="2021-11-16T13:20:36.961" v="4052" actId="20577"/>
          <ac:spMkLst>
            <pc:docMk/>
            <pc:sldMk cId="2014377626" sldId="292"/>
            <ac:spMk id="99" creationId="{AD87B80E-7D9E-40E3-A4C2-E0AD10F3AE62}"/>
          </ac:spMkLst>
        </pc:spChg>
        <pc:spChg chg="add mod">
          <ac:chgData name="Pan Kampylis" userId="d0877a1ddc8fbd06" providerId="LiveId" clId="{077BB532-D6C6-4123-B638-5F4CD4B8A9FC}" dt="2021-11-16T13:20:45.380" v="4056" actId="20577"/>
          <ac:spMkLst>
            <pc:docMk/>
            <pc:sldMk cId="2014377626" sldId="292"/>
            <ac:spMk id="100" creationId="{F9E08DFC-EA1D-4F14-977D-6332637BFF51}"/>
          </ac:spMkLst>
        </pc:spChg>
        <pc:spChg chg="mod">
          <ac:chgData name="Pan Kampylis" userId="d0877a1ddc8fbd06" providerId="LiveId" clId="{077BB532-D6C6-4123-B638-5F4CD4B8A9FC}" dt="2021-11-16T13:22:37.255" v="4120" actId="1037"/>
          <ac:spMkLst>
            <pc:docMk/>
            <pc:sldMk cId="2014377626" sldId="292"/>
            <ac:spMk id="134" creationId="{7308A216-F002-4D5B-8FAD-F36E8CACC9DD}"/>
          </ac:spMkLst>
        </pc:spChg>
        <pc:grpChg chg="mod">
          <ac:chgData name="Pan Kampylis" userId="d0877a1ddc8fbd06" providerId="LiveId" clId="{077BB532-D6C6-4123-B638-5F4CD4B8A9FC}" dt="2021-11-16T13:22:37.255" v="4120" actId="1037"/>
          <ac:grpSpMkLst>
            <pc:docMk/>
            <pc:sldMk cId="2014377626" sldId="292"/>
            <ac:grpSpMk id="234" creationId="{00F77387-35E9-4A2E-81E4-FF14DC7B7560}"/>
          </ac:grpSpMkLst>
        </pc:grpChg>
        <pc:graphicFrameChg chg="mod modGraphic">
          <ac:chgData name="Pan Kampylis" userId="d0877a1ddc8fbd06" providerId="LiveId" clId="{077BB532-D6C6-4123-B638-5F4CD4B8A9FC}" dt="2021-11-16T13:27:14.824" v="4130" actId="20577"/>
          <ac:graphicFrameMkLst>
            <pc:docMk/>
            <pc:sldMk cId="2014377626" sldId="292"/>
            <ac:graphicFrameMk id="72" creationId="{3E5385CF-E618-45E1-8A9C-1EA62212D3FF}"/>
          </ac:graphicFrameMkLst>
        </pc:graphicFrameChg>
      </pc:sldChg>
      <pc:sldChg chg="addSp delSp modSp new mod">
        <pc:chgData name="Pan Kampylis" userId="d0877a1ddc8fbd06" providerId="LiveId" clId="{077BB532-D6C6-4123-B638-5F4CD4B8A9FC}" dt="2021-11-16T15:28:31.720" v="4790"/>
        <pc:sldMkLst>
          <pc:docMk/>
          <pc:sldMk cId="2518208453" sldId="293"/>
        </pc:sldMkLst>
        <pc:spChg chg="del">
          <ac:chgData name="Pan Kampylis" userId="d0877a1ddc8fbd06" providerId="LiveId" clId="{077BB532-D6C6-4123-B638-5F4CD4B8A9FC}" dt="2021-11-16T15:28:17.512" v="4789" actId="478"/>
          <ac:spMkLst>
            <pc:docMk/>
            <pc:sldMk cId="2518208453" sldId="293"/>
            <ac:spMk id="2" creationId="{06596B76-40CB-49AC-9B50-6C19A6845AB4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4" creationId="{B176BC58-39A4-4F66-BBE1-F328497BAC52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5" creationId="{8A9E6C65-763A-4D2F-BD15-90148FE32979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7" creationId="{044D4272-7809-4080-94A8-88660D9528EE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8" creationId="{348B0AF2-4DAC-45BD-9BC0-910A9ECE709E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10" creationId="{EC25176B-6BBC-4CF9-8547-6D1B24FBCABB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11" creationId="{68E9959A-B6EB-4843-8B59-A96345F4BF63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12" creationId="{8CE587FB-07D9-4161-BE19-54B1DE5FE83B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13" creationId="{FC56053A-36C0-4DAC-836F-212C2EF3A639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14" creationId="{C6DB1540-6432-4606-8F0C-10AE0441E696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15" creationId="{42699B2A-1888-46A9-A8AE-DC7BB0CE674E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16" creationId="{598479E2-6880-4874-8A28-F73376FB062D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17" creationId="{1AF98441-0CF5-4EE8-94BA-C8B1E1C166C4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18" creationId="{FF3B7F47-F6D0-429A-BC25-5D7A47B425D4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19" creationId="{084A7440-19F2-4FC2-8AA7-064CBF2751B5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20" creationId="{55C3A1F4-C482-4BDC-9BFB-093A44E4379A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21" creationId="{DB0EAC8A-AEC3-40D0-990B-2BAAE96D0177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22" creationId="{8462719E-A572-4A3F-9817-1F009E59FBAA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23" creationId="{C78F2C62-C60A-4C70-8814-C3A707789C83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24" creationId="{7656D33D-7467-4F95-A89B-E758961B69EC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25" creationId="{1220E980-5FD4-4FD7-87F0-DA890B572EB0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26" creationId="{8012E461-AE2B-4E90-BDF5-55278AE95A43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27" creationId="{4684EF53-58AF-4BD0-B8AB-BEB0928042B4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28" creationId="{C16D58A8-7652-43C0-AD20-11DC90BE071B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29" creationId="{ED4F8F3B-D1DD-4BD8-BCFB-9ECF4E4822C9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30" creationId="{C830264E-3007-4624-BC54-4902B0A6A902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31" creationId="{D769EF61-4C85-4A8C-BF46-92BCCE50E542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32" creationId="{5F08064E-D7F2-4B1D-A1DB-CCDAD028021D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33" creationId="{12C7BBB2-568E-416D-8DE7-AB567ACEEE4B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34" creationId="{B9590C90-BBC9-4677-ACFD-3D4E5512AD73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35" creationId="{E30C6DAA-C9CC-4227-97E2-E4DF53048A50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36" creationId="{3DDB69B9-3E80-4D75-B953-52127909B9E3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37" creationId="{77BECE25-07AD-4FDF-8707-9F22FDAEE9A5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38" creationId="{8639391B-34C7-45E9-B605-5230EA79CE76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39" creationId="{DD2947C0-917E-465E-A378-D324796B8DF7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40" creationId="{BF593930-0D4C-4508-A95D-6ED00C7566DA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41" creationId="{A071FC93-2F24-4F1A-B85B-B1321EDBFFDC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42" creationId="{C2621251-0EEA-432B-BBA8-3DABB8C928EF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43" creationId="{FC826FAC-B11B-44B0-831E-CC1E8713B694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44" creationId="{EB7C17E1-1A22-427D-A5A3-9B382894EE1B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45" creationId="{F1D308D3-4B04-47DF-8098-5F44446092FD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46" creationId="{8DB16C5B-B92B-4228-AFC8-135FB049B798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47" creationId="{55473D76-7123-4268-9BD8-88269D93E078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48" creationId="{43405D9D-3D1E-4BF2-AE7F-0A6D8DEE0F9E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49" creationId="{2BD739EE-802C-417C-99FB-6CAE33DE4923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50" creationId="{119C1446-D281-4C58-AC33-2000627A5CB5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51" creationId="{3678A115-650C-43F0-BB73-4B4F940C929C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52" creationId="{84E3D1E7-E273-4916-BE64-609CC3EB28B7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53" creationId="{44EC0308-A4D2-4FC4-9247-B917CF04F0D8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54" creationId="{FAD620FB-C8F1-475A-89DA-259C8B3027C9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55" creationId="{AC6F7950-6D68-495B-8D0F-68FD5F5113E3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56" creationId="{786091DA-C892-4C9A-9C4C-6918E3A92D5F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57" creationId="{0F3E8C99-6E48-442D-ADBD-AC3C40CED5F3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58" creationId="{D6916096-DA58-4AFB-92CA-1ED659B58FC5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59" creationId="{D5A6A08F-023F-44E5-805A-D33B875CFA70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60" creationId="{97FFFA43-40D5-4378-9900-77EA1F34F8A7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61" creationId="{B6475C93-3F99-49DC-A856-8D3D3A0E7EA3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62" creationId="{E5FB2064-1847-42F3-AAC5-90F02DDEF94C}"/>
          </ac:spMkLst>
        </pc:spChg>
        <pc:spChg chg="add 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63" creationId="{494FB29A-34BC-4A35-87D3-99B8B0587436}"/>
          </ac:spMkLst>
        </pc:spChg>
        <pc:spChg chg="add 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64" creationId="{04509100-3C88-4452-940F-36950E449EE0}"/>
          </ac:spMkLst>
        </pc:spChg>
        <pc:spChg chg="add 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65" creationId="{32F4DE52-7F81-4F1F-9BAB-9833A357F615}"/>
          </ac:spMkLst>
        </pc:spChg>
        <pc:spChg chg="add 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66" creationId="{2F8F6270-A8E7-4D99-B2E4-F56785249E11}"/>
          </ac:spMkLst>
        </pc:spChg>
        <pc:spChg chg="add 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67" creationId="{DCC33B7A-80C9-425E-8C57-13DEDA5B49CC}"/>
          </ac:spMkLst>
        </pc:spChg>
        <pc:spChg chg="add 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68" creationId="{C9CBFFC6-A826-4957-BD2F-00E1356072C8}"/>
          </ac:spMkLst>
        </pc:spChg>
        <pc:spChg chg="add 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69" creationId="{12E790D3-6242-46FE-834B-2FAD11ABAD90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71" creationId="{7DD6992B-F41D-45B6-B53F-8BDD46BBF627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72" creationId="{830EBE16-2BF3-4FAB-86EC-5AAACC0DAD37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73" creationId="{BEC8F365-581B-495F-B0CD-3B664068C105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74" creationId="{5F45337E-AC9D-439D-BBAC-C7990A8AFB51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75" creationId="{BBB2EEA4-08FC-4701-9870-A32C5922C1DA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76" creationId="{C8E943DC-1BBE-4D21-8241-8D2CABB22B7A}"/>
          </ac:spMkLst>
        </pc:spChg>
        <pc:spChg chg="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77" creationId="{538BC74D-C095-4A6D-B292-51D277A4D0A2}"/>
          </ac:spMkLst>
        </pc:spChg>
        <pc:spChg chg="add 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78" creationId="{D33F2BB5-BD2B-4BA1-96D9-BD7E66C79F81}"/>
          </ac:spMkLst>
        </pc:spChg>
        <pc:spChg chg="add 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80" creationId="{97AFA4C8-A758-4C6D-B619-51E03E08F0CE}"/>
          </ac:spMkLst>
        </pc:spChg>
        <pc:spChg chg="add 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81" creationId="{5237A92D-CDC5-4EAA-9D05-25EEE9363FE6}"/>
          </ac:spMkLst>
        </pc:spChg>
        <pc:spChg chg="add mod">
          <ac:chgData name="Pan Kampylis" userId="d0877a1ddc8fbd06" providerId="LiveId" clId="{077BB532-D6C6-4123-B638-5F4CD4B8A9FC}" dt="2021-11-16T15:28:31.720" v="4790"/>
          <ac:spMkLst>
            <pc:docMk/>
            <pc:sldMk cId="2518208453" sldId="293"/>
            <ac:spMk id="82" creationId="{4656B7CC-7292-4F21-BC8F-D28CECF82E56}"/>
          </ac:spMkLst>
        </pc:spChg>
        <pc:grpChg chg="add mod">
          <ac:chgData name="Pan Kampylis" userId="d0877a1ddc8fbd06" providerId="LiveId" clId="{077BB532-D6C6-4123-B638-5F4CD4B8A9FC}" dt="2021-11-16T15:28:31.720" v="4790"/>
          <ac:grpSpMkLst>
            <pc:docMk/>
            <pc:sldMk cId="2518208453" sldId="293"/>
            <ac:grpSpMk id="3" creationId="{DE681CA8-8525-4D93-8FCA-A4CB99ACDC43}"/>
          </ac:grpSpMkLst>
        </pc:grpChg>
        <pc:grpChg chg="add mod">
          <ac:chgData name="Pan Kampylis" userId="d0877a1ddc8fbd06" providerId="LiveId" clId="{077BB532-D6C6-4123-B638-5F4CD4B8A9FC}" dt="2021-11-16T15:28:31.720" v="4790"/>
          <ac:grpSpMkLst>
            <pc:docMk/>
            <pc:sldMk cId="2518208453" sldId="293"/>
            <ac:grpSpMk id="6" creationId="{85AE7E44-6D75-44CE-9362-CF7880FE9432}"/>
          </ac:grpSpMkLst>
        </pc:grpChg>
        <pc:grpChg chg="add mod">
          <ac:chgData name="Pan Kampylis" userId="d0877a1ddc8fbd06" providerId="LiveId" clId="{077BB532-D6C6-4123-B638-5F4CD4B8A9FC}" dt="2021-11-16T15:28:31.720" v="4790"/>
          <ac:grpSpMkLst>
            <pc:docMk/>
            <pc:sldMk cId="2518208453" sldId="293"/>
            <ac:grpSpMk id="9" creationId="{6B7FB512-3261-4DAA-9CF4-5160B25CFF4E}"/>
          </ac:grpSpMkLst>
        </pc:grpChg>
        <pc:grpChg chg="add mod">
          <ac:chgData name="Pan Kampylis" userId="d0877a1ddc8fbd06" providerId="LiveId" clId="{077BB532-D6C6-4123-B638-5F4CD4B8A9FC}" dt="2021-11-16T15:28:31.720" v="4790"/>
          <ac:grpSpMkLst>
            <pc:docMk/>
            <pc:sldMk cId="2518208453" sldId="293"/>
            <ac:grpSpMk id="70" creationId="{88568350-46A2-4346-9A51-8C15F5AAC713}"/>
          </ac:grpSpMkLst>
        </pc:grpChg>
        <pc:graphicFrameChg chg="add mod">
          <ac:chgData name="Pan Kampylis" userId="d0877a1ddc8fbd06" providerId="LiveId" clId="{077BB532-D6C6-4123-B638-5F4CD4B8A9FC}" dt="2021-11-16T15:28:31.720" v="4790"/>
          <ac:graphicFrameMkLst>
            <pc:docMk/>
            <pc:sldMk cId="2518208453" sldId="293"/>
            <ac:graphicFrameMk id="79" creationId="{C5A0BC93-4650-404D-A9B2-E3E69EE9B390}"/>
          </ac:graphicFrameMkLst>
        </pc:graphicFrameChg>
      </pc:sldChg>
      <pc:sldMasterChg chg="modSldLayout">
        <pc:chgData name="Pan Kampylis" userId="d0877a1ddc8fbd06" providerId="LiveId" clId="{077BB532-D6C6-4123-B638-5F4CD4B8A9FC}" dt="2021-11-15T11:02:00.025" v="2196"/>
        <pc:sldMasterMkLst>
          <pc:docMk/>
          <pc:sldMasterMk cId="1974508044" sldId="2147483648"/>
        </pc:sldMasterMkLst>
        <pc:sldLayoutChg chg="setBg">
          <pc:chgData name="Pan Kampylis" userId="d0877a1ddc8fbd06" providerId="LiveId" clId="{077BB532-D6C6-4123-B638-5F4CD4B8A9FC}" dt="2021-11-15T11:02:00.025" v="2196"/>
          <pc:sldLayoutMkLst>
            <pc:docMk/>
            <pc:sldMasterMk cId="1974508044" sldId="2147483648"/>
            <pc:sldLayoutMk cId="142987430" sldId="21474836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07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02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 b="1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 b="1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839570" y="2505075"/>
            <a:ext cx="515644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3"/>
          </p:nvPr>
        </p:nvSpPr>
        <p:spPr>
          <a:xfrm>
            <a:off x="6170593" y="1681163"/>
            <a:ext cx="518183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 b="1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 b="1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4"/>
          </p:nvPr>
        </p:nvSpPr>
        <p:spPr>
          <a:xfrm>
            <a:off x="6170593" y="2505075"/>
            <a:ext cx="518183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959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37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1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5181838" y="987426"/>
            <a:ext cx="617059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4316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199"/>
            </a:lvl1pPr>
            <a:lvl2pPr marL="914126" lvl="1" indent="-4062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99"/>
            </a:lvl2pPr>
            <a:lvl3pPr marL="1371189" lvl="2" indent="-3808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9"/>
            </a:lvl3pPr>
            <a:lvl4pPr marL="1828251" lvl="3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4pPr>
            <a:lvl5pPr marL="2285314" lvl="4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5pPr>
            <a:lvl6pPr marL="2742377" lvl="5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6pPr>
            <a:lvl7pPr marL="3199440" lvl="6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7pPr>
            <a:lvl8pPr marL="3656503" lvl="7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8pPr>
            <a:lvl9pPr marL="4113566" lvl="8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839570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41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1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>
            <a:spLocks noGrp="1"/>
          </p:cNvSpPr>
          <p:nvPr>
            <p:ph type="pic" idx="2"/>
          </p:nvPr>
        </p:nvSpPr>
        <p:spPr>
          <a:xfrm>
            <a:off x="5181838" y="987426"/>
            <a:ext cx="617059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839570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401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 rot="5400000">
            <a:off x="3918744" y="-1255137"/>
            <a:ext cx="4351338" cy="1051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 rot="5400000">
            <a:off x="7130817" y="1956937"/>
            <a:ext cx="5811838" cy="262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 rot="5400000">
            <a:off x="1798206" y="-595099"/>
            <a:ext cx="5811838" cy="773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13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7868" y="0"/>
            <a:ext cx="812588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/>
          </a:p>
        </p:txBody>
      </p:sp>
      <p:sp>
        <p:nvSpPr>
          <p:cNvPr id="5" name="Rectangle 4"/>
          <p:cNvSpPr/>
          <p:nvPr/>
        </p:nvSpPr>
        <p:spPr bwMode="auto">
          <a:xfrm>
            <a:off x="368204" y="0"/>
            <a:ext cx="139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/>
          </a:p>
        </p:txBody>
      </p:sp>
      <p:sp>
        <p:nvSpPr>
          <p:cNvPr id="6" name="Rectangle 5"/>
          <p:cNvSpPr/>
          <p:nvPr/>
        </p:nvSpPr>
        <p:spPr bwMode="auto">
          <a:xfrm>
            <a:off x="1320456" y="0"/>
            <a:ext cx="242825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/>
          </a:p>
        </p:txBody>
      </p:sp>
      <p:sp>
        <p:nvSpPr>
          <p:cNvPr id="7" name="Rectangle 6"/>
          <p:cNvSpPr/>
          <p:nvPr/>
        </p:nvSpPr>
        <p:spPr bwMode="auto">
          <a:xfrm>
            <a:off x="1522017" y="0"/>
            <a:ext cx="30630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4125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399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21888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399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3794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399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30286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399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42203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399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214914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399"/>
          </a:p>
        </p:txBody>
      </p:sp>
      <p:sp>
        <p:nvSpPr>
          <p:cNvPr id="16" name="Rectangle 15"/>
          <p:cNvSpPr/>
          <p:nvPr/>
        </p:nvSpPr>
        <p:spPr bwMode="auto">
          <a:xfrm>
            <a:off x="1625176" y="0"/>
            <a:ext cx="101574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/>
          </a:p>
        </p:txBody>
      </p:sp>
      <p:sp>
        <p:nvSpPr>
          <p:cNvPr id="17" name="Oval 16"/>
          <p:cNvSpPr/>
          <p:nvPr/>
        </p:nvSpPr>
        <p:spPr bwMode="auto">
          <a:xfrm>
            <a:off x="812588" y="3429000"/>
            <a:ext cx="17267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/>
          </a:p>
        </p:txBody>
      </p:sp>
      <p:sp>
        <p:nvSpPr>
          <p:cNvPr id="18" name="Oval 17"/>
          <p:cNvSpPr/>
          <p:nvPr/>
        </p:nvSpPr>
        <p:spPr bwMode="auto">
          <a:xfrm>
            <a:off x="1745796" y="4867275"/>
            <a:ext cx="85544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/>
          </a:p>
        </p:txBody>
      </p:sp>
      <p:sp>
        <p:nvSpPr>
          <p:cNvPr id="19" name="Oval 18"/>
          <p:cNvSpPr/>
          <p:nvPr/>
        </p:nvSpPr>
        <p:spPr bwMode="auto">
          <a:xfrm>
            <a:off x="1453771" y="5500689"/>
            <a:ext cx="18410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/>
          </a:p>
        </p:txBody>
      </p:sp>
      <p:sp>
        <p:nvSpPr>
          <p:cNvPr id="20" name="Oval 19"/>
          <p:cNvSpPr/>
          <p:nvPr/>
        </p:nvSpPr>
        <p:spPr bwMode="auto">
          <a:xfrm>
            <a:off x="2217160" y="5788025"/>
            <a:ext cx="366617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/>
          </a:p>
        </p:txBody>
      </p:sp>
      <p:sp>
        <p:nvSpPr>
          <p:cNvPr id="21" name="Oval 20"/>
          <p:cNvSpPr/>
          <p:nvPr/>
        </p:nvSpPr>
        <p:spPr>
          <a:xfrm>
            <a:off x="2539339" y="4495801"/>
            <a:ext cx="487236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7206" y="3124200"/>
            <a:ext cx="8227457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7206" y="5003322"/>
            <a:ext cx="8227457" cy="1371600"/>
          </a:xfrm>
        </p:spPr>
        <p:txBody>
          <a:bodyPr/>
          <a:lstStyle>
            <a:lvl1pPr marL="0" indent="0" algn="l">
              <a:buNone/>
              <a:defRPr sz="1799" b="1">
                <a:solidFill>
                  <a:schemeClr val="tx2"/>
                </a:solidFill>
              </a:defRPr>
            </a:lvl1pPr>
            <a:lvl2pPr marL="457063" indent="0" algn="ctr">
              <a:buNone/>
            </a:lvl2pPr>
            <a:lvl3pPr marL="914126" indent="0" algn="ctr">
              <a:buNone/>
            </a:lvl3pPr>
            <a:lvl4pPr marL="1371189" indent="0" algn="ctr">
              <a:buNone/>
            </a:lvl4pPr>
            <a:lvl5pPr marL="1828251" indent="0" algn="ctr">
              <a:buNone/>
            </a:lvl5pPr>
            <a:lvl6pPr marL="2285314" indent="0" algn="ctr">
              <a:buNone/>
            </a:lvl6pPr>
            <a:lvl7pPr marL="2742377" indent="0" algn="ctr">
              <a:buNone/>
            </a:lvl7pPr>
            <a:lvl8pPr marL="3199440" indent="0" algn="ctr">
              <a:buNone/>
            </a:lvl8pPr>
            <a:lvl9pPr marL="3656503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29995" y="1111316"/>
            <a:ext cx="2286000" cy="50786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2609" y="4118042"/>
            <a:ext cx="3657600" cy="51104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6428" y="4929189"/>
            <a:ext cx="812588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D025-4030-4DDB-A6F1-333C336DB6C9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225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284254" cy="1143000"/>
          </a:xfrm>
        </p:spPr>
        <p:txBody>
          <a:bodyPr>
            <a:noAutofit/>
          </a:bodyPr>
          <a:lstStyle>
            <a:lvl1pPr>
              <a:defRPr sz="3599" b="1" cap="none" normalizeH="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42" y="1600200"/>
            <a:ext cx="10284254" cy="4873752"/>
          </a:xfrm>
        </p:spPr>
        <p:txBody>
          <a:bodyPr>
            <a:normAutofit/>
          </a:bodyPr>
          <a:lstStyle>
            <a:lvl1pPr>
              <a:defRPr sz="2399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399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399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399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399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73BFB-BD42-414A-ADC6-77DB9564EA5E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3689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5DE77-080D-41B3-B208-B1B4DED01D30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891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7868" y="0"/>
            <a:ext cx="812588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/>
          </a:p>
        </p:txBody>
      </p:sp>
      <p:sp>
        <p:nvSpPr>
          <p:cNvPr id="5" name="Rectangle 4"/>
          <p:cNvSpPr/>
          <p:nvPr/>
        </p:nvSpPr>
        <p:spPr bwMode="auto">
          <a:xfrm>
            <a:off x="368204" y="0"/>
            <a:ext cx="139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/>
          </a:p>
        </p:txBody>
      </p:sp>
      <p:sp>
        <p:nvSpPr>
          <p:cNvPr id="6" name="Rectangle 5"/>
          <p:cNvSpPr/>
          <p:nvPr/>
        </p:nvSpPr>
        <p:spPr bwMode="auto">
          <a:xfrm>
            <a:off x="1320456" y="0"/>
            <a:ext cx="242825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/>
          </a:p>
        </p:txBody>
      </p:sp>
      <p:sp>
        <p:nvSpPr>
          <p:cNvPr id="7" name="Rectangle 6"/>
          <p:cNvSpPr/>
          <p:nvPr/>
        </p:nvSpPr>
        <p:spPr bwMode="auto">
          <a:xfrm>
            <a:off x="1522017" y="0"/>
            <a:ext cx="30630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4125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399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21888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399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3794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399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30286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399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42203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399"/>
          </a:p>
        </p:txBody>
      </p:sp>
      <p:sp>
        <p:nvSpPr>
          <p:cNvPr id="13" name="Rectangle 12"/>
          <p:cNvSpPr/>
          <p:nvPr/>
        </p:nvSpPr>
        <p:spPr bwMode="auto">
          <a:xfrm>
            <a:off x="1625176" y="0"/>
            <a:ext cx="101574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/>
          </a:p>
        </p:txBody>
      </p:sp>
      <p:sp>
        <p:nvSpPr>
          <p:cNvPr id="14" name="Oval 13"/>
          <p:cNvSpPr/>
          <p:nvPr/>
        </p:nvSpPr>
        <p:spPr bwMode="auto">
          <a:xfrm>
            <a:off x="812588" y="3429000"/>
            <a:ext cx="17267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/>
          </a:p>
        </p:txBody>
      </p:sp>
      <p:sp>
        <p:nvSpPr>
          <p:cNvPr id="15" name="Oval 14"/>
          <p:cNvSpPr/>
          <p:nvPr/>
        </p:nvSpPr>
        <p:spPr bwMode="auto">
          <a:xfrm>
            <a:off x="1764840" y="4867275"/>
            <a:ext cx="857027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/>
          </a:p>
        </p:txBody>
      </p:sp>
      <p:sp>
        <p:nvSpPr>
          <p:cNvPr id="16" name="Oval 15"/>
          <p:cNvSpPr/>
          <p:nvPr/>
        </p:nvSpPr>
        <p:spPr bwMode="auto">
          <a:xfrm>
            <a:off x="1453771" y="5500689"/>
            <a:ext cx="18410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/>
          </a:p>
        </p:txBody>
      </p:sp>
      <p:sp>
        <p:nvSpPr>
          <p:cNvPr id="17" name="Oval 16"/>
          <p:cNvSpPr/>
          <p:nvPr/>
        </p:nvSpPr>
        <p:spPr bwMode="auto">
          <a:xfrm>
            <a:off x="2217160" y="5791200"/>
            <a:ext cx="366617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/>
          </a:p>
        </p:txBody>
      </p:sp>
      <p:sp>
        <p:nvSpPr>
          <p:cNvPr id="18" name="Oval 17"/>
          <p:cNvSpPr/>
          <p:nvPr/>
        </p:nvSpPr>
        <p:spPr bwMode="auto">
          <a:xfrm>
            <a:off x="2506011" y="4479926"/>
            <a:ext cx="485648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2126929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3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06" y="2895600"/>
            <a:ext cx="8227457" cy="2053590"/>
          </a:xfrm>
        </p:spPr>
        <p:txBody>
          <a:bodyPr/>
          <a:lstStyle>
            <a:lvl1pPr algn="l">
              <a:buNone/>
              <a:defRPr sz="2999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06" y="5010150"/>
            <a:ext cx="8227457" cy="1371600"/>
          </a:xfrm>
        </p:spPr>
        <p:txBody>
          <a:bodyPr/>
          <a:lstStyle>
            <a:lvl1pPr marL="0" indent="0">
              <a:buNone/>
              <a:defRPr sz="1799" b="1">
                <a:solidFill>
                  <a:schemeClr val="tx2"/>
                </a:solidFill>
              </a:defRPr>
            </a:lvl1pPr>
            <a:lvl2pPr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28408" y="1106554"/>
            <a:ext cx="2286000" cy="50786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2609" y="4114867"/>
            <a:ext cx="3657600" cy="51104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5473" y="4929189"/>
            <a:ext cx="812588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C7B6D-0EE2-4ECF-A8F1-CAC308DF6356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753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487553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2181" y="1600200"/>
            <a:ext cx="487553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11DA0-91D4-4A83-8F9C-0A42809BAD5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203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3050"/>
            <a:ext cx="1005578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41" y="2362200"/>
            <a:ext cx="487553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7782" y="2362200"/>
            <a:ext cx="487553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441" y="1569720"/>
            <a:ext cx="487553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999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89692" y="1569720"/>
            <a:ext cx="487553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999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AF8D2-FBEC-44EF-84B4-CE3DA1958094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189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1C5C-5CC9-496E-BB6D-DB9E22C17CFE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0985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3873-7A0C-4E0D-B1E3-A968099AAD77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204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0957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399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83290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399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2544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9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11985678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9"/>
          </a:p>
        </p:txBody>
      </p:sp>
      <p:sp>
        <p:nvSpPr>
          <p:cNvPr id="9" name="Rectangle 8"/>
          <p:cNvSpPr/>
          <p:nvPr/>
        </p:nvSpPr>
        <p:spPr bwMode="auto">
          <a:xfrm>
            <a:off x="11782531" y="0"/>
            <a:ext cx="406294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11884104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9"/>
          </a:p>
        </p:txBody>
      </p:sp>
      <p:sp>
        <p:nvSpPr>
          <p:cNvPr id="11" name="Oval 10"/>
          <p:cNvSpPr/>
          <p:nvPr/>
        </p:nvSpPr>
        <p:spPr>
          <a:xfrm>
            <a:off x="10873131" y="5715001"/>
            <a:ext cx="731646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5094" y="3124280"/>
            <a:ext cx="6309360" cy="609441"/>
          </a:xfrm>
        </p:spPr>
        <p:txBody>
          <a:bodyPr/>
          <a:lstStyle>
            <a:lvl1pPr algn="l">
              <a:buNone/>
              <a:defRPr sz="1999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0675" y="274320"/>
            <a:ext cx="203553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294" y="274320"/>
            <a:ext cx="7516442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327EA-9C5C-415F-B57D-3A75777787BA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7528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0957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399"/>
          </a:p>
        </p:txBody>
      </p:sp>
      <p:sp>
        <p:nvSpPr>
          <p:cNvPr id="6" name="Oval 5"/>
          <p:cNvSpPr/>
          <p:nvPr/>
        </p:nvSpPr>
        <p:spPr>
          <a:xfrm>
            <a:off x="10873131" y="5715001"/>
            <a:ext cx="731646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11985678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9"/>
          </a:p>
        </p:txBody>
      </p:sp>
      <p:sp>
        <p:nvSpPr>
          <p:cNvPr id="8" name="Rectangle 7"/>
          <p:cNvSpPr/>
          <p:nvPr/>
        </p:nvSpPr>
        <p:spPr bwMode="auto">
          <a:xfrm>
            <a:off x="11782531" y="0"/>
            <a:ext cx="406294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11884104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9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3290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399" dirty="0"/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82544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6145" y="3124280"/>
            <a:ext cx="6309360" cy="609441"/>
          </a:xfrm>
        </p:spPr>
        <p:txBody>
          <a:bodyPr/>
          <a:lstStyle>
            <a:lvl1pPr algn="l">
              <a:buNone/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7457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199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18715" y="264795"/>
            <a:ext cx="2031471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79930-5033-4BE8-80F6-A14FB7A267A0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6457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886C-936B-422D-BEDB-16FDE7BB3301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927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3"/>
            <a:ext cx="223461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2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583B5-D593-45F5-99C4-2507286CECD5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509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9E2C-5444-405D-AA61-2A182AFF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185088"/>
            <a:ext cx="12254987" cy="118888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B7FA1-5D4F-4752-8FF3-AD4472D6C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2" y="1506629"/>
            <a:ext cx="5663288" cy="46703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B10F2E-1666-4390-886C-2F9E1676D3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9641" y="1506543"/>
            <a:ext cx="5664312" cy="46704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C6BB2-27E9-4641-8F93-07E8CBA92A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200206" y="6321426"/>
            <a:ext cx="1652157" cy="365125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2D554D1-AD81-4DAB-8D20-23B9ED30C2C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222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5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348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0957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399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41" y="274638"/>
            <a:ext cx="9954207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9954207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0704" y="1017655"/>
            <a:ext cx="2011362" cy="51262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49836" y="3675920"/>
            <a:ext cx="3200400" cy="48723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57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399"/>
          </a:p>
        </p:txBody>
      </p:sp>
      <p:sp>
        <p:nvSpPr>
          <p:cNvPr id="2056" name="Straight Connector 8"/>
          <p:cNvSpPr>
            <a:spLocks noChangeShapeType="1"/>
          </p:cNvSpPr>
          <p:nvPr/>
        </p:nvSpPr>
        <p:spPr bwMode="auto">
          <a:xfrm>
            <a:off x="11985678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9"/>
          </a:p>
        </p:txBody>
      </p:sp>
      <p:sp>
        <p:nvSpPr>
          <p:cNvPr id="10" name="Rectangle 9"/>
          <p:cNvSpPr/>
          <p:nvPr/>
        </p:nvSpPr>
        <p:spPr bwMode="auto">
          <a:xfrm>
            <a:off x="11782531" y="0"/>
            <a:ext cx="406294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/>
          </a:p>
        </p:txBody>
      </p:sp>
      <p:sp>
        <p:nvSpPr>
          <p:cNvPr id="2058" name="Straight Connector 10"/>
          <p:cNvSpPr>
            <a:spLocks noChangeShapeType="1"/>
          </p:cNvSpPr>
          <p:nvPr/>
        </p:nvSpPr>
        <p:spPr bwMode="auto">
          <a:xfrm>
            <a:off x="11884104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9"/>
          </a:p>
        </p:txBody>
      </p:sp>
      <p:sp>
        <p:nvSpPr>
          <p:cNvPr id="12" name="Oval 11"/>
          <p:cNvSpPr/>
          <p:nvPr/>
        </p:nvSpPr>
        <p:spPr>
          <a:xfrm>
            <a:off x="10873131" y="5715001"/>
            <a:ext cx="731646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6627" y="5734050"/>
            <a:ext cx="812588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74C5C2-B426-4237-A03F-5C9CAFE13165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59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99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99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99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99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99">
          <a:solidFill>
            <a:schemeClr val="tx2"/>
          </a:solidFill>
          <a:latin typeface="Century Schoolbook" pitchFamily="18" charset="0"/>
        </a:defRPr>
      </a:lvl5pPr>
      <a:lvl6pPr marL="457063" algn="l" rtl="0" fontAlgn="base">
        <a:spcBef>
          <a:spcPct val="0"/>
        </a:spcBef>
        <a:spcAft>
          <a:spcPct val="0"/>
        </a:spcAft>
        <a:defRPr sz="2999">
          <a:solidFill>
            <a:schemeClr val="tx2"/>
          </a:solidFill>
          <a:latin typeface="Century Schoolbook" pitchFamily="18" charset="0"/>
        </a:defRPr>
      </a:lvl6pPr>
      <a:lvl7pPr marL="914126" algn="l" rtl="0" fontAlgn="base">
        <a:spcBef>
          <a:spcPct val="0"/>
        </a:spcBef>
        <a:spcAft>
          <a:spcPct val="0"/>
        </a:spcAft>
        <a:defRPr sz="2999">
          <a:solidFill>
            <a:schemeClr val="tx2"/>
          </a:solidFill>
          <a:latin typeface="Century Schoolbook" pitchFamily="18" charset="0"/>
        </a:defRPr>
      </a:lvl7pPr>
      <a:lvl8pPr marL="1371189" algn="l" rtl="0" fontAlgn="base">
        <a:spcBef>
          <a:spcPct val="0"/>
        </a:spcBef>
        <a:spcAft>
          <a:spcPct val="0"/>
        </a:spcAft>
        <a:defRPr sz="2999">
          <a:solidFill>
            <a:schemeClr val="tx2"/>
          </a:solidFill>
          <a:latin typeface="Century Schoolbook" pitchFamily="18" charset="0"/>
        </a:defRPr>
      </a:lvl8pPr>
      <a:lvl9pPr marL="1828251" algn="l" rtl="0" fontAlgn="base">
        <a:spcBef>
          <a:spcPct val="0"/>
        </a:spcBef>
        <a:spcAft>
          <a:spcPct val="0"/>
        </a:spcAft>
        <a:defRPr sz="2999">
          <a:solidFill>
            <a:schemeClr val="tx2"/>
          </a:solidFill>
          <a:latin typeface="Century Schoolbook" pitchFamily="18" charset="0"/>
        </a:defRPr>
      </a:lvl9pPr>
    </p:titleStyle>
    <p:bodyStyle>
      <a:lvl1pPr marL="272968" indent="-27296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39571" indent="-2729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indent="-182508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094" indent="-182508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1649" indent="-182508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839" indent="-182825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076" indent="-182825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5314" indent="-182825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59552" indent="-18282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ctrTitle"/>
          </p:nvPr>
        </p:nvSpPr>
        <p:spPr>
          <a:xfrm>
            <a:off x="1599783" y="1552199"/>
            <a:ext cx="8989258" cy="146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GB" sz="3999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...on Informatics </a:t>
            </a:r>
            <a:r>
              <a:rPr lang="en-GB" sz="3999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curricul</a:t>
            </a:r>
            <a:r>
              <a:rPr lang="lt-LT" sz="3999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um</a:t>
            </a:r>
            <a:r>
              <a:rPr lang="en-GB" sz="3999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lt-LT" sz="3999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r>
              <a:rPr lang="lt-LT" sz="3999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t-LT" sz="3999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schools</a:t>
            </a:r>
            <a:r>
              <a:rPr lang="lt-LT" sz="3999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in Lithuania</a:t>
            </a:r>
            <a:endParaRPr sz="3999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387;ga2b56e9410_11_40">
            <a:extLst>
              <a:ext uri="{FF2B5EF4-FFF2-40B4-BE49-F238E27FC236}">
                <a16:creationId xmlns:a16="http://schemas.microsoft.com/office/drawing/2014/main" id="{E941F476-7F11-4FAF-B298-C6F1A99139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329" r="59003"/>
          <a:stretch/>
        </p:blipFill>
        <p:spPr>
          <a:xfrm>
            <a:off x="10375146" y="3666053"/>
            <a:ext cx="1813679" cy="3199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2149445-96EC-45FF-BFE7-EEA56CF1F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7086" y="4363795"/>
            <a:ext cx="4863810" cy="1110350"/>
          </a:xfrm>
        </p:spPr>
        <p:txBody>
          <a:bodyPr/>
          <a:lstStyle/>
          <a:p>
            <a:r>
              <a:rPr lang="lt-LT" dirty="0">
                <a:solidFill>
                  <a:srgbClr val="C00000"/>
                </a:solidFill>
              </a:rPr>
              <a:t>Valentina Dagienė</a:t>
            </a:r>
          </a:p>
          <a:p>
            <a:r>
              <a:rPr lang="lt-LT" sz="1999" dirty="0"/>
              <a:t>Vilnius University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530C7-D074-468E-B59F-CC3C872428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F0A73BFB-BD42-414A-ADC6-77DB9564EA5E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08275-8C62-43AD-ABF3-F4E14036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-16397"/>
            <a:ext cx="10284253" cy="6856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7D5267-675D-4ADC-A67E-42A1A5516A6F}"/>
              </a:ext>
            </a:extLst>
          </p:cNvPr>
          <p:cNvSpPr txBox="1"/>
          <p:nvPr/>
        </p:nvSpPr>
        <p:spPr>
          <a:xfrm>
            <a:off x="1217612" y="246634"/>
            <a:ext cx="32865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https://publications.jrc.ec.europa.eu/repository/handle/JRC128347</a:t>
            </a:r>
          </a:p>
        </p:txBody>
      </p:sp>
    </p:spTree>
    <p:extLst>
      <p:ext uri="{BB962C8B-B14F-4D97-AF65-F5344CB8AC3E}">
        <p14:creationId xmlns:p14="http://schemas.microsoft.com/office/powerpoint/2010/main" val="61060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/>
          <p:cNvGrpSpPr>
            <a:grpSpLocks noChangeAspect="1"/>
          </p:cNvGrpSpPr>
          <p:nvPr/>
        </p:nvGrpSpPr>
        <p:grpSpPr>
          <a:xfrm>
            <a:off x="3808412" y="155155"/>
            <a:ext cx="7412960" cy="6048000"/>
            <a:chOff x="2451100" y="1308100"/>
            <a:chExt cx="6242050" cy="5092700"/>
          </a:xfrm>
          <a:solidFill>
            <a:schemeClr val="bg1">
              <a:lumMod val="65000"/>
            </a:schemeClr>
          </a:solidFill>
        </p:grpSpPr>
        <p:sp>
          <p:nvSpPr>
            <p:cNvPr id="118" name="Freeform 6"/>
            <p:cNvSpPr>
              <a:spLocks noEditPoints="1"/>
            </p:cNvSpPr>
            <p:nvPr/>
          </p:nvSpPr>
          <p:spPr bwMode="auto">
            <a:xfrm>
              <a:off x="6029325" y="4202113"/>
              <a:ext cx="1206500" cy="806450"/>
            </a:xfrm>
            <a:custGeom>
              <a:avLst/>
              <a:gdLst/>
              <a:ahLst/>
              <a:cxnLst>
                <a:cxn ang="0">
                  <a:pos x="472" y="405"/>
                </a:cxn>
                <a:cxn ang="0">
                  <a:pos x="555" y="395"/>
                </a:cxn>
                <a:cxn ang="0">
                  <a:pos x="405" y="334"/>
                </a:cxn>
                <a:cxn ang="0">
                  <a:pos x="492" y="1"/>
                </a:cxn>
                <a:cxn ang="0">
                  <a:pos x="518" y="43"/>
                </a:cxn>
                <a:cxn ang="0">
                  <a:pos x="535" y="81"/>
                </a:cxn>
                <a:cxn ang="0">
                  <a:pos x="558" y="102"/>
                </a:cxn>
                <a:cxn ang="0">
                  <a:pos x="591" y="132"/>
                </a:cxn>
                <a:cxn ang="0">
                  <a:pos x="652" y="147"/>
                </a:cxn>
                <a:cxn ang="0">
                  <a:pos x="701" y="167"/>
                </a:cxn>
                <a:cxn ang="0">
                  <a:pos x="746" y="190"/>
                </a:cxn>
                <a:cxn ang="0">
                  <a:pos x="740" y="227"/>
                </a:cxn>
                <a:cxn ang="0">
                  <a:pos x="738" y="250"/>
                </a:cxn>
                <a:cxn ang="0">
                  <a:pos x="745" y="295"/>
                </a:cxn>
                <a:cxn ang="0">
                  <a:pos x="680" y="326"/>
                </a:cxn>
                <a:cxn ang="0">
                  <a:pos x="640" y="358"/>
                </a:cxn>
                <a:cxn ang="0">
                  <a:pos x="597" y="372"/>
                </a:cxn>
                <a:cxn ang="0">
                  <a:pos x="555" y="391"/>
                </a:cxn>
                <a:cxn ang="0">
                  <a:pos x="544" y="431"/>
                </a:cxn>
                <a:cxn ang="0">
                  <a:pos x="598" y="444"/>
                </a:cxn>
                <a:cxn ang="0">
                  <a:pos x="595" y="471"/>
                </a:cxn>
                <a:cxn ang="0">
                  <a:pos x="546" y="483"/>
                </a:cxn>
                <a:cxn ang="0">
                  <a:pos x="494" y="507"/>
                </a:cxn>
                <a:cxn ang="0">
                  <a:pos x="483" y="470"/>
                </a:cxn>
                <a:cxn ang="0">
                  <a:pos x="443" y="440"/>
                </a:cxn>
                <a:cxn ang="0">
                  <a:pos x="487" y="420"/>
                </a:cxn>
                <a:cxn ang="0">
                  <a:pos x="467" y="402"/>
                </a:cxn>
                <a:cxn ang="0">
                  <a:pos x="428" y="400"/>
                </a:cxn>
                <a:cxn ang="0">
                  <a:pos x="401" y="383"/>
                </a:cxn>
                <a:cxn ang="0">
                  <a:pos x="422" y="377"/>
                </a:cxn>
                <a:cxn ang="0">
                  <a:pos x="412" y="360"/>
                </a:cxn>
                <a:cxn ang="0">
                  <a:pos x="392" y="363"/>
                </a:cxn>
                <a:cxn ang="0">
                  <a:pos x="365" y="384"/>
                </a:cxn>
                <a:cxn ang="0">
                  <a:pos x="330" y="425"/>
                </a:cxn>
                <a:cxn ang="0">
                  <a:pos x="314" y="438"/>
                </a:cxn>
                <a:cxn ang="0">
                  <a:pos x="318" y="457"/>
                </a:cxn>
                <a:cxn ang="0">
                  <a:pos x="281" y="457"/>
                </a:cxn>
                <a:cxn ang="0">
                  <a:pos x="268" y="433"/>
                </a:cxn>
                <a:cxn ang="0">
                  <a:pos x="291" y="400"/>
                </a:cxn>
                <a:cxn ang="0">
                  <a:pos x="317" y="385"/>
                </a:cxn>
                <a:cxn ang="0">
                  <a:pos x="330" y="367"/>
                </a:cxn>
                <a:cxn ang="0">
                  <a:pos x="314" y="334"/>
                </a:cxn>
                <a:cxn ang="0">
                  <a:pos x="298" y="305"/>
                </a:cxn>
                <a:cxn ang="0">
                  <a:pos x="279" y="279"/>
                </a:cxn>
                <a:cxn ang="0">
                  <a:pos x="251" y="273"/>
                </a:cxn>
                <a:cxn ang="0">
                  <a:pos x="205" y="265"/>
                </a:cxn>
                <a:cxn ang="0">
                  <a:pos x="171" y="285"/>
                </a:cxn>
                <a:cxn ang="0">
                  <a:pos x="88" y="295"/>
                </a:cxn>
                <a:cxn ang="0">
                  <a:pos x="36" y="289"/>
                </a:cxn>
                <a:cxn ang="0">
                  <a:pos x="9" y="272"/>
                </a:cxn>
                <a:cxn ang="0">
                  <a:pos x="18" y="218"/>
                </a:cxn>
                <a:cxn ang="0">
                  <a:pos x="32" y="174"/>
                </a:cxn>
                <a:cxn ang="0">
                  <a:pos x="80" y="108"/>
                </a:cxn>
                <a:cxn ang="0">
                  <a:pos x="63" y="70"/>
                </a:cxn>
                <a:cxn ang="0">
                  <a:pos x="121" y="31"/>
                </a:cxn>
                <a:cxn ang="0">
                  <a:pos x="223" y="53"/>
                </a:cxn>
                <a:cxn ang="0">
                  <a:pos x="257" y="51"/>
                </a:cxn>
                <a:cxn ang="0">
                  <a:pos x="291" y="51"/>
                </a:cxn>
                <a:cxn ang="0">
                  <a:pos x="319" y="61"/>
                </a:cxn>
                <a:cxn ang="0">
                  <a:pos x="359" y="70"/>
                </a:cxn>
                <a:cxn ang="0">
                  <a:pos x="357" y="41"/>
                </a:cxn>
                <a:cxn ang="0">
                  <a:pos x="387" y="19"/>
                </a:cxn>
                <a:cxn ang="0">
                  <a:pos x="447" y="8"/>
                </a:cxn>
              </a:cxnLst>
              <a:rect l="0" t="0" r="r" b="b"/>
              <a:pathLst>
                <a:path w="760" h="508">
                  <a:moveTo>
                    <a:pt x="337" y="422"/>
                  </a:moveTo>
                  <a:lnTo>
                    <a:pt x="328" y="432"/>
                  </a:lnTo>
                  <a:lnTo>
                    <a:pt x="324" y="434"/>
                  </a:lnTo>
                  <a:lnTo>
                    <a:pt x="320" y="436"/>
                  </a:lnTo>
                  <a:lnTo>
                    <a:pt x="323" y="434"/>
                  </a:lnTo>
                  <a:lnTo>
                    <a:pt x="324" y="433"/>
                  </a:lnTo>
                  <a:lnTo>
                    <a:pt x="325" y="433"/>
                  </a:lnTo>
                  <a:lnTo>
                    <a:pt x="325" y="432"/>
                  </a:lnTo>
                  <a:lnTo>
                    <a:pt x="326" y="432"/>
                  </a:lnTo>
                  <a:lnTo>
                    <a:pt x="335" y="424"/>
                  </a:lnTo>
                  <a:lnTo>
                    <a:pt x="337" y="422"/>
                  </a:lnTo>
                  <a:close/>
                  <a:moveTo>
                    <a:pt x="442" y="407"/>
                  </a:moveTo>
                  <a:lnTo>
                    <a:pt x="443" y="407"/>
                  </a:lnTo>
                  <a:lnTo>
                    <a:pt x="443" y="408"/>
                  </a:lnTo>
                  <a:lnTo>
                    <a:pt x="453" y="408"/>
                  </a:lnTo>
                  <a:lnTo>
                    <a:pt x="455" y="409"/>
                  </a:lnTo>
                  <a:lnTo>
                    <a:pt x="456" y="408"/>
                  </a:lnTo>
                  <a:lnTo>
                    <a:pt x="457" y="408"/>
                  </a:lnTo>
                  <a:lnTo>
                    <a:pt x="457" y="409"/>
                  </a:lnTo>
                  <a:lnTo>
                    <a:pt x="461" y="409"/>
                  </a:lnTo>
                  <a:lnTo>
                    <a:pt x="460" y="410"/>
                  </a:lnTo>
                  <a:lnTo>
                    <a:pt x="442" y="408"/>
                  </a:lnTo>
                  <a:lnTo>
                    <a:pt x="442" y="407"/>
                  </a:lnTo>
                  <a:close/>
                  <a:moveTo>
                    <a:pt x="472" y="405"/>
                  </a:moveTo>
                  <a:lnTo>
                    <a:pt x="472" y="406"/>
                  </a:lnTo>
                  <a:lnTo>
                    <a:pt x="471" y="406"/>
                  </a:lnTo>
                  <a:lnTo>
                    <a:pt x="472" y="405"/>
                  </a:lnTo>
                  <a:close/>
                  <a:moveTo>
                    <a:pt x="553" y="396"/>
                  </a:moveTo>
                  <a:lnTo>
                    <a:pt x="554" y="396"/>
                  </a:lnTo>
                  <a:lnTo>
                    <a:pt x="552" y="401"/>
                  </a:lnTo>
                  <a:lnTo>
                    <a:pt x="548" y="405"/>
                  </a:lnTo>
                  <a:lnTo>
                    <a:pt x="547" y="405"/>
                  </a:lnTo>
                  <a:lnTo>
                    <a:pt x="546" y="406"/>
                  </a:lnTo>
                  <a:lnTo>
                    <a:pt x="544" y="406"/>
                  </a:lnTo>
                  <a:lnTo>
                    <a:pt x="542" y="407"/>
                  </a:lnTo>
                  <a:lnTo>
                    <a:pt x="542" y="406"/>
                  </a:lnTo>
                  <a:lnTo>
                    <a:pt x="544" y="403"/>
                  </a:lnTo>
                  <a:lnTo>
                    <a:pt x="544" y="402"/>
                  </a:lnTo>
                  <a:lnTo>
                    <a:pt x="549" y="401"/>
                  </a:lnTo>
                  <a:lnTo>
                    <a:pt x="552" y="400"/>
                  </a:lnTo>
                  <a:lnTo>
                    <a:pt x="552" y="397"/>
                  </a:lnTo>
                  <a:lnTo>
                    <a:pt x="553" y="396"/>
                  </a:lnTo>
                  <a:close/>
                  <a:moveTo>
                    <a:pt x="398" y="395"/>
                  </a:moveTo>
                  <a:lnTo>
                    <a:pt x="400" y="395"/>
                  </a:lnTo>
                  <a:lnTo>
                    <a:pt x="413" y="399"/>
                  </a:lnTo>
                  <a:lnTo>
                    <a:pt x="419" y="400"/>
                  </a:lnTo>
                  <a:lnTo>
                    <a:pt x="423" y="402"/>
                  </a:lnTo>
                  <a:lnTo>
                    <a:pt x="422" y="402"/>
                  </a:lnTo>
                  <a:lnTo>
                    <a:pt x="421" y="401"/>
                  </a:lnTo>
                  <a:lnTo>
                    <a:pt x="405" y="397"/>
                  </a:lnTo>
                  <a:lnTo>
                    <a:pt x="398" y="395"/>
                  </a:lnTo>
                  <a:close/>
                  <a:moveTo>
                    <a:pt x="556" y="391"/>
                  </a:moveTo>
                  <a:lnTo>
                    <a:pt x="558" y="391"/>
                  </a:lnTo>
                  <a:lnTo>
                    <a:pt x="555" y="395"/>
                  </a:lnTo>
                  <a:lnTo>
                    <a:pt x="554" y="396"/>
                  </a:lnTo>
                  <a:lnTo>
                    <a:pt x="556" y="391"/>
                  </a:lnTo>
                  <a:close/>
                  <a:moveTo>
                    <a:pt x="396" y="389"/>
                  </a:moveTo>
                  <a:lnTo>
                    <a:pt x="397" y="391"/>
                  </a:lnTo>
                  <a:lnTo>
                    <a:pt x="397" y="394"/>
                  </a:lnTo>
                  <a:lnTo>
                    <a:pt x="398" y="395"/>
                  </a:lnTo>
                  <a:lnTo>
                    <a:pt x="396" y="393"/>
                  </a:lnTo>
                  <a:lnTo>
                    <a:pt x="396" y="389"/>
                  </a:lnTo>
                  <a:close/>
                  <a:moveTo>
                    <a:pt x="616" y="371"/>
                  </a:moveTo>
                  <a:lnTo>
                    <a:pt x="617" y="372"/>
                  </a:lnTo>
                  <a:lnTo>
                    <a:pt x="616" y="372"/>
                  </a:lnTo>
                  <a:lnTo>
                    <a:pt x="616" y="371"/>
                  </a:lnTo>
                  <a:close/>
                  <a:moveTo>
                    <a:pt x="409" y="341"/>
                  </a:moveTo>
                  <a:lnTo>
                    <a:pt x="409" y="342"/>
                  </a:lnTo>
                  <a:lnTo>
                    <a:pt x="411" y="345"/>
                  </a:lnTo>
                  <a:lnTo>
                    <a:pt x="410" y="346"/>
                  </a:lnTo>
                  <a:lnTo>
                    <a:pt x="410" y="347"/>
                  </a:lnTo>
                  <a:lnTo>
                    <a:pt x="409" y="350"/>
                  </a:lnTo>
                  <a:lnTo>
                    <a:pt x="411" y="350"/>
                  </a:lnTo>
                  <a:lnTo>
                    <a:pt x="410" y="348"/>
                  </a:lnTo>
                  <a:lnTo>
                    <a:pt x="411" y="346"/>
                  </a:lnTo>
                  <a:lnTo>
                    <a:pt x="412" y="345"/>
                  </a:lnTo>
                  <a:lnTo>
                    <a:pt x="411" y="342"/>
                  </a:lnTo>
                  <a:lnTo>
                    <a:pt x="410" y="342"/>
                  </a:lnTo>
                  <a:lnTo>
                    <a:pt x="410" y="341"/>
                  </a:lnTo>
                  <a:lnTo>
                    <a:pt x="409" y="341"/>
                  </a:lnTo>
                  <a:close/>
                  <a:moveTo>
                    <a:pt x="405" y="334"/>
                  </a:moveTo>
                  <a:lnTo>
                    <a:pt x="404" y="335"/>
                  </a:lnTo>
                  <a:lnTo>
                    <a:pt x="405" y="336"/>
                  </a:lnTo>
                  <a:lnTo>
                    <a:pt x="405" y="338"/>
                  </a:lnTo>
                  <a:lnTo>
                    <a:pt x="407" y="338"/>
                  </a:lnTo>
                  <a:lnTo>
                    <a:pt x="409" y="339"/>
                  </a:lnTo>
                  <a:lnTo>
                    <a:pt x="409" y="338"/>
                  </a:lnTo>
                  <a:lnTo>
                    <a:pt x="406" y="336"/>
                  </a:lnTo>
                  <a:lnTo>
                    <a:pt x="405" y="336"/>
                  </a:lnTo>
                  <a:lnTo>
                    <a:pt x="406" y="335"/>
                  </a:lnTo>
                  <a:lnTo>
                    <a:pt x="405" y="334"/>
                  </a:lnTo>
                  <a:close/>
                  <a:moveTo>
                    <a:pt x="22" y="213"/>
                  </a:moveTo>
                  <a:lnTo>
                    <a:pt x="24" y="213"/>
                  </a:lnTo>
                  <a:lnTo>
                    <a:pt x="24" y="215"/>
                  </a:lnTo>
                  <a:lnTo>
                    <a:pt x="22" y="213"/>
                  </a:lnTo>
                  <a:close/>
                  <a:moveTo>
                    <a:pt x="466" y="0"/>
                  </a:moveTo>
                  <a:lnTo>
                    <a:pt x="467" y="0"/>
                  </a:lnTo>
                  <a:lnTo>
                    <a:pt x="471" y="1"/>
                  </a:lnTo>
                  <a:lnTo>
                    <a:pt x="474" y="1"/>
                  </a:lnTo>
                  <a:lnTo>
                    <a:pt x="475" y="2"/>
                  </a:lnTo>
                  <a:lnTo>
                    <a:pt x="477" y="2"/>
                  </a:lnTo>
                  <a:lnTo>
                    <a:pt x="478" y="1"/>
                  </a:lnTo>
                  <a:lnTo>
                    <a:pt x="479" y="1"/>
                  </a:lnTo>
                  <a:lnTo>
                    <a:pt x="479" y="4"/>
                  </a:lnTo>
                  <a:lnTo>
                    <a:pt x="480" y="6"/>
                  </a:lnTo>
                  <a:lnTo>
                    <a:pt x="484" y="2"/>
                  </a:lnTo>
                  <a:lnTo>
                    <a:pt x="487" y="1"/>
                  </a:lnTo>
                  <a:lnTo>
                    <a:pt x="492" y="1"/>
                  </a:lnTo>
                  <a:lnTo>
                    <a:pt x="493" y="2"/>
                  </a:lnTo>
                  <a:lnTo>
                    <a:pt x="493" y="3"/>
                  </a:lnTo>
                  <a:lnTo>
                    <a:pt x="494" y="4"/>
                  </a:lnTo>
                  <a:lnTo>
                    <a:pt x="497" y="6"/>
                  </a:lnTo>
                  <a:lnTo>
                    <a:pt x="497" y="7"/>
                  </a:lnTo>
                  <a:lnTo>
                    <a:pt x="498" y="9"/>
                  </a:lnTo>
                  <a:lnTo>
                    <a:pt x="499" y="9"/>
                  </a:lnTo>
                  <a:lnTo>
                    <a:pt x="502" y="12"/>
                  </a:lnTo>
                  <a:lnTo>
                    <a:pt x="502" y="13"/>
                  </a:lnTo>
                  <a:lnTo>
                    <a:pt x="504" y="15"/>
                  </a:lnTo>
                  <a:lnTo>
                    <a:pt x="504" y="16"/>
                  </a:lnTo>
                  <a:lnTo>
                    <a:pt x="503" y="18"/>
                  </a:lnTo>
                  <a:lnTo>
                    <a:pt x="503" y="24"/>
                  </a:lnTo>
                  <a:lnTo>
                    <a:pt x="505" y="26"/>
                  </a:lnTo>
                  <a:lnTo>
                    <a:pt x="505" y="27"/>
                  </a:lnTo>
                  <a:lnTo>
                    <a:pt x="504" y="28"/>
                  </a:lnTo>
                  <a:lnTo>
                    <a:pt x="506" y="28"/>
                  </a:lnTo>
                  <a:lnTo>
                    <a:pt x="509" y="31"/>
                  </a:lnTo>
                  <a:lnTo>
                    <a:pt x="509" y="32"/>
                  </a:lnTo>
                  <a:lnTo>
                    <a:pt x="510" y="32"/>
                  </a:lnTo>
                  <a:lnTo>
                    <a:pt x="510" y="33"/>
                  </a:lnTo>
                  <a:lnTo>
                    <a:pt x="512" y="33"/>
                  </a:lnTo>
                  <a:lnTo>
                    <a:pt x="512" y="34"/>
                  </a:lnTo>
                  <a:lnTo>
                    <a:pt x="515" y="35"/>
                  </a:lnTo>
                  <a:lnTo>
                    <a:pt x="517" y="38"/>
                  </a:lnTo>
                  <a:lnTo>
                    <a:pt x="518" y="40"/>
                  </a:lnTo>
                  <a:lnTo>
                    <a:pt x="518" y="43"/>
                  </a:lnTo>
                  <a:lnTo>
                    <a:pt x="516" y="45"/>
                  </a:lnTo>
                  <a:lnTo>
                    <a:pt x="513" y="45"/>
                  </a:lnTo>
                  <a:lnTo>
                    <a:pt x="506" y="47"/>
                  </a:lnTo>
                  <a:lnTo>
                    <a:pt x="504" y="47"/>
                  </a:lnTo>
                  <a:lnTo>
                    <a:pt x="504" y="50"/>
                  </a:lnTo>
                  <a:lnTo>
                    <a:pt x="505" y="51"/>
                  </a:lnTo>
                  <a:lnTo>
                    <a:pt x="506" y="51"/>
                  </a:lnTo>
                  <a:lnTo>
                    <a:pt x="506" y="53"/>
                  </a:lnTo>
                  <a:lnTo>
                    <a:pt x="510" y="57"/>
                  </a:lnTo>
                  <a:lnTo>
                    <a:pt x="510" y="65"/>
                  </a:lnTo>
                  <a:lnTo>
                    <a:pt x="508" y="65"/>
                  </a:lnTo>
                  <a:lnTo>
                    <a:pt x="511" y="69"/>
                  </a:lnTo>
                  <a:lnTo>
                    <a:pt x="512" y="69"/>
                  </a:lnTo>
                  <a:lnTo>
                    <a:pt x="513" y="68"/>
                  </a:lnTo>
                  <a:lnTo>
                    <a:pt x="513" y="70"/>
                  </a:lnTo>
                  <a:lnTo>
                    <a:pt x="511" y="75"/>
                  </a:lnTo>
                  <a:lnTo>
                    <a:pt x="509" y="76"/>
                  </a:lnTo>
                  <a:lnTo>
                    <a:pt x="511" y="77"/>
                  </a:lnTo>
                  <a:lnTo>
                    <a:pt x="513" y="77"/>
                  </a:lnTo>
                  <a:lnTo>
                    <a:pt x="515" y="76"/>
                  </a:lnTo>
                  <a:lnTo>
                    <a:pt x="518" y="76"/>
                  </a:lnTo>
                  <a:lnTo>
                    <a:pt x="521" y="77"/>
                  </a:lnTo>
                  <a:lnTo>
                    <a:pt x="527" y="77"/>
                  </a:lnTo>
                  <a:lnTo>
                    <a:pt x="527" y="80"/>
                  </a:lnTo>
                  <a:lnTo>
                    <a:pt x="529" y="82"/>
                  </a:lnTo>
                  <a:lnTo>
                    <a:pt x="533" y="82"/>
                  </a:lnTo>
                  <a:lnTo>
                    <a:pt x="535" y="81"/>
                  </a:lnTo>
                  <a:lnTo>
                    <a:pt x="539" y="80"/>
                  </a:lnTo>
                  <a:lnTo>
                    <a:pt x="541" y="78"/>
                  </a:lnTo>
                  <a:lnTo>
                    <a:pt x="542" y="78"/>
                  </a:lnTo>
                  <a:lnTo>
                    <a:pt x="542" y="80"/>
                  </a:lnTo>
                  <a:lnTo>
                    <a:pt x="543" y="80"/>
                  </a:lnTo>
                  <a:lnTo>
                    <a:pt x="544" y="78"/>
                  </a:lnTo>
                  <a:lnTo>
                    <a:pt x="546" y="78"/>
                  </a:lnTo>
                  <a:lnTo>
                    <a:pt x="547" y="80"/>
                  </a:lnTo>
                  <a:lnTo>
                    <a:pt x="547" y="81"/>
                  </a:lnTo>
                  <a:lnTo>
                    <a:pt x="548" y="87"/>
                  </a:lnTo>
                  <a:lnTo>
                    <a:pt x="549" y="89"/>
                  </a:lnTo>
                  <a:lnTo>
                    <a:pt x="550" y="90"/>
                  </a:lnTo>
                  <a:lnTo>
                    <a:pt x="552" y="90"/>
                  </a:lnTo>
                  <a:lnTo>
                    <a:pt x="554" y="89"/>
                  </a:lnTo>
                  <a:lnTo>
                    <a:pt x="555" y="89"/>
                  </a:lnTo>
                  <a:lnTo>
                    <a:pt x="556" y="90"/>
                  </a:lnTo>
                  <a:lnTo>
                    <a:pt x="558" y="90"/>
                  </a:lnTo>
                  <a:lnTo>
                    <a:pt x="558" y="93"/>
                  </a:lnTo>
                  <a:lnTo>
                    <a:pt x="554" y="93"/>
                  </a:lnTo>
                  <a:lnTo>
                    <a:pt x="554" y="96"/>
                  </a:lnTo>
                  <a:lnTo>
                    <a:pt x="555" y="96"/>
                  </a:lnTo>
                  <a:lnTo>
                    <a:pt x="555" y="98"/>
                  </a:lnTo>
                  <a:lnTo>
                    <a:pt x="556" y="98"/>
                  </a:lnTo>
                  <a:lnTo>
                    <a:pt x="558" y="99"/>
                  </a:lnTo>
                  <a:lnTo>
                    <a:pt x="556" y="100"/>
                  </a:lnTo>
                  <a:lnTo>
                    <a:pt x="558" y="101"/>
                  </a:lnTo>
                  <a:lnTo>
                    <a:pt x="558" y="102"/>
                  </a:lnTo>
                  <a:lnTo>
                    <a:pt x="559" y="104"/>
                  </a:lnTo>
                  <a:lnTo>
                    <a:pt x="559" y="107"/>
                  </a:lnTo>
                  <a:lnTo>
                    <a:pt x="560" y="107"/>
                  </a:lnTo>
                  <a:lnTo>
                    <a:pt x="561" y="108"/>
                  </a:lnTo>
                  <a:lnTo>
                    <a:pt x="561" y="114"/>
                  </a:lnTo>
                  <a:lnTo>
                    <a:pt x="562" y="115"/>
                  </a:lnTo>
                  <a:lnTo>
                    <a:pt x="559" y="117"/>
                  </a:lnTo>
                  <a:lnTo>
                    <a:pt x="559" y="118"/>
                  </a:lnTo>
                  <a:lnTo>
                    <a:pt x="560" y="126"/>
                  </a:lnTo>
                  <a:lnTo>
                    <a:pt x="562" y="129"/>
                  </a:lnTo>
                  <a:lnTo>
                    <a:pt x="565" y="129"/>
                  </a:lnTo>
                  <a:lnTo>
                    <a:pt x="566" y="130"/>
                  </a:lnTo>
                  <a:lnTo>
                    <a:pt x="566" y="133"/>
                  </a:lnTo>
                  <a:lnTo>
                    <a:pt x="567" y="135"/>
                  </a:lnTo>
                  <a:lnTo>
                    <a:pt x="567" y="136"/>
                  </a:lnTo>
                  <a:lnTo>
                    <a:pt x="568" y="136"/>
                  </a:lnTo>
                  <a:lnTo>
                    <a:pt x="570" y="137"/>
                  </a:lnTo>
                  <a:lnTo>
                    <a:pt x="572" y="137"/>
                  </a:lnTo>
                  <a:lnTo>
                    <a:pt x="573" y="136"/>
                  </a:lnTo>
                  <a:lnTo>
                    <a:pt x="573" y="135"/>
                  </a:lnTo>
                  <a:lnTo>
                    <a:pt x="574" y="135"/>
                  </a:lnTo>
                  <a:lnTo>
                    <a:pt x="574" y="133"/>
                  </a:lnTo>
                  <a:lnTo>
                    <a:pt x="575" y="133"/>
                  </a:lnTo>
                  <a:lnTo>
                    <a:pt x="577" y="132"/>
                  </a:lnTo>
                  <a:lnTo>
                    <a:pt x="577" y="131"/>
                  </a:lnTo>
                  <a:lnTo>
                    <a:pt x="590" y="131"/>
                  </a:lnTo>
                  <a:lnTo>
                    <a:pt x="591" y="132"/>
                  </a:lnTo>
                  <a:lnTo>
                    <a:pt x="591" y="133"/>
                  </a:lnTo>
                  <a:lnTo>
                    <a:pt x="592" y="133"/>
                  </a:lnTo>
                  <a:lnTo>
                    <a:pt x="596" y="141"/>
                  </a:lnTo>
                  <a:lnTo>
                    <a:pt x="599" y="141"/>
                  </a:lnTo>
                  <a:lnTo>
                    <a:pt x="601" y="139"/>
                  </a:lnTo>
                  <a:lnTo>
                    <a:pt x="604" y="139"/>
                  </a:lnTo>
                  <a:lnTo>
                    <a:pt x="605" y="141"/>
                  </a:lnTo>
                  <a:lnTo>
                    <a:pt x="606" y="141"/>
                  </a:lnTo>
                  <a:lnTo>
                    <a:pt x="608" y="142"/>
                  </a:lnTo>
                  <a:lnTo>
                    <a:pt x="608" y="145"/>
                  </a:lnTo>
                  <a:lnTo>
                    <a:pt x="611" y="145"/>
                  </a:lnTo>
                  <a:lnTo>
                    <a:pt x="612" y="144"/>
                  </a:lnTo>
                  <a:lnTo>
                    <a:pt x="612" y="143"/>
                  </a:lnTo>
                  <a:lnTo>
                    <a:pt x="614" y="143"/>
                  </a:lnTo>
                  <a:lnTo>
                    <a:pt x="614" y="142"/>
                  </a:lnTo>
                  <a:lnTo>
                    <a:pt x="623" y="137"/>
                  </a:lnTo>
                  <a:lnTo>
                    <a:pt x="629" y="137"/>
                  </a:lnTo>
                  <a:lnTo>
                    <a:pt x="635" y="136"/>
                  </a:lnTo>
                  <a:lnTo>
                    <a:pt x="640" y="131"/>
                  </a:lnTo>
                  <a:lnTo>
                    <a:pt x="646" y="131"/>
                  </a:lnTo>
                  <a:lnTo>
                    <a:pt x="646" y="133"/>
                  </a:lnTo>
                  <a:lnTo>
                    <a:pt x="647" y="135"/>
                  </a:lnTo>
                  <a:lnTo>
                    <a:pt x="647" y="137"/>
                  </a:lnTo>
                  <a:lnTo>
                    <a:pt x="651" y="138"/>
                  </a:lnTo>
                  <a:lnTo>
                    <a:pt x="653" y="143"/>
                  </a:lnTo>
                  <a:lnTo>
                    <a:pt x="652" y="144"/>
                  </a:lnTo>
                  <a:lnTo>
                    <a:pt x="652" y="147"/>
                  </a:lnTo>
                  <a:lnTo>
                    <a:pt x="654" y="148"/>
                  </a:lnTo>
                  <a:lnTo>
                    <a:pt x="658" y="154"/>
                  </a:lnTo>
                  <a:lnTo>
                    <a:pt x="659" y="155"/>
                  </a:lnTo>
                  <a:lnTo>
                    <a:pt x="662" y="156"/>
                  </a:lnTo>
                  <a:lnTo>
                    <a:pt x="664" y="157"/>
                  </a:lnTo>
                  <a:lnTo>
                    <a:pt x="666" y="158"/>
                  </a:lnTo>
                  <a:lnTo>
                    <a:pt x="668" y="163"/>
                  </a:lnTo>
                  <a:lnTo>
                    <a:pt x="668" y="166"/>
                  </a:lnTo>
                  <a:lnTo>
                    <a:pt x="670" y="166"/>
                  </a:lnTo>
                  <a:lnTo>
                    <a:pt x="672" y="164"/>
                  </a:lnTo>
                  <a:lnTo>
                    <a:pt x="672" y="163"/>
                  </a:lnTo>
                  <a:lnTo>
                    <a:pt x="673" y="163"/>
                  </a:lnTo>
                  <a:lnTo>
                    <a:pt x="673" y="164"/>
                  </a:lnTo>
                  <a:lnTo>
                    <a:pt x="674" y="164"/>
                  </a:lnTo>
                  <a:lnTo>
                    <a:pt x="677" y="163"/>
                  </a:lnTo>
                  <a:lnTo>
                    <a:pt x="677" y="160"/>
                  </a:lnTo>
                  <a:lnTo>
                    <a:pt x="676" y="157"/>
                  </a:lnTo>
                  <a:lnTo>
                    <a:pt x="677" y="155"/>
                  </a:lnTo>
                  <a:lnTo>
                    <a:pt x="682" y="155"/>
                  </a:lnTo>
                  <a:lnTo>
                    <a:pt x="683" y="156"/>
                  </a:lnTo>
                  <a:lnTo>
                    <a:pt x="684" y="160"/>
                  </a:lnTo>
                  <a:lnTo>
                    <a:pt x="684" y="161"/>
                  </a:lnTo>
                  <a:lnTo>
                    <a:pt x="688" y="161"/>
                  </a:lnTo>
                  <a:lnTo>
                    <a:pt x="689" y="162"/>
                  </a:lnTo>
                  <a:lnTo>
                    <a:pt x="697" y="162"/>
                  </a:lnTo>
                  <a:lnTo>
                    <a:pt x="697" y="163"/>
                  </a:lnTo>
                  <a:lnTo>
                    <a:pt x="701" y="167"/>
                  </a:lnTo>
                  <a:lnTo>
                    <a:pt x="705" y="168"/>
                  </a:lnTo>
                  <a:lnTo>
                    <a:pt x="709" y="172"/>
                  </a:lnTo>
                  <a:lnTo>
                    <a:pt x="714" y="172"/>
                  </a:lnTo>
                  <a:lnTo>
                    <a:pt x="714" y="170"/>
                  </a:lnTo>
                  <a:lnTo>
                    <a:pt x="716" y="169"/>
                  </a:lnTo>
                  <a:lnTo>
                    <a:pt x="716" y="168"/>
                  </a:lnTo>
                  <a:lnTo>
                    <a:pt x="718" y="167"/>
                  </a:lnTo>
                  <a:lnTo>
                    <a:pt x="718" y="168"/>
                  </a:lnTo>
                  <a:lnTo>
                    <a:pt x="721" y="174"/>
                  </a:lnTo>
                  <a:lnTo>
                    <a:pt x="722" y="176"/>
                  </a:lnTo>
                  <a:lnTo>
                    <a:pt x="723" y="176"/>
                  </a:lnTo>
                  <a:lnTo>
                    <a:pt x="726" y="178"/>
                  </a:lnTo>
                  <a:lnTo>
                    <a:pt x="727" y="176"/>
                  </a:lnTo>
                  <a:lnTo>
                    <a:pt x="728" y="176"/>
                  </a:lnTo>
                  <a:lnTo>
                    <a:pt x="730" y="175"/>
                  </a:lnTo>
                  <a:lnTo>
                    <a:pt x="732" y="176"/>
                  </a:lnTo>
                  <a:lnTo>
                    <a:pt x="733" y="176"/>
                  </a:lnTo>
                  <a:lnTo>
                    <a:pt x="735" y="178"/>
                  </a:lnTo>
                  <a:lnTo>
                    <a:pt x="736" y="179"/>
                  </a:lnTo>
                  <a:lnTo>
                    <a:pt x="736" y="182"/>
                  </a:lnTo>
                  <a:lnTo>
                    <a:pt x="738" y="185"/>
                  </a:lnTo>
                  <a:lnTo>
                    <a:pt x="739" y="185"/>
                  </a:lnTo>
                  <a:lnTo>
                    <a:pt x="740" y="186"/>
                  </a:lnTo>
                  <a:lnTo>
                    <a:pt x="742" y="186"/>
                  </a:lnTo>
                  <a:lnTo>
                    <a:pt x="745" y="188"/>
                  </a:lnTo>
                  <a:lnTo>
                    <a:pt x="745" y="190"/>
                  </a:lnTo>
                  <a:lnTo>
                    <a:pt x="746" y="190"/>
                  </a:lnTo>
                  <a:lnTo>
                    <a:pt x="747" y="188"/>
                  </a:lnTo>
                  <a:lnTo>
                    <a:pt x="749" y="188"/>
                  </a:lnTo>
                  <a:lnTo>
                    <a:pt x="749" y="187"/>
                  </a:lnTo>
                  <a:lnTo>
                    <a:pt x="753" y="185"/>
                  </a:lnTo>
                  <a:lnTo>
                    <a:pt x="754" y="185"/>
                  </a:lnTo>
                  <a:lnTo>
                    <a:pt x="759" y="186"/>
                  </a:lnTo>
                  <a:lnTo>
                    <a:pt x="759" y="188"/>
                  </a:lnTo>
                  <a:lnTo>
                    <a:pt x="758" y="188"/>
                  </a:lnTo>
                  <a:lnTo>
                    <a:pt x="755" y="191"/>
                  </a:lnTo>
                  <a:lnTo>
                    <a:pt x="755" y="194"/>
                  </a:lnTo>
                  <a:lnTo>
                    <a:pt x="758" y="199"/>
                  </a:lnTo>
                  <a:lnTo>
                    <a:pt x="760" y="201"/>
                  </a:lnTo>
                  <a:lnTo>
                    <a:pt x="760" y="204"/>
                  </a:lnTo>
                  <a:lnTo>
                    <a:pt x="759" y="206"/>
                  </a:lnTo>
                  <a:lnTo>
                    <a:pt x="759" y="209"/>
                  </a:lnTo>
                  <a:lnTo>
                    <a:pt x="755" y="212"/>
                  </a:lnTo>
                  <a:lnTo>
                    <a:pt x="755" y="213"/>
                  </a:lnTo>
                  <a:lnTo>
                    <a:pt x="753" y="215"/>
                  </a:lnTo>
                  <a:lnTo>
                    <a:pt x="751" y="217"/>
                  </a:lnTo>
                  <a:lnTo>
                    <a:pt x="751" y="221"/>
                  </a:lnTo>
                  <a:lnTo>
                    <a:pt x="749" y="222"/>
                  </a:lnTo>
                  <a:lnTo>
                    <a:pt x="748" y="221"/>
                  </a:lnTo>
                  <a:lnTo>
                    <a:pt x="746" y="221"/>
                  </a:lnTo>
                  <a:lnTo>
                    <a:pt x="744" y="223"/>
                  </a:lnTo>
                  <a:lnTo>
                    <a:pt x="741" y="222"/>
                  </a:lnTo>
                  <a:lnTo>
                    <a:pt x="740" y="223"/>
                  </a:lnTo>
                  <a:lnTo>
                    <a:pt x="740" y="227"/>
                  </a:lnTo>
                  <a:lnTo>
                    <a:pt x="741" y="228"/>
                  </a:lnTo>
                  <a:lnTo>
                    <a:pt x="742" y="228"/>
                  </a:lnTo>
                  <a:lnTo>
                    <a:pt x="742" y="230"/>
                  </a:lnTo>
                  <a:lnTo>
                    <a:pt x="744" y="231"/>
                  </a:lnTo>
                  <a:lnTo>
                    <a:pt x="745" y="231"/>
                  </a:lnTo>
                  <a:lnTo>
                    <a:pt x="748" y="233"/>
                  </a:lnTo>
                  <a:lnTo>
                    <a:pt x="749" y="231"/>
                  </a:lnTo>
                  <a:lnTo>
                    <a:pt x="751" y="233"/>
                  </a:lnTo>
                  <a:lnTo>
                    <a:pt x="751" y="234"/>
                  </a:lnTo>
                  <a:lnTo>
                    <a:pt x="752" y="234"/>
                  </a:lnTo>
                  <a:lnTo>
                    <a:pt x="752" y="233"/>
                  </a:lnTo>
                  <a:lnTo>
                    <a:pt x="753" y="233"/>
                  </a:lnTo>
                  <a:lnTo>
                    <a:pt x="754" y="231"/>
                  </a:lnTo>
                  <a:lnTo>
                    <a:pt x="755" y="231"/>
                  </a:lnTo>
                  <a:lnTo>
                    <a:pt x="755" y="235"/>
                  </a:lnTo>
                  <a:lnTo>
                    <a:pt x="753" y="237"/>
                  </a:lnTo>
                  <a:lnTo>
                    <a:pt x="751" y="237"/>
                  </a:lnTo>
                  <a:lnTo>
                    <a:pt x="746" y="236"/>
                  </a:lnTo>
                  <a:lnTo>
                    <a:pt x="745" y="236"/>
                  </a:lnTo>
                  <a:lnTo>
                    <a:pt x="744" y="237"/>
                  </a:lnTo>
                  <a:lnTo>
                    <a:pt x="744" y="239"/>
                  </a:lnTo>
                  <a:lnTo>
                    <a:pt x="742" y="239"/>
                  </a:lnTo>
                  <a:lnTo>
                    <a:pt x="742" y="240"/>
                  </a:lnTo>
                  <a:lnTo>
                    <a:pt x="741" y="240"/>
                  </a:lnTo>
                  <a:lnTo>
                    <a:pt x="741" y="241"/>
                  </a:lnTo>
                  <a:lnTo>
                    <a:pt x="739" y="249"/>
                  </a:lnTo>
                  <a:lnTo>
                    <a:pt x="738" y="250"/>
                  </a:lnTo>
                  <a:lnTo>
                    <a:pt x="746" y="250"/>
                  </a:lnTo>
                  <a:lnTo>
                    <a:pt x="747" y="252"/>
                  </a:lnTo>
                  <a:lnTo>
                    <a:pt x="747" y="253"/>
                  </a:lnTo>
                  <a:lnTo>
                    <a:pt x="748" y="254"/>
                  </a:lnTo>
                  <a:lnTo>
                    <a:pt x="748" y="256"/>
                  </a:lnTo>
                  <a:lnTo>
                    <a:pt x="747" y="256"/>
                  </a:lnTo>
                  <a:lnTo>
                    <a:pt x="747" y="258"/>
                  </a:lnTo>
                  <a:lnTo>
                    <a:pt x="748" y="258"/>
                  </a:lnTo>
                  <a:lnTo>
                    <a:pt x="749" y="261"/>
                  </a:lnTo>
                  <a:lnTo>
                    <a:pt x="749" y="264"/>
                  </a:lnTo>
                  <a:lnTo>
                    <a:pt x="751" y="264"/>
                  </a:lnTo>
                  <a:lnTo>
                    <a:pt x="746" y="268"/>
                  </a:lnTo>
                  <a:lnTo>
                    <a:pt x="748" y="270"/>
                  </a:lnTo>
                  <a:lnTo>
                    <a:pt x="753" y="270"/>
                  </a:lnTo>
                  <a:lnTo>
                    <a:pt x="753" y="273"/>
                  </a:lnTo>
                  <a:lnTo>
                    <a:pt x="752" y="273"/>
                  </a:lnTo>
                  <a:lnTo>
                    <a:pt x="749" y="276"/>
                  </a:lnTo>
                  <a:lnTo>
                    <a:pt x="749" y="277"/>
                  </a:lnTo>
                  <a:lnTo>
                    <a:pt x="747" y="280"/>
                  </a:lnTo>
                  <a:lnTo>
                    <a:pt x="746" y="282"/>
                  </a:lnTo>
                  <a:lnTo>
                    <a:pt x="746" y="283"/>
                  </a:lnTo>
                  <a:lnTo>
                    <a:pt x="747" y="285"/>
                  </a:lnTo>
                  <a:lnTo>
                    <a:pt x="745" y="286"/>
                  </a:lnTo>
                  <a:lnTo>
                    <a:pt x="744" y="286"/>
                  </a:lnTo>
                  <a:lnTo>
                    <a:pt x="744" y="287"/>
                  </a:lnTo>
                  <a:lnTo>
                    <a:pt x="745" y="289"/>
                  </a:lnTo>
                  <a:lnTo>
                    <a:pt x="745" y="295"/>
                  </a:lnTo>
                  <a:lnTo>
                    <a:pt x="744" y="297"/>
                  </a:lnTo>
                  <a:lnTo>
                    <a:pt x="744" y="298"/>
                  </a:lnTo>
                  <a:lnTo>
                    <a:pt x="742" y="299"/>
                  </a:lnTo>
                  <a:lnTo>
                    <a:pt x="741" y="299"/>
                  </a:lnTo>
                  <a:lnTo>
                    <a:pt x="736" y="298"/>
                  </a:lnTo>
                  <a:lnTo>
                    <a:pt x="735" y="298"/>
                  </a:lnTo>
                  <a:lnTo>
                    <a:pt x="733" y="299"/>
                  </a:lnTo>
                  <a:lnTo>
                    <a:pt x="732" y="298"/>
                  </a:lnTo>
                  <a:lnTo>
                    <a:pt x="729" y="298"/>
                  </a:lnTo>
                  <a:lnTo>
                    <a:pt x="728" y="299"/>
                  </a:lnTo>
                  <a:lnTo>
                    <a:pt x="726" y="297"/>
                  </a:lnTo>
                  <a:lnTo>
                    <a:pt x="724" y="297"/>
                  </a:lnTo>
                  <a:lnTo>
                    <a:pt x="718" y="298"/>
                  </a:lnTo>
                  <a:lnTo>
                    <a:pt x="715" y="298"/>
                  </a:lnTo>
                  <a:lnTo>
                    <a:pt x="713" y="297"/>
                  </a:lnTo>
                  <a:lnTo>
                    <a:pt x="707" y="296"/>
                  </a:lnTo>
                  <a:lnTo>
                    <a:pt x="704" y="297"/>
                  </a:lnTo>
                  <a:lnTo>
                    <a:pt x="701" y="304"/>
                  </a:lnTo>
                  <a:lnTo>
                    <a:pt x="701" y="308"/>
                  </a:lnTo>
                  <a:lnTo>
                    <a:pt x="696" y="308"/>
                  </a:lnTo>
                  <a:lnTo>
                    <a:pt x="695" y="310"/>
                  </a:lnTo>
                  <a:lnTo>
                    <a:pt x="693" y="310"/>
                  </a:lnTo>
                  <a:lnTo>
                    <a:pt x="693" y="311"/>
                  </a:lnTo>
                  <a:lnTo>
                    <a:pt x="684" y="313"/>
                  </a:lnTo>
                  <a:lnTo>
                    <a:pt x="682" y="315"/>
                  </a:lnTo>
                  <a:lnTo>
                    <a:pt x="680" y="317"/>
                  </a:lnTo>
                  <a:lnTo>
                    <a:pt x="680" y="326"/>
                  </a:lnTo>
                  <a:lnTo>
                    <a:pt x="679" y="328"/>
                  </a:lnTo>
                  <a:lnTo>
                    <a:pt x="677" y="330"/>
                  </a:lnTo>
                  <a:lnTo>
                    <a:pt x="677" y="332"/>
                  </a:lnTo>
                  <a:lnTo>
                    <a:pt x="680" y="332"/>
                  </a:lnTo>
                  <a:lnTo>
                    <a:pt x="682" y="333"/>
                  </a:lnTo>
                  <a:lnTo>
                    <a:pt x="682" y="335"/>
                  </a:lnTo>
                  <a:lnTo>
                    <a:pt x="680" y="335"/>
                  </a:lnTo>
                  <a:lnTo>
                    <a:pt x="678" y="338"/>
                  </a:lnTo>
                  <a:lnTo>
                    <a:pt x="678" y="345"/>
                  </a:lnTo>
                  <a:lnTo>
                    <a:pt x="676" y="347"/>
                  </a:lnTo>
                  <a:lnTo>
                    <a:pt x="673" y="348"/>
                  </a:lnTo>
                  <a:lnTo>
                    <a:pt x="674" y="346"/>
                  </a:lnTo>
                  <a:lnTo>
                    <a:pt x="672" y="344"/>
                  </a:lnTo>
                  <a:lnTo>
                    <a:pt x="672" y="345"/>
                  </a:lnTo>
                  <a:lnTo>
                    <a:pt x="668" y="345"/>
                  </a:lnTo>
                  <a:lnTo>
                    <a:pt x="667" y="344"/>
                  </a:lnTo>
                  <a:lnTo>
                    <a:pt x="667" y="345"/>
                  </a:lnTo>
                  <a:lnTo>
                    <a:pt x="664" y="344"/>
                  </a:lnTo>
                  <a:lnTo>
                    <a:pt x="659" y="346"/>
                  </a:lnTo>
                  <a:lnTo>
                    <a:pt x="657" y="346"/>
                  </a:lnTo>
                  <a:lnTo>
                    <a:pt x="652" y="345"/>
                  </a:lnTo>
                  <a:lnTo>
                    <a:pt x="651" y="345"/>
                  </a:lnTo>
                  <a:lnTo>
                    <a:pt x="647" y="348"/>
                  </a:lnTo>
                  <a:lnTo>
                    <a:pt x="643" y="354"/>
                  </a:lnTo>
                  <a:lnTo>
                    <a:pt x="642" y="357"/>
                  </a:lnTo>
                  <a:lnTo>
                    <a:pt x="641" y="357"/>
                  </a:lnTo>
                  <a:lnTo>
                    <a:pt x="640" y="358"/>
                  </a:lnTo>
                  <a:lnTo>
                    <a:pt x="640" y="356"/>
                  </a:lnTo>
                  <a:lnTo>
                    <a:pt x="637" y="354"/>
                  </a:lnTo>
                  <a:lnTo>
                    <a:pt x="636" y="354"/>
                  </a:lnTo>
                  <a:lnTo>
                    <a:pt x="629" y="358"/>
                  </a:lnTo>
                  <a:lnTo>
                    <a:pt x="628" y="358"/>
                  </a:lnTo>
                  <a:lnTo>
                    <a:pt x="627" y="359"/>
                  </a:lnTo>
                  <a:lnTo>
                    <a:pt x="626" y="359"/>
                  </a:lnTo>
                  <a:lnTo>
                    <a:pt x="622" y="363"/>
                  </a:lnTo>
                  <a:lnTo>
                    <a:pt x="621" y="363"/>
                  </a:lnTo>
                  <a:lnTo>
                    <a:pt x="621" y="365"/>
                  </a:lnTo>
                  <a:lnTo>
                    <a:pt x="620" y="366"/>
                  </a:lnTo>
                  <a:lnTo>
                    <a:pt x="620" y="370"/>
                  </a:lnTo>
                  <a:lnTo>
                    <a:pt x="617" y="372"/>
                  </a:lnTo>
                  <a:lnTo>
                    <a:pt x="618" y="370"/>
                  </a:lnTo>
                  <a:lnTo>
                    <a:pt x="618" y="366"/>
                  </a:lnTo>
                  <a:lnTo>
                    <a:pt x="617" y="365"/>
                  </a:lnTo>
                  <a:lnTo>
                    <a:pt x="616" y="365"/>
                  </a:lnTo>
                  <a:lnTo>
                    <a:pt x="615" y="364"/>
                  </a:lnTo>
                  <a:lnTo>
                    <a:pt x="610" y="364"/>
                  </a:lnTo>
                  <a:lnTo>
                    <a:pt x="610" y="365"/>
                  </a:lnTo>
                  <a:lnTo>
                    <a:pt x="606" y="365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2" y="367"/>
                  </a:lnTo>
                  <a:lnTo>
                    <a:pt x="601" y="367"/>
                  </a:lnTo>
                  <a:lnTo>
                    <a:pt x="598" y="371"/>
                  </a:lnTo>
                  <a:lnTo>
                    <a:pt x="597" y="372"/>
                  </a:lnTo>
                  <a:lnTo>
                    <a:pt x="597" y="375"/>
                  </a:lnTo>
                  <a:lnTo>
                    <a:pt x="596" y="375"/>
                  </a:lnTo>
                  <a:lnTo>
                    <a:pt x="596" y="373"/>
                  </a:lnTo>
                  <a:lnTo>
                    <a:pt x="595" y="373"/>
                  </a:lnTo>
                  <a:lnTo>
                    <a:pt x="595" y="371"/>
                  </a:lnTo>
                  <a:lnTo>
                    <a:pt x="593" y="371"/>
                  </a:lnTo>
                  <a:lnTo>
                    <a:pt x="593" y="370"/>
                  </a:lnTo>
                  <a:lnTo>
                    <a:pt x="592" y="371"/>
                  </a:lnTo>
                  <a:lnTo>
                    <a:pt x="591" y="371"/>
                  </a:lnTo>
                  <a:lnTo>
                    <a:pt x="587" y="370"/>
                  </a:lnTo>
                  <a:lnTo>
                    <a:pt x="581" y="371"/>
                  </a:lnTo>
                  <a:lnTo>
                    <a:pt x="580" y="371"/>
                  </a:lnTo>
                  <a:lnTo>
                    <a:pt x="578" y="373"/>
                  </a:lnTo>
                  <a:lnTo>
                    <a:pt x="575" y="375"/>
                  </a:lnTo>
                  <a:lnTo>
                    <a:pt x="570" y="381"/>
                  </a:lnTo>
                  <a:lnTo>
                    <a:pt x="565" y="383"/>
                  </a:lnTo>
                  <a:lnTo>
                    <a:pt x="564" y="384"/>
                  </a:lnTo>
                  <a:lnTo>
                    <a:pt x="562" y="384"/>
                  </a:lnTo>
                  <a:lnTo>
                    <a:pt x="561" y="387"/>
                  </a:lnTo>
                  <a:lnTo>
                    <a:pt x="561" y="388"/>
                  </a:lnTo>
                  <a:lnTo>
                    <a:pt x="559" y="388"/>
                  </a:lnTo>
                  <a:lnTo>
                    <a:pt x="559" y="389"/>
                  </a:lnTo>
                  <a:lnTo>
                    <a:pt x="558" y="391"/>
                  </a:lnTo>
                  <a:lnTo>
                    <a:pt x="558" y="389"/>
                  </a:lnTo>
                  <a:lnTo>
                    <a:pt x="556" y="390"/>
                  </a:lnTo>
                  <a:lnTo>
                    <a:pt x="555" y="390"/>
                  </a:lnTo>
                  <a:lnTo>
                    <a:pt x="555" y="391"/>
                  </a:lnTo>
                  <a:lnTo>
                    <a:pt x="554" y="390"/>
                  </a:lnTo>
                  <a:lnTo>
                    <a:pt x="554" y="387"/>
                  </a:lnTo>
                  <a:lnTo>
                    <a:pt x="555" y="384"/>
                  </a:lnTo>
                  <a:lnTo>
                    <a:pt x="553" y="384"/>
                  </a:lnTo>
                  <a:lnTo>
                    <a:pt x="553" y="383"/>
                  </a:lnTo>
                  <a:lnTo>
                    <a:pt x="552" y="383"/>
                  </a:lnTo>
                  <a:lnTo>
                    <a:pt x="552" y="382"/>
                  </a:lnTo>
                  <a:lnTo>
                    <a:pt x="550" y="381"/>
                  </a:lnTo>
                  <a:lnTo>
                    <a:pt x="549" y="382"/>
                  </a:lnTo>
                  <a:lnTo>
                    <a:pt x="552" y="384"/>
                  </a:lnTo>
                  <a:lnTo>
                    <a:pt x="552" y="388"/>
                  </a:lnTo>
                  <a:lnTo>
                    <a:pt x="549" y="389"/>
                  </a:lnTo>
                  <a:lnTo>
                    <a:pt x="547" y="394"/>
                  </a:lnTo>
                  <a:lnTo>
                    <a:pt x="544" y="396"/>
                  </a:lnTo>
                  <a:lnTo>
                    <a:pt x="540" y="397"/>
                  </a:lnTo>
                  <a:lnTo>
                    <a:pt x="539" y="397"/>
                  </a:lnTo>
                  <a:lnTo>
                    <a:pt x="539" y="396"/>
                  </a:lnTo>
                  <a:lnTo>
                    <a:pt x="537" y="396"/>
                  </a:lnTo>
                  <a:lnTo>
                    <a:pt x="537" y="397"/>
                  </a:lnTo>
                  <a:lnTo>
                    <a:pt x="535" y="400"/>
                  </a:lnTo>
                  <a:lnTo>
                    <a:pt x="535" y="407"/>
                  </a:lnTo>
                  <a:lnTo>
                    <a:pt x="536" y="408"/>
                  </a:lnTo>
                  <a:lnTo>
                    <a:pt x="537" y="415"/>
                  </a:lnTo>
                  <a:lnTo>
                    <a:pt x="537" y="416"/>
                  </a:lnTo>
                  <a:lnTo>
                    <a:pt x="539" y="418"/>
                  </a:lnTo>
                  <a:lnTo>
                    <a:pt x="541" y="424"/>
                  </a:lnTo>
                  <a:lnTo>
                    <a:pt x="544" y="431"/>
                  </a:lnTo>
                  <a:lnTo>
                    <a:pt x="556" y="449"/>
                  </a:lnTo>
                  <a:lnTo>
                    <a:pt x="562" y="453"/>
                  </a:lnTo>
                  <a:lnTo>
                    <a:pt x="565" y="453"/>
                  </a:lnTo>
                  <a:lnTo>
                    <a:pt x="572" y="451"/>
                  </a:lnTo>
                  <a:lnTo>
                    <a:pt x="573" y="451"/>
                  </a:lnTo>
                  <a:lnTo>
                    <a:pt x="574" y="450"/>
                  </a:lnTo>
                  <a:lnTo>
                    <a:pt x="574" y="449"/>
                  </a:lnTo>
                  <a:lnTo>
                    <a:pt x="575" y="449"/>
                  </a:lnTo>
                  <a:lnTo>
                    <a:pt x="575" y="446"/>
                  </a:lnTo>
                  <a:lnTo>
                    <a:pt x="577" y="445"/>
                  </a:lnTo>
                  <a:lnTo>
                    <a:pt x="577" y="444"/>
                  </a:lnTo>
                  <a:lnTo>
                    <a:pt x="578" y="443"/>
                  </a:lnTo>
                  <a:lnTo>
                    <a:pt x="579" y="444"/>
                  </a:lnTo>
                  <a:lnTo>
                    <a:pt x="579" y="445"/>
                  </a:lnTo>
                  <a:lnTo>
                    <a:pt x="578" y="446"/>
                  </a:lnTo>
                  <a:lnTo>
                    <a:pt x="579" y="446"/>
                  </a:lnTo>
                  <a:lnTo>
                    <a:pt x="579" y="448"/>
                  </a:lnTo>
                  <a:lnTo>
                    <a:pt x="583" y="449"/>
                  </a:lnTo>
                  <a:lnTo>
                    <a:pt x="584" y="450"/>
                  </a:lnTo>
                  <a:lnTo>
                    <a:pt x="586" y="450"/>
                  </a:lnTo>
                  <a:lnTo>
                    <a:pt x="587" y="448"/>
                  </a:lnTo>
                  <a:lnTo>
                    <a:pt x="587" y="445"/>
                  </a:lnTo>
                  <a:lnTo>
                    <a:pt x="589" y="445"/>
                  </a:lnTo>
                  <a:lnTo>
                    <a:pt x="590" y="444"/>
                  </a:lnTo>
                  <a:lnTo>
                    <a:pt x="596" y="444"/>
                  </a:lnTo>
                  <a:lnTo>
                    <a:pt x="597" y="443"/>
                  </a:lnTo>
                  <a:lnTo>
                    <a:pt x="598" y="444"/>
                  </a:lnTo>
                  <a:lnTo>
                    <a:pt x="597" y="445"/>
                  </a:lnTo>
                  <a:lnTo>
                    <a:pt x="598" y="445"/>
                  </a:lnTo>
                  <a:lnTo>
                    <a:pt x="599" y="444"/>
                  </a:lnTo>
                  <a:lnTo>
                    <a:pt x="601" y="444"/>
                  </a:lnTo>
                  <a:lnTo>
                    <a:pt x="602" y="445"/>
                  </a:lnTo>
                  <a:lnTo>
                    <a:pt x="605" y="445"/>
                  </a:lnTo>
                  <a:lnTo>
                    <a:pt x="608" y="448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8"/>
                  </a:lnTo>
                  <a:lnTo>
                    <a:pt x="611" y="451"/>
                  </a:lnTo>
                  <a:lnTo>
                    <a:pt x="605" y="451"/>
                  </a:lnTo>
                  <a:lnTo>
                    <a:pt x="605" y="455"/>
                  </a:lnTo>
                  <a:lnTo>
                    <a:pt x="603" y="455"/>
                  </a:lnTo>
                  <a:lnTo>
                    <a:pt x="603" y="458"/>
                  </a:lnTo>
                  <a:lnTo>
                    <a:pt x="602" y="461"/>
                  </a:lnTo>
                  <a:lnTo>
                    <a:pt x="602" y="463"/>
                  </a:lnTo>
                  <a:lnTo>
                    <a:pt x="603" y="464"/>
                  </a:lnTo>
                  <a:lnTo>
                    <a:pt x="603" y="465"/>
                  </a:lnTo>
                  <a:lnTo>
                    <a:pt x="604" y="465"/>
                  </a:lnTo>
                  <a:lnTo>
                    <a:pt x="604" y="467"/>
                  </a:lnTo>
                  <a:lnTo>
                    <a:pt x="603" y="468"/>
                  </a:lnTo>
                  <a:lnTo>
                    <a:pt x="601" y="469"/>
                  </a:lnTo>
                  <a:lnTo>
                    <a:pt x="596" y="469"/>
                  </a:lnTo>
                  <a:lnTo>
                    <a:pt x="596" y="470"/>
                  </a:lnTo>
                  <a:lnTo>
                    <a:pt x="595" y="470"/>
                  </a:lnTo>
                  <a:lnTo>
                    <a:pt x="595" y="471"/>
                  </a:lnTo>
                  <a:lnTo>
                    <a:pt x="591" y="470"/>
                  </a:lnTo>
                  <a:lnTo>
                    <a:pt x="589" y="469"/>
                  </a:lnTo>
                  <a:lnTo>
                    <a:pt x="586" y="469"/>
                  </a:lnTo>
                  <a:lnTo>
                    <a:pt x="585" y="471"/>
                  </a:lnTo>
                  <a:lnTo>
                    <a:pt x="578" y="471"/>
                  </a:lnTo>
                  <a:lnTo>
                    <a:pt x="577" y="470"/>
                  </a:lnTo>
                  <a:lnTo>
                    <a:pt x="577" y="469"/>
                  </a:lnTo>
                  <a:lnTo>
                    <a:pt x="575" y="468"/>
                  </a:lnTo>
                  <a:lnTo>
                    <a:pt x="572" y="465"/>
                  </a:lnTo>
                  <a:lnTo>
                    <a:pt x="570" y="464"/>
                  </a:lnTo>
                  <a:lnTo>
                    <a:pt x="564" y="464"/>
                  </a:lnTo>
                  <a:lnTo>
                    <a:pt x="562" y="465"/>
                  </a:lnTo>
                  <a:lnTo>
                    <a:pt x="560" y="467"/>
                  </a:lnTo>
                  <a:lnTo>
                    <a:pt x="560" y="470"/>
                  </a:lnTo>
                  <a:lnTo>
                    <a:pt x="561" y="470"/>
                  </a:lnTo>
                  <a:lnTo>
                    <a:pt x="561" y="471"/>
                  </a:lnTo>
                  <a:lnTo>
                    <a:pt x="559" y="471"/>
                  </a:lnTo>
                  <a:lnTo>
                    <a:pt x="558" y="473"/>
                  </a:lnTo>
                  <a:lnTo>
                    <a:pt x="558" y="475"/>
                  </a:lnTo>
                  <a:lnTo>
                    <a:pt x="556" y="474"/>
                  </a:lnTo>
                  <a:lnTo>
                    <a:pt x="553" y="474"/>
                  </a:lnTo>
                  <a:lnTo>
                    <a:pt x="553" y="476"/>
                  </a:lnTo>
                  <a:lnTo>
                    <a:pt x="552" y="476"/>
                  </a:lnTo>
                  <a:lnTo>
                    <a:pt x="550" y="477"/>
                  </a:lnTo>
                  <a:lnTo>
                    <a:pt x="549" y="477"/>
                  </a:lnTo>
                  <a:lnTo>
                    <a:pt x="547" y="482"/>
                  </a:lnTo>
                  <a:lnTo>
                    <a:pt x="546" y="483"/>
                  </a:lnTo>
                  <a:lnTo>
                    <a:pt x="543" y="483"/>
                  </a:lnTo>
                  <a:lnTo>
                    <a:pt x="543" y="481"/>
                  </a:lnTo>
                  <a:lnTo>
                    <a:pt x="540" y="481"/>
                  </a:lnTo>
                  <a:lnTo>
                    <a:pt x="539" y="482"/>
                  </a:lnTo>
                  <a:lnTo>
                    <a:pt x="531" y="482"/>
                  </a:lnTo>
                  <a:lnTo>
                    <a:pt x="528" y="485"/>
                  </a:lnTo>
                  <a:lnTo>
                    <a:pt x="527" y="486"/>
                  </a:lnTo>
                  <a:lnTo>
                    <a:pt x="523" y="486"/>
                  </a:lnTo>
                  <a:lnTo>
                    <a:pt x="521" y="488"/>
                  </a:lnTo>
                  <a:lnTo>
                    <a:pt x="521" y="487"/>
                  </a:lnTo>
                  <a:lnTo>
                    <a:pt x="518" y="489"/>
                  </a:lnTo>
                  <a:lnTo>
                    <a:pt x="518" y="491"/>
                  </a:lnTo>
                  <a:lnTo>
                    <a:pt x="516" y="493"/>
                  </a:lnTo>
                  <a:lnTo>
                    <a:pt x="515" y="498"/>
                  </a:lnTo>
                  <a:lnTo>
                    <a:pt x="515" y="499"/>
                  </a:lnTo>
                  <a:lnTo>
                    <a:pt x="511" y="499"/>
                  </a:lnTo>
                  <a:lnTo>
                    <a:pt x="511" y="500"/>
                  </a:lnTo>
                  <a:lnTo>
                    <a:pt x="510" y="501"/>
                  </a:lnTo>
                  <a:lnTo>
                    <a:pt x="508" y="501"/>
                  </a:lnTo>
                  <a:lnTo>
                    <a:pt x="508" y="504"/>
                  </a:lnTo>
                  <a:lnTo>
                    <a:pt x="506" y="504"/>
                  </a:lnTo>
                  <a:lnTo>
                    <a:pt x="506" y="505"/>
                  </a:lnTo>
                  <a:lnTo>
                    <a:pt x="505" y="506"/>
                  </a:lnTo>
                  <a:lnTo>
                    <a:pt x="503" y="506"/>
                  </a:lnTo>
                  <a:lnTo>
                    <a:pt x="499" y="508"/>
                  </a:lnTo>
                  <a:lnTo>
                    <a:pt x="497" y="508"/>
                  </a:lnTo>
                  <a:lnTo>
                    <a:pt x="494" y="507"/>
                  </a:lnTo>
                  <a:lnTo>
                    <a:pt x="488" y="507"/>
                  </a:lnTo>
                  <a:lnTo>
                    <a:pt x="485" y="506"/>
                  </a:lnTo>
                  <a:lnTo>
                    <a:pt x="485" y="504"/>
                  </a:lnTo>
                  <a:lnTo>
                    <a:pt x="484" y="501"/>
                  </a:lnTo>
                  <a:lnTo>
                    <a:pt x="479" y="501"/>
                  </a:lnTo>
                  <a:lnTo>
                    <a:pt x="479" y="500"/>
                  </a:lnTo>
                  <a:lnTo>
                    <a:pt x="474" y="498"/>
                  </a:lnTo>
                  <a:lnTo>
                    <a:pt x="474" y="496"/>
                  </a:lnTo>
                  <a:lnTo>
                    <a:pt x="475" y="495"/>
                  </a:lnTo>
                  <a:lnTo>
                    <a:pt x="479" y="495"/>
                  </a:lnTo>
                  <a:lnTo>
                    <a:pt x="479" y="494"/>
                  </a:lnTo>
                  <a:lnTo>
                    <a:pt x="481" y="494"/>
                  </a:lnTo>
                  <a:lnTo>
                    <a:pt x="480" y="493"/>
                  </a:lnTo>
                  <a:lnTo>
                    <a:pt x="480" y="492"/>
                  </a:lnTo>
                  <a:lnTo>
                    <a:pt x="481" y="491"/>
                  </a:lnTo>
                  <a:lnTo>
                    <a:pt x="481" y="487"/>
                  </a:lnTo>
                  <a:lnTo>
                    <a:pt x="480" y="486"/>
                  </a:lnTo>
                  <a:lnTo>
                    <a:pt x="480" y="483"/>
                  </a:lnTo>
                  <a:lnTo>
                    <a:pt x="481" y="482"/>
                  </a:lnTo>
                  <a:lnTo>
                    <a:pt x="481" y="481"/>
                  </a:lnTo>
                  <a:lnTo>
                    <a:pt x="484" y="480"/>
                  </a:lnTo>
                  <a:lnTo>
                    <a:pt x="484" y="479"/>
                  </a:lnTo>
                  <a:lnTo>
                    <a:pt x="485" y="477"/>
                  </a:lnTo>
                  <a:lnTo>
                    <a:pt x="485" y="475"/>
                  </a:lnTo>
                  <a:lnTo>
                    <a:pt x="484" y="473"/>
                  </a:lnTo>
                  <a:lnTo>
                    <a:pt x="484" y="471"/>
                  </a:lnTo>
                  <a:lnTo>
                    <a:pt x="483" y="470"/>
                  </a:lnTo>
                  <a:lnTo>
                    <a:pt x="483" y="465"/>
                  </a:lnTo>
                  <a:lnTo>
                    <a:pt x="481" y="464"/>
                  </a:lnTo>
                  <a:lnTo>
                    <a:pt x="478" y="463"/>
                  </a:lnTo>
                  <a:lnTo>
                    <a:pt x="475" y="461"/>
                  </a:lnTo>
                  <a:lnTo>
                    <a:pt x="472" y="461"/>
                  </a:lnTo>
                  <a:lnTo>
                    <a:pt x="471" y="462"/>
                  </a:lnTo>
                  <a:lnTo>
                    <a:pt x="468" y="462"/>
                  </a:lnTo>
                  <a:lnTo>
                    <a:pt x="468" y="461"/>
                  </a:lnTo>
                  <a:lnTo>
                    <a:pt x="467" y="461"/>
                  </a:lnTo>
                  <a:lnTo>
                    <a:pt x="466" y="459"/>
                  </a:lnTo>
                  <a:lnTo>
                    <a:pt x="465" y="459"/>
                  </a:lnTo>
                  <a:lnTo>
                    <a:pt x="463" y="457"/>
                  </a:lnTo>
                  <a:lnTo>
                    <a:pt x="462" y="457"/>
                  </a:lnTo>
                  <a:lnTo>
                    <a:pt x="462" y="456"/>
                  </a:lnTo>
                  <a:lnTo>
                    <a:pt x="461" y="455"/>
                  </a:lnTo>
                  <a:lnTo>
                    <a:pt x="460" y="455"/>
                  </a:lnTo>
                  <a:lnTo>
                    <a:pt x="456" y="451"/>
                  </a:lnTo>
                  <a:lnTo>
                    <a:pt x="454" y="450"/>
                  </a:lnTo>
                  <a:lnTo>
                    <a:pt x="446" y="450"/>
                  </a:lnTo>
                  <a:lnTo>
                    <a:pt x="444" y="452"/>
                  </a:lnTo>
                  <a:lnTo>
                    <a:pt x="440" y="452"/>
                  </a:lnTo>
                  <a:lnTo>
                    <a:pt x="438" y="451"/>
                  </a:lnTo>
                  <a:lnTo>
                    <a:pt x="437" y="451"/>
                  </a:lnTo>
                  <a:lnTo>
                    <a:pt x="436" y="448"/>
                  </a:lnTo>
                  <a:lnTo>
                    <a:pt x="437" y="445"/>
                  </a:lnTo>
                  <a:lnTo>
                    <a:pt x="438" y="444"/>
                  </a:lnTo>
                  <a:lnTo>
                    <a:pt x="443" y="440"/>
                  </a:lnTo>
                  <a:lnTo>
                    <a:pt x="446" y="440"/>
                  </a:lnTo>
                  <a:lnTo>
                    <a:pt x="446" y="439"/>
                  </a:lnTo>
                  <a:lnTo>
                    <a:pt x="447" y="439"/>
                  </a:lnTo>
                  <a:lnTo>
                    <a:pt x="448" y="438"/>
                  </a:lnTo>
                  <a:lnTo>
                    <a:pt x="452" y="438"/>
                  </a:lnTo>
                  <a:lnTo>
                    <a:pt x="452" y="437"/>
                  </a:lnTo>
                  <a:lnTo>
                    <a:pt x="450" y="437"/>
                  </a:lnTo>
                  <a:lnTo>
                    <a:pt x="452" y="436"/>
                  </a:lnTo>
                  <a:lnTo>
                    <a:pt x="453" y="433"/>
                  </a:lnTo>
                  <a:lnTo>
                    <a:pt x="465" y="427"/>
                  </a:lnTo>
                  <a:lnTo>
                    <a:pt x="466" y="427"/>
                  </a:lnTo>
                  <a:lnTo>
                    <a:pt x="466" y="426"/>
                  </a:lnTo>
                  <a:lnTo>
                    <a:pt x="465" y="425"/>
                  </a:lnTo>
                  <a:lnTo>
                    <a:pt x="466" y="425"/>
                  </a:lnTo>
                  <a:lnTo>
                    <a:pt x="467" y="426"/>
                  </a:lnTo>
                  <a:lnTo>
                    <a:pt x="469" y="426"/>
                  </a:lnTo>
                  <a:lnTo>
                    <a:pt x="473" y="425"/>
                  </a:lnTo>
                  <a:lnTo>
                    <a:pt x="474" y="424"/>
                  </a:lnTo>
                  <a:lnTo>
                    <a:pt x="475" y="421"/>
                  </a:lnTo>
                  <a:lnTo>
                    <a:pt x="477" y="421"/>
                  </a:lnTo>
                  <a:lnTo>
                    <a:pt x="478" y="420"/>
                  </a:lnTo>
                  <a:lnTo>
                    <a:pt x="479" y="420"/>
                  </a:lnTo>
                  <a:lnTo>
                    <a:pt x="480" y="421"/>
                  </a:lnTo>
                  <a:lnTo>
                    <a:pt x="483" y="419"/>
                  </a:lnTo>
                  <a:lnTo>
                    <a:pt x="486" y="419"/>
                  </a:lnTo>
                  <a:lnTo>
                    <a:pt x="486" y="420"/>
                  </a:lnTo>
                  <a:lnTo>
                    <a:pt x="487" y="420"/>
                  </a:lnTo>
                  <a:lnTo>
                    <a:pt x="487" y="416"/>
                  </a:lnTo>
                  <a:lnTo>
                    <a:pt x="491" y="416"/>
                  </a:lnTo>
                  <a:lnTo>
                    <a:pt x="491" y="415"/>
                  </a:lnTo>
                  <a:lnTo>
                    <a:pt x="490" y="415"/>
                  </a:lnTo>
                  <a:lnTo>
                    <a:pt x="490" y="414"/>
                  </a:lnTo>
                  <a:lnTo>
                    <a:pt x="485" y="414"/>
                  </a:lnTo>
                  <a:lnTo>
                    <a:pt x="485" y="413"/>
                  </a:lnTo>
                  <a:lnTo>
                    <a:pt x="486" y="413"/>
                  </a:lnTo>
                  <a:lnTo>
                    <a:pt x="485" y="412"/>
                  </a:lnTo>
                  <a:lnTo>
                    <a:pt x="485" y="407"/>
                  </a:lnTo>
                  <a:lnTo>
                    <a:pt x="486" y="406"/>
                  </a:lnTo>
                  <a:lnTo>
                    <a:pt x="485" y="405"/>
                  </a:lnTo>
                  <a:lnTo>
                    <a:pt x="484" y="402"/>
                  </a:lnTo>
                  <a:lnTo>
                    <a:pt x="483" y="402"/>
                  </a:lnTo>
                  <a:lnTo>
                    <a:pt x="480" y="405"/>
                  </a:lnTo>
                  <a:lnTo>
                    <a:pt x="481" y="406"/>
                  </a:lnTo>
                  <a:lnTo>
                    <a:pt x="480" y="406"/>
                  </a:lnTo>
                  <a:lnTo>
                    <a:pt x="480" y="407"/>
                  </a:lnTo>
                  <a:lnTo>
                    <a:pt x="479" y="407"/>
                  </a:lnTo>
                  <a:lnTo>
                    <a:pt x="480" y="408"/>
                  </a:lnTo>
                  <a:lnTo>
                    <a:pt x="475" y="408"/>
                  </a:lnTo>
                  <a:lnTo>
                    <a:pt x="474" y="406"/>
                  </a:lnTo>
                  <a:lnTo>
                    <a:pt x="473" y="405"/>
                  </a:lnTo>
                  <a:lnTo>
                    <a:pt x="472" y="405"/>
                  </a:lnTo>
                  <a:lnTo>
                    <a:pt x="472" y="403"/>
                  </a:lnTo>
                  <a:lnTo>
                    <a:pt x="467" y="403"/>
                  </a:lnTo>
                  <a:lnTo>
                    <a:pt x="467" y="402"/>
                  </a:lnTo>
                  <a:lnTo>
                    <a:pt x="468" y="402"/>
                  </a:lnTo>
                  <a:lnTo>
                    <a:pt x="468" y="397"/>
                  </a:lnTo>
                  <a:lnTo>
                    <a:pt x="467" y="399"/>
                  </a:lnTo>
                  <a:lnTo>
                    <a:pt x="467" y="401"/>
                  </a:lnTo>
                  <a:lnTo>
                    <a:pt x="466" y="402"/>
                  </a:lnTo>
                  <a:lnTo>
                    <a:pt x="465" y="402"/>
                  </a:lnTo>
                  <a:lnTo>
                    <a:pt x="463" y="403"/>
                  </a:lnTo>
                  <a:lnTo>
                    <a:pt x="462" y="403"/>
                  </a:lnTo>
                  <a:lnTo>
                    <a:pt x="462" y="402"/>
                  </a:lnTo>
                  <a:lnTo>
                    <a:pt x="459" y="401"/>
                  </a:lnTo>
                  <a:lnTo>
                    <a:pt x="460" y="403"/>
                  </a:lnTo>
                  <a:lnTo>
                    <a:pt x="459" y="403"/>
                  </a:lnTo>
                  <a:lnTo>
                    <a:pt x="455" y="405"/>
                  </a:lnTo>
                  <a:lnTo>
                    <a:pt x="452" y="405"/>
                  </a:lnTo>
                  <a:lnTo>
                    <a:pt x="449" y="403"/>
                  </a:lnTo>
                  <a:lnTo>
                    <a:pt x="448" y="403"/>
                  </a:lnTo>
                  <a:lnTo>
                    <a:pt x="447" y="405"/>
                  </a:lnTo>
                  <a:lnTo>
                    <a:pt x="441" y="405"/>
                  </a:lnTo>
                  <a:lnTo>
                    <a:pt x="441" y="406"/>
                  </a:lnTo>
                  <a:lnTo>
                    <a:pt x="440" y="406"/>
                  </a:lnTo>
                  <a:lnTo>
                    <a:pt x="438" y="407"/>
                  </a:lnTo>
                  <a:lnTo>
                    <a:pt x="437" y="407"/>
                  </a:lnTo>
                  <a:lnTo>
                    <a:pt x="429" y="405"/>
                  </a:lnTo>
                  <a:lnTo>
                    <a:pt x="428" y="403"/>
                  </a:lnTo>
                  <a:lnTo>
                    <a:pt x="426" y="403"/>
                  </a:lnTo>
                  <a:lnTo>
                    <a:pt x="426" y="400"/>
                  </a:lnTo>
                  <a:lnTo>
                    <a:pt x="428" y="400"/>
                  </a:lnTo>
                  <a:lnTo>
                    <a:pt x="428" y="399"/>
                  </a:lnTo>
                  <a:lnTo>
                    <a:pt x="426" y="400"/>
                  </a:lnTo>
                  <a:lnTo>
                    <a:pt x="424" y="400"/>
                  </a:lnTo>
                  <a:lnTo>
                    <a:pt x="422" y="399"/>
                  </a:lnTo>
                  <a:lnTo>
                    <a:pt x="421" y="399"/>
                  </a:lnTo>
                  <a:lnTo>
                    <a:pt x="419" y="396"/>
                  </a:lnTo>
                  <a:lnTo>
                    <a:pt x="418" y="395"/>
                  </a:lnTo>
                  <a:lnTo>
                    <a:pt x="417" y="396"/>
                  </a:lnTo>
                  <a:lnTo>
                    <a:pt x="415" y="395"/>
                  </a:lnTo>
                  <a:lnTo>
                    <a:pt x="411" y="391"/>
                  </a:lnTo>
                  <a:lnTo>
                    <a:pt x="411" y="394"/>
                  </a:lnTo>
                  <a:lnTo>
                    <a:pt x="407" y="394"/>
                  </a:lnTo>
                  <a:lnTo>
                    <a:pt x="406" y="393"/>
                  </a:lnTo>
                  <a:lnTo>
                    <a:pt x="406" y="391"/>
                  </a:lnTo>
                  <a:lnTo>
                    <a:pt x="407" y="390"/>
                  </a:lnTo>
                  <a:lnTo>
                    <a:pt x="415" y="390"/>
                  </a:lnTo>
                  <a:lnTo>
                    <a:pt x="417" y="388"/>
                  </a:lnTo>
                  <a:lnTo>
                    <a:pt x="418" y="388"/>
                  </a:lnTo>
                  <a:lnTo>
                    <a:pt x="418" y="387"/>
                  </a:lnTo>
                  <a:lnTo>
                    <a:pt x="417" y="384"/>
                  </a:lnTo>
                  <a:lnTo>
                    <a:pt x="415" y="384"/>
                  </a:lnTo>
                  <a:lnTo>
                    <a:pt x="412" y="383"/>
                  </a:lnTo>
                  <a:lnTo>
                    <a:pt x="406" y="381"/>
                  </a:lnTo>
                  <a:lnTo>
                    <a:pt x="404" y="381"/>
                  </a:lnTo>
                  <a:lnTo>
                    <a:pt x="403" y="382"/>
                  </a:lnTo>
                  <a:lnTo>
                    <a:pt x="403" y="385"/>
                  </a:lnTo>
                  <a:lnTo>
                    <a:pt x="401" y="383"/>
                  </a:lnTo>
                  <a:lnTo>
                    <a:pt x="401" y="382"/>
                  </a:lnTo>
                  <a:lnTo>
                    <a:pt x="396" y="377"/>
                  </a:lnTo>
                  <a:lnTo>
                    <a:pt x="396" y="376"/>
                  </a:lnTo>
                  <a:lnTo>
                    <a:pt x="398" y="378"/>
                  </a:lnTo>
                  <a:lnTo>
                    <a:pt x="406" y="377"/>
                  </a:lnTo>
                  <a:lnTo>
                    <a:pt x="407" y="378"/>
                  </a:lnTo>
                  <a:lnTo>
                    <a:pt x="410" y="379"/>
                  </a:lnTo>
                  <a:lnTo>
                    <a:pt x="413" y="379"/>
                  </a:lnTo>
                  <a:lnTo>
                    <a:pt x="417" y="381"/>
                  </a:lnTo>
                  <a:lnTo>
                    <a:pt x="425" y="381"/>
                  </a:lnTo>
                  <a:lnTo>
                    <a:pt x="428" y="383"/>
                  </a:lnTo>
                  <a:lnTo>
                    <a:pt x="431" y="383"/>
                  </a:lnTo>
                  <a:lnTo>
                    <a:pt x="434" y="381"/>
                  </a:lnTo>
                  <a:lnTo>
                    <a:pt x="434" y="379"/>
                  </a:lnTo>
                  <a:lnTo>
                    <a:pt x="438" y="375"/>
                  </a:lnTo>
                  <a:lnTo>
                    <a:pt x="441" y="375"/>
                  </a:lnTo>
                  <a:lnTo>
                    <a:pt x="443" y="372"/>
                  </a:lnTo>
                  <a:lnTo>
                    <a:pt x="443" y="371"/>
                  </a:lnTo>
                  <a:lnTo>
                    <a:pt x="441" y="373"/>
                  </a:lnTo>
                  <a:lnTo>
                    <a:pt x="438" y="373"/>
                  </a:lnTo>
                  <a:lnTo>
                    <a:pt x="434" y="377"/>
                  </a:lnTo>
                  <a:lnTo>
                    <a:pt x="430" y="377"/>
                  </a:lnTo>
                  <a:lnTo>
                    <a:pt x="428" y="376"/>
                  </a:lnTo>
                  <a:lnTo>
                    <a:pt x="426" y="375"/>
                  </a:lnTo>
                  <a:lnTo>
                    <a:pt x="425" y="376"/>
                  </a:lnTo>
                  <a:lnTo>
                    <a:pt x="423" y="376"/>
                  </a:lnTo>
                  <a:lnTo>
                    <a:pt x="422" y="377"/>
                  </a:lnTo>
                  <a:lnTo>
                    <a:pt x="421" y="375"/>
                  </a:lnTo>
                  <a:lnTo>
                    <a:pt x="421" y="373"/>
                  </a:lnTo>
                  <a:lnTo>
                    <a:pt x="417" y="373"/>
                  </a:lnTo>
                  <a:lnTo>
                    <a:pt x="417" y="372"/>
                  </a:lnTo>
                  <a:lnTo>
                    <a:pt x="416" y="371"/>
                  </a:lnTo>
                  <a:lnTo>
                    <a:pt x="416" y="370"/>
                  </a:lnTo>
                  <a:lnTo>
                    <a:pt x="415" y="369"/>
                  </a:lnTo>
                  <a:lnTo>
                    <a:pt x="415" y="366"/>
                  </a:lnTo>
                  <a:lnTo>
                    <a:pt x="413" y="366"/>
                  </a:lnTo>
                  <a:lnTo>
                    <a:pt x="413" y="363"/>
                  </a:lnTo>
                  <a:lnTo>
                    <a:pt x="415" y="360"/>
                  </a:lnTo>
                  <a:lnTo>
                    <a:pt x="416" y="359"/>
                  </a:lnTo>
                  <a:lnTo>
                    <a:pt x="416" y="357"/>
                  </a:lnTo>
                  <a:lnTo>
                    <a:pt x="417" y="356"/>
                  </a:lnTo>
                  <a:lnTo>
                    <a:pt x="416" y="354"/>
                  </a:lnTo>
                  <a:lnTo>
                    <a:pt x="413" y="353"/>
                  </a:lnTo>
                  <a:lnTo>
                    <a:pt x="413" y="352"/>
                  </a:lnTo>
                  <a:lnTo>
                    <a:pt x="415" y="350"/>
                  </a:lnTo>
                  <a:lnTo>
                    <a:pt x="413" y="348"/>
                  </a:lnTo>
                  <a:lnTo>
                    <a:pt x="412" y="350"/>
                  </a:lnTo>
                  <a:lnTo>
                    <a:pt x="413" y="350"/>
                  </a:lnTo>
                  <a:lnTo>
                    <a:pt x="412" y="352"/>
                  </a:lnTo>
                  <a:lnTo>
                    <a:pt x="412" y="354"/>
                  </a:lnTo>
                  <a:lnTo>
                    <a:pt x="415" y="354"/>
                  </a:lnTo>
                  <a:lnTo>
                    <a:pt x="415" y="357"/>
                  </a:lnTo>
                  <a:lnTo>
                    <a:pt x="413" y="359"/>
                  </a:lnTo>
                  <a:lnTo>
                    <a:pt x="412" y="360"/>
                  </a:lnTo>
                  <a:lnTo>
                    <a:pt x="411" y="360"/>
                  </a:lnTo>
                  <a:lnTo>
                    <a:pt x="410" y="362"/>
                  </a:lnTo>
                  <a:lnTo>
                    <a:pt x="410" y="364"/>
                  </a:lnTo>
                  <a:lnTo>
                    <a:pt x="412" y="366"/>
                  </a:lnTo>
                  <a:lnTo>
                    <a:pt x="412" y="371"/>
                  </a:lnTo>
                  <a:lnTo>
                    <a:pt x="410" y="373"/>
                  </a:lnTo>
                  <a:lnTo>
                    <a:pt x="406" y="373"/>
                  </a:lnTo>
                  <a:lnTo>
                    <a:pt x="403" y="371"/>
                  </a:lnTo>
                  <a:lnTo>
                    <a:pt x="400" y="371"/>
                  </a:lnTo>
                  <a:lnTo>
                    <a:pt x="399" y="372"/>
                  </a:lnTo>
                  <a:lnTo>
                    <a:pt x="399" y="373"/>
                  </a:lnTo>
                  <a:lnTo>
                    <a:pt x="394" y="373"/>
                  </a:lnTo>
                  <a:lnTo>
                    <a:pt x="394" y="371"/>
                  </a:lnTo>
                  <a:lnTo>
                    <a:pt x="397" y="366"/>
                  </a:lnTo>
                  <a:lnTo>
                    <a:pt x="398" y="365"/>
                  </a:lnTo>
                  <a:lnTo>
                    <a:pt x="398" y="364"/>
                  </a:lnTo>
                  <a:lnTo>
                    <a:pt x="400" y="362"/>
                  </a:lnTo>
                  <a:lnTo>
                    <a:pt x="399" y="360"/>
                  </a:lnTo>
                  <a:lnTo>
                    <a:pt x="399" y="363"/>
                  </a:lnTo>
                  <a:lnTo>
                    <a:pt x="398" y="363"/>
                  </a:lnTo>
                  <a:lnTo>
                    <a:pt x="398" y="364"/>
                  </a:lnTo>
                  <a:lnTo>
                    <a:pt x="397" y="364"/>
                  </a:lnTo>
                  <a:lnTo>
                    <a:pt x="396" y="365"/>
                  </a:lnTo>
                  <a:lnTo>
                    <a:pt x="396" y="366"/>
                  </a:lnTo>
                  <a:lnTo>
                    <a:pt x="393" y="364"/>
                  </a:lnTo>
                  <a:lnTo>
                    <a:pt x="393" y="363"/>
                  </a:lnTo>
                  <a:lnTo>
                    <a:pt x="392" y="363"/>
                  </a:lnTo>
                  <a:lnTo>
                    <a:pt x="393" y="364"/>
                  </a:lnTo>
                  <a:lnTo>
                    <a:pt x="393" y="365"/>
                  </a:lnTo>
                  <a:lnTo>
                    <a:pt x="394" y="366"/>
                  </a:lnTo>
                  <a:lnTo>
                    <a:pt x="396" y="366"/>
                  </a:lnTo>
                  <a:lnTo>
                    <a:pt x="396" y="367"/>
                  </a:lnTo>
                  <a:lnTo>
                    <a:pt x="394" y="369"/>
                  </a:lnTo>
                  <a:lnTo>
                    <a:pt x="394" y="370"/>
                  </a:lnTo>
                  <a:lnTo>
                    <a:pt x="393" y="370"/>
                  </a:lnTo>
                  <a:lnTo>
                    <a:pt x="392" y="372"/>
                  </a:lnTo>
                  <a:lnTo>
                    <a:pt x="392" y="373"/>
                  </a:lnTo>
                  <a:lnTo>
                    <a:pt x="391" y="373"/>
                  </a:lnTo>
                  <a:lnTo>
                    <a:pt x="388" y="375"/>
                  </a:lnTo>
                  <a:lnTo>
                    <a:pt x="386" y="375"/>
                  </a:lnTo>
                  <a:lnTo>
                    <a:pt x="385" y="373"/>
                  </a:lnTo>
                  <a:lnTo>
                    <a:pt x="376" y="373"/>
                  </a:lnTo>
                  <a:lnTo>
                    <a:pt x="374" y="375"/>
                  </a:lnTo>
                  <a:lnTo>
                    <a:pt x="373" y="375"/>
                  </a:lnTo>
                  <a:lnTo>
                    <a:pt x="372" y="376"/>
                  </a:lnTo>
                  <a:lnTo>
                    <a:pt x="370" y="376"/>
                  </a:lnTo>
                  <a:lnTo>
                    <a:pt x="368" y="377"/>
                  </a:lnTo>
                  <a:lnTo>
                    <a:pt x="365" y="377"/>
                  </a:lnTo>
                  <a:lnTo>
                    <a:pt x="363" y="379"/>
                  </a:lnTo>
                  <a:lnTo>
                    <a:pt x="363" y="381"/>
                  </a:lnTo>
                  <a:lnTo>
                    <a:pt x="365" y="382"/>
                  </a:lnTo>
                  <a:lnTo>
                    <a:pt x="365" y="383"/>
                  </a:lnTo>
                  <a:lnTo>
                    <a:pt x="366" y="384"/>
                  </a:lnTo>
                  <a:lnTo>
                    <a:pt x="365" y="384"/>
                  </a:lnTo>
                  <a:lnTo>
                    <a:pt x="365" y="387"/>
                  </a:lnTo>
                  <a:lnTo>
                    <a:pt x="362" y="389"/>
                  </a:lnTo>
                  <a:lnTo>
                    <a:pt x="362" y="390"/>
                  </a:lnTo>
                  <a:lnTo>
                    <a:pt x="360" y="390"/>
                  </a:lnTo>
                  <a:lnTo>
                    <a:pt x="360" y="391"/>
                  </a:lnTo>
                  <a:lnTo>
                    <a:pt x="361" y="391"/>
                  </a:lnTo>
                  <a:lnTo>
                    <a:pt x="361" y="393"/>
                  </a:lnTo>
                  <a:lnTo>
                    <a:pt x="360" y="395"/>
                  </a:lnTo>
                  <a:lnTo>
                    <a:pt x="356" y="400"/>
                  </a:lnTo>
                  <a:lnTo>
                    <a:pt x="355" y="401"/>
                  </a:lnTo>
                  <a:lnTo>
                    <a:pt x="355" y="402"/>
                  </a:lnTo>
                  <a:lnTo>
                    <a:pt x="354" y="402"/>
                  </a:lnTo>
                  <a:lnTo>
                    <a:pt x="354" y="403"/>
                  </a:lnTo>
                  <a:lnTo>
                    <a:pt x="353" y="406"/>
                  </a:lnTo>
                  <a:lnTo>
                    <a:pt x="353" y="407"/>
                  </a:lnTo>
                  <a:lnTo>
                    <a:pt x="348" y="412"/>
                  </a:lnTo>
                  <a:lnTo>
                    <a:pt x="343" y="418"/>
                  </a:lnTo>
                  <a:lnTo>
                    <a:pt x="341" y="420"/>
                  </a:lnTo>
                  <a:lnTo>
                    <a:pt x="337" y="422"/>
                  </a:lnTo>
                  <a:lnTo>
                    <a:pt x="337" y="419"/>
                  </a:lnTo>
                  <a:lnTo>
                    <a:pt x="336" y="419"/>
                  </a:lnTo>
                  <a:lnTo>
                    <a:pt x="336" y="422"/>
                  </a:lnTo>
                  <a:lnTo>
                    <a:pt x="335" y="422"/>
                  </a:lnTo>
                  <a:lnTo>
                    <a:pt x="332" y="421"/>
                  </a:lnTo>
                  <a:lnTo>
                    <a:pt x="331" y="420"/>
                  </a:lnTo>
                  <a:lnTo>
                    <a:pt x="330" y="421"/>
                  </a:lnTo>
                  <a:lnTo>
                    <a:pt x="330" y="425"/>
                  </a:lnTo>
                  <a:lnTo>
                    <a:pt x="329" y="425"/>
                  </a:lnTo>
                  <a:lnTo>
                    <a:pt x="329" y="427"/>
                  </a:lnTo>
                  <a:lnTo>
                    <a:pt x="328" y="426"/>
                  </a:lnTo>
                  <a:lnTo>
                    <a:pt x="324" y="426"/>
                  </a:lnTo>
                  <a:lnTo>
                    <a:pt x="323" y="427"/>
                  </a:lnTo>
                  <a:lnTo>
                    <a:pt x="323" y="430"/>
                  </a:lnTo>
                  <a:lnTo>
                    <a:pt x="325" y="430"/>
                  </a:lnTo>
                  <a:lnTo>
                    <a:pt x="325" y="432"/>
                  </a:lnTo>
                  <a:lnTo>
                    <a:pt x="323" y="432"/>
                  </a:lnTo>
                  <a:lnTo>
                    <a:pt x="323" y="433"/>
                  </a:lnTo>
                  <a:lnTo>
                    <a:pt x="322" y="433"/>
                  </a:lnTo>
                  <a:lnTo>
                    <a:pt x="320" y="434"/>
                  </a:lnTo>
                  <a:lnTo>
                    <a:pt x="320" y="432"/>
                  </a:lnTo>
                  <a:lnTo>
                    <a:pt x="319" y="430"/>
                  </a:lnTo>
                  <a:lnTo>
                    <a:pt x="318" y="430"/>
                  </a:lnTo>
                  <a:lnTo>
                    <a:pt x="318" y="425"/>
                  </a:lnTo>
                  <a:lnTo>
                    <a:pt x="319" y="425"/>
                  </a:lnTo>
                  <a:lnTo>
                    <a:pt x="317" y="422"/>
                  </a:lnTo>
                  <a:lnTo>
                    <a:pt x="317" y="421"/>
                  </a:lnTo>
                  <a:lnTo>
                    <a:pt x="316" y="422"/>
                  </a:lnTo>
                  <a:lnTo>
                    <a:pt x="317" y="422"/>
                  </a:lnTo>
                  <a:lnTo>
                    <a:pt x="317" y="425"/>
                  </a:lnTo>
                  <a:lnTo>
                    <a:pt x="316" y="426"/>
                  </a:lnTo>
                  <a:lnTo>
                    <a:pt x="316" y="428"/>
                  </a:lnTo>
                  <a:lnTo>
                    <a:pt x="317" y="428"/>
                  </a:lnTo>
                  <a:lnTo>
                    <a:pt x="314" y="430"/>
                  </a:lnTo>
                  <a:lnTo>
                    <a:pt x="314" y="438"/>
                  </a:lnTo>
                  <a:lnTo>
                    <a:pt x="316" y="438"/>
                  </a:lnTo>
                  <a:lnTo>
                    <a:pt x="316" y="439"/>
                  </a:lnTo>
                  <a:lnTo>
                    <a:pt x="318" y="439"/>
                  </a:lnTo>
                  <a:lnTo>
                    <a:pt x="318" y="438"/>
                  </a:lnTo>
                  <a:lnTo>
                    <a:pt x="319" y="437"/>
                  </a:lnTo>
                  <a:lnTo>
                    <a:pt x="319" y="438"/>
                  </a:lnTo>
                  <a:lnTo>
                    <a:pt x="314" y="443"/>
                  </a:lnTo>
                  <a:lnTo>
                    <a:pt x="316" y="444"/>
                  </a:lnTo>
                  <a:lnTo>
                    <a:pt x="316" y="445"/>
                  </a:lnTo>
                  <a:lnTo>
                    <a:pt x="317" y="445"/>
                  </a:lnTo>
                  <a:lnTo>
                    <a:pt x="317" y="443"/>
                  </a:lnTo>
                  <a:lnTo>
                    <a:pt x="318" y="443"/>
                  </a:lnTo>
                  <a:lnTo>
                    <a:pt x="318" y="444"/>
                  </a:lnTo>
                  <a:lnTo>
                    <a:pt x="319" y="444"/>
                  </a:lnTo>
                  <a:lnTo>
                    <a:pt x="319" y="445"/>
                  </a:lnTo>
                  <a:lnTo>
                    <a:pt x="320" y="444"/>
                  </a:lnTo>
                  <a:lnTo>
                    <a:pt x="322" y="445"/>
                  </a:lnTo>
                  <a:lnTo>
                    <a:pt x="322" y="446"/>
                  </a:lnTo>
                  <a:lnTo>
                    <a:pt x="320" y="446"/>
                  </a:lnTo>
                  <a:lnTo>
                    <a:pt x="320" y="448"/>
                  </a:lnTo>
                  <a:lnTo>
                    <a:pt x="322" y="449"/>
                  </a:lnTo>
                  <a:lnTo>
                    <a:pt x="322" y="453"/>
                  </a:lnTo>
                  <a:lnTo>
                    <a:pt x="320" y="453"/>
                  </a:lnTo>
                  <a:lnTo>
                    <a:pt x="320" y="457"/>
                  </a:lnTo>
                  <a:lnTo>
                    <a:pt x="319" y="458"/>
                  </a:lnTo>
                  <a:lnTo>
                    <a:pt x="318" y="458"/>
                  </a:lnTo>
                  <a:lnTo>
                    <a:pt x="318" y="457"/>
                  </a:lnTo>
                  <a:lnTo>
                    <a:pt x="317" y="457"/>
                  </a:lnTo>
                  <a:lnTo>
                    <a:pt x="318" y="455"/>
                  </a:lnTo>
                  <a:lnTo>
                    <a:pt x="318" y="452"/>
                  </a:lnTo>
                  <a:lnTo>
                    <a:pt x="313" y="448"/>
                  </a:lnTo>
                  <a:lnTo>
                    <a:pt x="307" y="445"/>
                  </a:lnTo>
                  <a:lnTo>
                    <a:pt x="303" y="445"/>
                  </a:lnTo>
                  <a:lnTo>
                    <a:pt x="303" y="446"/>
                  </a:lnTo>
                  <a:lnTo>
                    <a:pt x="298" y="446"/>
                  </a:lnTo>
                  <a:lnTo>
                    <a:pt x="298" y="448"/>
                  </a:lnTo>
                  <a:lnTo>
                    <a:pt x="297" y="448"/>
                  </a:lnTo>
                  <a:lnTo>
                    <a:pt x="297" y="449"/>
                  </a:lnTo>
                  <a:lnTo>
                    <a:pt x="295" y="449"/>
                  </a:lnTo>
                  <a:lnTo>
                    <a:pt x="294" y="450"/>
                  </a:lnTo>
                  <a:lnTo>
                    <a:pt x="292" y="450"/>
                  </a:lnTo>
                  <a:lnTo>
                    <a:pt x="289" y="452"/>
                  </a:lnTo>
                  <a:lnTo>
                    <a:pt x="288" y="452"/>
                  </a:lnTo>
                  <a:lnTo>
                    <a:pt x="288" y="453"/>
                  </a:lnTo>
                  <a:lnTo>
                    <a:pt x="287" y="455"/>
                  </a:lnTo>
                  <a:lnTo>
                    <a:pt x="286" y="455"/>
                  </a:lnTo>
                  <a:lnTo>
                    <a:pt x="285" y="453"/>
                  </a:lnTo>
                  <a:lnTo>
                    <a:pt x="283" y="453"/>
                  </a:lnTo>
                  <a:lnTo>
                    <a:pt x="282" y="452"/>
                  </a:lnTo>
                  <a:lnTo>
                    <a:pt x="281" y="452"/>
                  </a:lnTo>
                  <a:lnTo>
                    <a:pt x="281" y="453"/>
                  </a:lnTo>
                  <a:lnTo>
                    <a:pt x="280" y="455"/>
                  </a:lnTo>
                  <a:lnTo>
                    <a:pt x="280" y="456"/>
                  </a:lnTo>
                  <a:lnTo>
                    <a:pt x="281" y="457"/>
                  </a:lnTo>
                  <a:lnTo>
                    <a:pt x="280" y="457"/>
                  </a:lnTo>
                  <a:lnTo>
                    <a:pt x="279" y="458"/>
                  </a:lnTo>
                  <a:lnTo>
                    <a:pt x="278" y="458"/>
                  </a:lnTo>
                  <a:lnTo>
                    <a:pt x="272" y="457"/>
                  </a:lnTo>
                  <a:lnTo>
                    <a:pt x="268" y="455"/>
                  </a:lnTo>
                  <a:lnTo>
                    <a:pt x="264" y="453"/>
                  </a:lnTo>
                  <a:lnTo>
                    <a:pt x="263" y="453"/>
                  </a:lnTo>
                  <a:lnTo>
                    <a:pt x="262" y="452"/>
                  </a:lnTo>
                  <a:lnTo>
                    <a:pt x="261" y="452"/>
                  </a:lnTo>
                  <a:lnTo>
                    <a:pt x="261" y="451"/>
                  </a:lnTo>
                  <a:lnTo>
                    <a:pt x="260" y="448"/>
                  </a:lnTo>
                  <a:lnTo>
                    <a:pt x="260" y="446"/>
                  </a:lnTo>
                  <a:lnTo>
                    <a:pt x="257" y="444"/>
                  </a:lnTo>
                  <a:lnTo>
                    <a:pt x="256" y="444"/>
                  </a:lnTo>
                  <a:lnTo>
                    <a:pt x="256" y="442"/>
                  </a:lnTo>
                  <a:lnTo>
                    <a:pt x="258" y="440"/>
                  </a:lnTo>
                  <a:lnTo>
                    <a:pt x="262" y="440"/>
                  </a:lnTo>
                  <a:lnTo>
                    <a:pt x="264" y="442"/>
                  </a:lnTo>
                  <a:lnTo>
                    <a:pt x="268" y="442"/>
                  </a:lnTo>
                  <a:lnTo>
                    <a:pt x="269" y="440"/>
                  </a:lnTo>
                  <a:lnTo>
                    <a:pt x="268" y="438"/>
                  </a:lnTo>
                  <a:lnTo>
                    <a:pt x="269" y="438"/>
                  </a:lnTo>
                  <a:lnTo>
                    <a:pt x="269" y="437"/>
                  </a:lnTo>
                  <a:lnTo>
                    <a:pt x="270" y="437"/>
                  </a:lnTo>
                  <a:lnTo>
                    <a:pt x="269" y="436"/>
                  </a:lnTo>
                  <a:lnTo>
                    <a:pt x="269" y="433"/>
                  </a:lnTo>
                  <a:lnTo>
                    <a:pt x="268" y="433"/>
                  </a:lnTo>
                  <a:lnTo>
                    <a:pt x="268" y="432"/>
                  </a:lnTo>
                  <a:lnTo>
                    <a:pt x="267" y="432"/>
                  </a:lnTo>
                  <a:lnTo>
                    <a:pt x="268" y="431"/>
                  </a:lnTo>
                  <a:lnTo>
                    <a:pt x="268" y="430"/>
                  </a:lnTo>
                  <a:lnTo>
                    <a:pt x="269" y="430"/>
                  </a:lnTo>
                  <a:lnTo>
                    <a:pt x="269" y="428"/>
                  </a:lnTo>
                  <a:lnTo>
                    <a:pt x="272" y="428"/>
                  </a:lnTo>
                  <a:lnTo>
                    <a:pt x="272" y="427"/>
                  </a:lnTo>
                  <a:lnTo>
                    <a:pt x="270" y="427"/>
                  </a:lnTo>
                  <a:lnTo>
                    <a:pt x="272" y="426"/>
                  </a:lnTo>
                  <a:lnTo>
                    <a:pt x="274" y="426"/>
                  </a:lnTo>
                  <a:lnTo>
                    <a:pt x="275" y="425"/>
                  </a:lnTo>
                  <a:lnTo>
                    <a:pt x="275" y="422"/>
                  </a:lnTo>
                  <a:lnTo>
                    <a:pt x="278" y="422"/>
                  </a:lnTo>
                  <a:lnTo>
                    <a:pt x="278" y="421"/>
                  </a:lnTo>
                  <a:lnTo>
                    <a:pt x="279" y="421"/>
                  </a:lnTo>
                  <a:lnTo>
                    <a:pt x="279" y="418"/>
                  </a:lnTo>
                  <a:lnTo>
                    <a:pt x="278" y="416"/>
                  </a:lnTo>
                  <a:lnTo>
                    <a:pt x="278" y="415"/>
                  </a:lnTo>
                  <a:lnTo>
                    <a:pt x="279" y="414"/>
                  </a:lnTo>
                  <a:lnTo>
                    <a:pt x="287" y="412"/>
                  </a:lnTo>
                  <a:lnTo>
                    <a:pt x="288" y="412"/>
                  </a:lnTo>
                  <a:lnTo>
                    <a:pt x="288" y="410"/>
                  </a:lnTo>
                  <a:lnTo>
                    <a:pt x="287" y="407"/>
                  </a:lnTo>
                  <a:lnTo>
                    <a:pt x="287" y="405"/>
                  </a:lnTo>
                  <a:lnTo>
                    <a:pt x="289" y="402"/>
                  </a:lnTo>
                  <a:lnTo>
                    <a:pt x="291" y="400"/>
                  </a:lnTo>
                  <a:lnTo>
                    <a:pt x="287" y="396"/>
                  </a:lnTo>
                  <a:lnTo>
                    <a:pt x="287" y="391"/>
                  </a:lnTo>
                  <a:lnTo>
                    <a:pt x="286" y="389"/>
                  </a:lnTo>
                  <a:lnTo>
                    <a:pt x="286" y="385"/>
                  </a:lnTo>
                  <a:lnTo>
                    <a:pt x="287" y="383"/>
                  </a:lnTo>
                  <a:lnTo>
                    <a:pt x="291" y="382"/>
                  </a:lnTo>
                  <a:lnTo>
                    <a:pt x="292" y="381"/>
                  </a:lnTo>
                  <a:lnTo>
                    <a:pt x="293" y="381"/>
                  </a:lnTo>
                  <a:lnTo>
                    <a:pt x="297" y="378"/>
                  </a:lnTo>
                  <a:lnTo>
                    <a:pt x="298" y="378"/>
                  </a:lnTo>
                  <a:lnTo>
                    <a:pt x="298" y="389"/>
                  </a:lnTo>
                  <a:lnTo>
                    <a:pt x="299" y="389"/>
                  </a:lnTo>
                  <a:lnTo>
                    <a:pt x="301" y="387"/>
                  </a:lnTo>
                  <a:lnTo>
                    <a:pt x="301" y="384"/>
                  </a:lnTo>
                  <a:lnTo>
                    <a:pt x="303" y="383"/>
                  </a:lnTo>
                  <a:lnTo>
                    <a:pt x="304" y="385"/>
                  </a:lnTo>
                  <a:lnTo>
                    <a:pt x="305" y="385"/>
                  </a:lnTo>
                  <a:lnTo>
                    <a:pt x="308" y="382"/>
                  </a:lnTo>
                  <a:lnTo>
                    <a:pt x="310" y="382"/>
                  </a:lnTo>
                  <a:lnTo>
                    <a:pt x="310" y="385"/>
                  </a:lnTo>
                  <a:lnTo>
                    <a:pt x="312" y="385"/>
                  </a:lnTo>
                  <a:lnTo>
                    <a:pt x="312" y="387"/>
                  </a:lnTo>
                  <a:lnTo>
                    <a:pt x="313" y="387"/>
                  </a:lnTo>
                  <a:lnTo>
                    <a:pt x="313" y="388"/>
                  </a:lnTo>
                  <a:lnTo>
                    <a:pt x="314" y="389"/>
                  </a:lnTo>
                  <a:lnTo>
                    <a:pt x="317" y="389"/>
                  </a:lnTo>
                  <a:lnTo>
                    <a:pt x="317" y="385"/>
                  </a:lnTo>
                  <a:lnTo>
                    <a:pt x="319" y="385"/>
                  </a:lnTo>
                  <a:lnTo>
                    <a:pt x="319" y="383"/>
                  </a:lnTo>
                  <a:lnTo>
                    <a:pt x="320" y="383"/>
                  </a:lnTo>
                  <a:lnTo>
                    <a:pt x="323" y="385"/>
                  </a:lnTo>
                  <a:lnTo>
                    <a:pt x="323" y="387"/>
                  </a:lnTo>
                  <a:lnTo>
                    <a:pt x="324" y="388"/>
                  </a:lnTo>
                  <a:lnTo>
                    <a:pt x="324" y="390"/>
                  </a:lnTo>
                  <a:lnTo>
                    <a:pt x="325" y="390"/>
                  </a:lnTo>
                  <a:lnTo>
                    <a:pt x="326" y="389"/>
                  </a:lnTo>
                  <a:lnTo>
                    <a:pt x="335" y="389"/>
                  </a:lnTo>
                  <a:lnTo>
                    <a:pt x="336" y="388"/>
                  </a:lnTo>
                  <a:lnTo>
                    <a:pt x="337" y="385"/>
                  </a:lnTo>
                  <a:lnTo>
                    <a:pt x="335" y="385"/>
                  </a:lnTo>
                  <a:lnTo>
                    <a:pt x="335" y="384"/>
                  </a:lnTo>
                  <a:lnTo>
                    <a:pt x="332" y="383"/>
                  </a:lnTo>
                  <a:lnTo>
                    <a:pt x="332" y="381"/>
                  </a:lnTo>
                  <a:lnTo>
                    <a:pt x="331" y="381"/>
                  </a:lnTo>
                  <a:lnTo>
                    <a:pt x="331" y="382"/>
                  </a:lnTo>
                  <a:lnTo>
                    <a:pt x="330" y="382"/>
                  </a:lnTo>
                  <a:lnTo>
                    <a:pt x="330" y="381"/>
                  </a:lnTo>
                  <a:lnTo>
                    <a:pt x="328" y="379"/>
                  </a:lnTo>
                  <a:lnTo>
                    <a:pt x="328" y="377"/>
                  </a:lnTo>
                  <a:lnTo>
                    <a:pt x="329" y="377"/>
                  </a:lnTo>
                  <a:lnTo>
                    <a:pt x="330" y="376"/>
                  </a:lnTo>
                  <a:lnTo>
                    <a:pt x="329" y="375"/>
                  </a:lnTo>
                  <a:lnTo>
                    <a:pt x="329" y="371"/>
                  </a:lnTo>
                  <a:lnTo>
                    <a:pt x="330" y="367"/>
                  </a:lnTo>
                  <a:lnTo>
                    <a:pt x="330" y="365"/>
                  </a:lnTo>
                  <a:lnTo>
                    <a:pt x="329" y="365"/>
                  </a:lnTo>
                  <a:lnTo>
                    <a:pt x="329" y="362"/>
                  </a:lnTo>
                  <a:lnTo>
                    <a:pt x="326" y="362"/>
                  </a:lnTo>
                  <a:lnTo>
                    <a:pt x="326" y="360"/>
                  </a:lnTo>
                  <a:lnTo>
                    <a:pt x="325" y="359"/>
                  </a:lnTo>
                  <a:lnTo>
                    <a:pt x="322" y="359"/>
                  </a:lnTo>
                  <a:lnTo>
                    <a:pt x="319" y="357"/>
                  </a:lnTo>
                  <a:lnTo>
                    <a:pt x="319" y="356"/>
                  </a:lnTo>
                  <a:lnTo>
                    <a:pt x="316" y="356"/>
                  </a:lnTo>
                  <a:lnTo>
                    <a:pt x="316" y="354"/>
                  </a:lnTo>
                  <a:lnTo>
                    <a:pt x="313" y="354"/>
                  </a:lnTo>
                  <a:lnTo>
                    <a:pt x="313" y="350"/>
                  </a:lnTo>
                  <a:lnTo>
                    <a:pt x="314" y="348"/>
                  </a:lnTo>
                  <a:lnTo>
                    <a:pt x="314" y="345"/>
                  </a:lnTo>
                  <a:lnTo>
                    <a:pt x="312" y="345"/>
                  </a:lnTo>
                  <a:lnTo>
                    <a:pt x="312" y="346"/>
                  </a:lnTo>
                  <a:lnTo>
                    <a:pt x="311" y="346"/>
                  </a:lnTo>
                  <a:lnTo>
                    <a:pt x="310" y="344"/>
                  </a:lnTo>
                  <a:lnTo>
                    <a:pt x="310" y="342"/>
                  </a:lnTo>
                  <a:lnTo>
                    <a:pt x="312" y="342"/>
                  </a:lnTo>
                  <a:lnTo>
                    <a:pt x="312" y="341"/>
                  </a:lnTo>
                  <a:lnTo>
                    <a:pt x="313" y="340"/>
                  </a:lnTo>
                  <a:lnTo>
                    <a:pt x="312" y="336"/>
                  </a:lnTo>
                  <a:lnTo>
                    <a:pt x="312" y="335"/>
                  </a:lnTo>
                  <a:lnTo>
                    <a:pt x="313" y="335"/>
                  </a:lnTo>
                  <a:lnTo>
                    <a:pt x="314" y="334"/>
                  </a:lnTo>
                  <a:lnTo>
                    <a:pt x="314" y="333"/>
                  </a:lnTo>
                  <a:lnTo>
                    <a:pt x="313" y="332"/>
                  </a:lnTo>
                  <a:lnTo>
                    <a:pt x="313" y="330"/>
                  </a:lnTo>
                  <a:lnTo>
                    <a:pt x="312" y="329"/>
                  </a:lnTo>
                  <a:lnTo>
                    <a:pt x="310" y="329"/>
                  </a:lnTo>
                  <a:lnTo>
                    <a:pt x="310" y="330"/>
                  </a:lnTo>
                  <a:lnTo>
                    <a:pt x="308" y="332"/>
                  </a:lnTo>
                  <a:lnTo>
                    <a:pt x="308" y="333"/>
                  </a:lnTo>
                  <a:lnTo>
                    <a:pt x="306" y="333"/>
                  </a:lnTo>
                  <a:lnTo>
                    <a:pt x="306" y="332"/>
                  </a:lnTo>
                  <a:lnTo>
                    <a:pt x="305" y="332"/>
                  </a:lnTo>
                  <a:lnTo>
                    <a:pt x="305" y="328"/>
                  </a:lnTo>
                  <a:lnTo>
                    <a:pt x="304" y="327"/>
                  </a:lnTo>
                  <a:lnTo>
                    <a:pt x="303" y="327"/>
                  </a:lnTo>
                  <a:lnTo>
                    <a:pt x="301" y="326"/>
                  </a:lnTo>
                  <a:lnTo>
                    <a:pt x="301" y="325"/>
                  </a:lnTo>
                  <a:lnTo>
                    <a:pt x="299" y="322"/>
                  </a:lnTo>
                  <a:lnTo>
                    <a:pt x="298" y="322"/>
                  </a:lnTo>
                  <a:lnTo>
                    <a:pt x="298" y="323"/>
                  </a:lnTo>
                  <a:lnTo>
                    <a:pt x="297" y="323"/>
                  </a:lnTo>
                  <a:lnTo>
                    <a:pt x="297" y="322"/>
                  </a:lnTo>
                  <a:lnTo>
                    <a:pt x="294" y="317"/>
                  </a:lnTo>
                  <a:lnTo>
                    <a:pt x="295" y="315"/>
                  </a:lnTo>
                  <a:lnTo>
                    <a:pt x="297" y="314"/>
                  </a:lnTo>
                  <a:lnTo>
                    <a:pt x="297" y="313"/>
                  </a:lnTo>
                  <a:lnTo>
                    <a:pt x="298" y="310"/>
                  </a:lnTo>
                  <a:lnTo>
                    <a:pt x="298" y="305"/>
                  </a:lnTo>
                  <a:lnTo>
                    <a:pt x="299" y="304"/>
                  </a:lnTo>
                  <a:lnTo>
                    <a:pt x="299" y="302"/>
                  </a:lnTo>
                  <a:lnTo>
                    <a:pt x="298" y="302"/>
                  </a:lnTo>
                  <a:lnTo>
                    <a:pt x="297" y="301"/>
                  </a:lnTo>
                  <a:lnTo>
                    <a:pt x="298" y="299"/>
                  </a:lnTo>
                  <a:lnTo>
                    <a:pt x="298" y="298"/>
                  </a:lnTo>
                  <a:lnTo>
                    <a:pt x="299" y="297"/>
                  </a:lnTo>
                  <a:lnTo>
                    <a:pt x="299" y="296"/>
                  </a:lnTo>
                  <a:lnTo>
                    <a:pt x="298" y="295"/>
                  </a:lnTo>
                  <a:lnTo>
                    <a:pt x="297" y="295"/>
                  </a:lnTo>
                  <a:lnTo>
                    <a:pt x="297" y="291"/>
                  </a:lnTo>
                  <a:lnTo>
                    <a:pt x="295" y="291"/>
                  </a:lnTo>
                  <a:lnTo>
                    <a:pt x="295" y="290"/>
                  </a:lnTo>
                  <a:lnTo>
                    <a:pt x="294" y="289"/>
                  </a:lnTo>
                  <a:lnTo>
                    <a:pt x="293" y="289"/>
                  </a:lnTo>
                  <a:lnTo>
                    <a:pt x="292" y="290"/>
                  </a:lnTo>
                  <a:lnTo>
                    <a:pt x="291" y="292"/>
                  </a:lnTo>
                  <a:lnTo>
                    <a:pt x="287" y="292"/>
                  </a:lnTo>
                  <a:lnTo>
                    <a:pt x="287" y="291"/>
                  </a:lnTo>
                  <a:lnTo>
                    <a:pt x="286" y="291"/>
                  </a:lnTo>
                  <a:lnTo>
                    <a:pt x="285" y="289"/>
                  </a:lnTo>
                  <a:lnTo>
                    <a:pt x="282" y="286"/>
                  </a:lnTo>
                  <a:lnTo>
                    <a:pt x="282" y="284"/>
                  </a:lnTo>
                  <a:lnTo>
                    <a:pt x="281" y="283"/>
                  </a:lnTo>
                  <a:lnTo>
                    <a:pt x="281" y="280"/>
                  </a:lnTo>
                  <a:lnTo>
                    <a:pt x="280" y="280"/>
                  </a:lnTo>
                  <a:lnTo>
                    <a:pt x="279" y="279"/>
                  </a:lnTo>
                  <a:lnTo>
                    <a:pt x="275" y="279"/>
                  </a:lnTo>
                  <a:lnTo>
                    <a:pt x="272" y="278"/>
                  </a:lnTo>
                  <a:lnTo>
                    <a:pt x="269" y="278"/>
                  </a:lnTo>
                  <a:lnTo>
                    <a:pt x="268" y="280"/>
                  </a:lnTo>
                  <a:lnTo>
                    <a:pt x="268" y="284"/>
                  </a:lnTo>
                  <a:lnTo>
                    <a:pt x="267" y="283"/>
                  </a:lnTo>
                  <a:lnTo>
                    <a:pt x="266" y="283"/>
                  </a:lnTo>
                  <a:lnTo>
                    <a:pt x="264" y="280"/>
                  </a:lnTo>
                  <a:lnTo>
                    <a:pt x="266" y="279"/>
                  </a:lnTo>
                  <a:lnTo>
                    <a:pt x="266" y="278"/>
                  </a:lnTo>
                  <a:lnTo>
                    <a:pt x="264" y="277"/>
                  </a:lnTo>
                  <a:lnTo>
                    <a:pt x="263" y="277"/>
                  </a:lnTo>
                  <a:lnTo>
                    <a:pt x="263" y="279"/>
                  </a:lnTo>
                  <a:lnTo>
                    <a:pt x="261" y="279"/>
                  </a:lnTo>
                  <a:lnTo>
                    <a:pt x="261" y="278"/>
                  </a:lnTo>
                  <a:lnTo>
                    <a:pt x="263" y="276"/>
                  </a:lnTo>
                  <a:lnTo>
                    <a:pt x="263" y="273"/>
                  </a:lnTo>
                  <a:lnTo>
                    <a:pt x="262" y="273"/>
                  </a:lnTo>
                  <a:lnTo>
                    <a:pt x="262" y="272"/>
                  </a:lnTo>
                  <a:lnTo>
                    <a:pt x="260" y="273"/>
                  </a:lnTo>
                  <a:lnTo>
                    <a:pt x="258" y="273"/>
                  </a:lnTo>
                  <a:lnTo>
                    <a:pt x="258" y="274"/>
                  </a:lnTo>
                  <a:lnTo>
                    <a:pt x="256" y="274"/>
                  </a:lnTo>
                  <a:lnTo>
                    <a:pt x="255" y="273"/>
                  </a:lnTo>
                  <a:lnTo>
                    <a:pt x="255" y="271"/>
                  </a:lnTo>
                  <a:lnTo>
                    <a:pt x="252" y="273"/>
                  </a:lnTo>
                  <a:lnTo>
                    <a:pt x="251" y="273"/>
                  </a:lnTo>
                  <a:lnTo>
                    <a:pt x="250" y="272"/>
                  </a:lnTo>
                  <a:lnTo>
                    <a:pt x="251" y="270"/>
                  </a:lnTo>
                  <a:lnTo>
                    <a:pt x="251" y="268"/>
                  </a:lnTo>
                  <a:lnTo>
                    <a:pt x="250" y="268"/>
                  </a:lnTo>
                  <a:lnTo>
                    <a:pt x="250" y="267"/>
                  </a:lnTo>
                  <a:lnTo>
                    <a:pt x="245" y="267"/>
                  </a:lnTo>
                  <a:lnTo>
                    <a:pt x="243" y="265"/>
                  </a:lnTo>
                  <a:lnTo>
                    <a:pt x="243" y="264"/>
                  </a:lnTo>
                  <a:lnTo>
                    <a:pt x="241" y="261"/>
                  </a:lnTo>
                  <a:lnTo>
                    <a:pt x="238" y="260"/>
                  </a:lnTo>
                  <a:lnTo>
                    <a:pt x="237" y="259"/>
                  </a:lnTo>
                  <a:lnTo>
                    <a:pt x="231" y="259"/>
                  </a:lnTo>
                  <a:lnTo>
                    <a:pt x="231" y="258"/>
                  </a:lnTo>
                  <a:lnTo>
                    <a:pt x="230" y="256"/>
                  </a:lnTo>
                  <a:lnTo>
                    <a:pt x="229" y="258"/>
                  </a:lnTo>
                  <a:lnTo>
                    <a:pt x="226" y="258"/>
                  </a:lnTo>
                  <a:lnTo>
                    <a:pt x="223" y="261"/>
                  </a:lnTo>
                  <a:lnTo>
                    <a:pt x="221" y="261"/>
                  </a:lnTo>
                  <a:lnTo>
                    <a:pt x="220" y="260"/>
                  </a:lnTo>
                  <a:lnTo>
                    <a:pt x="219" y="260"/>
                  </a:lnTo>
                  <a:lnTo>
                    <a:pt x="214" y="265"/>
                  </a:lnTo>
                  <a:lnTo>
                    <a:pt x="212" y="265"/>
                  </a:lnTo>
                  <a:lnTo>
                    <a:pt x="208" y="264"/>
                  </a:lnTo>
                  <a:lnTo>
                    <a:pt x="207" y="262"/>
                  </a:lnTo>
                  <a:lnTo>
                    <a:pt x="206" y="262"/>
                  </a:lnTo>
                  <a:lnTo>
                    <a:pt x="206" y="265"/>
                  </a:lnTo>
                  <a:lnTo>
                    <a:pt x="205" y="265"/>
                  </a:lnTo>
                  <a:lnTo>
                    <a:pt x="202" y="266"/>
                  </a:lnTo>
                  <a:lnTo>
                    <a:pt x="199" y="262"/>
                  </a:lnTo>
                  <a:lnTo>
                    <a:pt x="198" y="262"/>
                  </a:lnTo>
                  <a:lnTo>
                    <a:pt x="198" y="265"/>
                  </a:lnTo>
                  <a:lnTo>
                    <a:pt x="196" y="264"/>
                  </a:lnTo>
                  <a:lnTo>
                    <a:pt x="195" y="265"/>
                  </a:lnTo>
                  <a:lnTo>
                    <a:pt x="196" y="266"/>
                  </a:lnTo>
                  <a:lnTo>
                    <a:pt x="196" y="270"/>
                  </a:lnTo>
                  <a:lnTo>
                    <a:pt x="194" y="270"/>
                  </a:lnTo>
                  <a:lnTo>
                    <a:pt x="193" y="268"/>
                  </a:lnTo>
                  <a:lnTo>
                    <a:pt x="193" y="267"/>
                  </a:lnTo>
                  <a:lnTo>
                    <a:pt x="192" y="267"/>
                  </a:lnTo>
                  <a:lnTo>
                    <a:pt x="192" y="268"/>
                  </a:lnTo>
                  <a:lnTo>
                    <a:pt x="189" y="270"/>
                  </a:lnTo>
                  <a:lnTo>
                    <a:pt x="189" y="271"/>
                  </a:lnTo>
                  <a:lnTo>
                    <a:pt x="188" y="272"/>
                  </a:lnTo>
                  <a:lnTo>
                    <a:pt x="182" y="273"/>
                  </a:lnTo>
                  <a:lnTo>
                    <a:pt x="179" y="273"/>
                  </a:lnTo>
                  <a:lnTo>
                    <a:pt x="177" y="274"/>
                  </a:lnTo>
                  <a:lnTo>
                    <a:pt x="176" y="274"/>
                  </a:lnTo>
                  <a:lnTo>
                    <a:pt x="175" y="277"/>
                  </a:lnTo>
                  <a:lnTo>
                    <a:pt x="175" y="280"/>
                  </a:lnTo>
                  <a:lnTo>
                    <a:pt x="174" y="282"/>
                  </a:lnTo>
                  <a:lnTo>
                    <a:pt x="174" y="283"/>
                  </a:lnTo>
                  <a:lnTo>
                    <a:pt x="173" y="284"/>
                  </a:lnTo>
                  <a:lnTo>
                    <a:pt x="173" y="285"/>
                  </a:lnTo>
                  <a:lnTo>
                    <a:pt x="171" y="285"/>
                  </a:lnTo>
                  <a:lnTo>
                    <a:pt x="170" y="287"/>
                  </a:lnTo>
                  <a:lnTo>
                    <a:pt x="170" y="289"/>
                  </a:lnTo>
                  <a:lnTo>
                    <a:pt x="164" y="289"/>
                  </a:lnTo>
                  <a:lnTo>
                    <a:pt x="162" y="290"/>
                  </a:lnTo>
                  <a:lnTo>
                    <a:pt x="157" y="290"/>
                  </a:lnTo>
                  <a:lnTo>
                    <a:pt x="152" y="292"/>
                  </a:lnTo>
                  <a:lnTo>
                    <a:pt x="132" y="295"/>
                  </a:lnTo>
                  <a:lnTo>
                    <a:pt x="130" y="296"/>
                  </a:lnTo>
                  <a:lnTo>
                    <a:pt x="126" y="302"/>
                  </a:lnTo>
                  <a:lnTo>
                    <a:pt x="124" y="304"/>
                  </a:lnTo>
                  <a:lnTo>
                    <a:pt x="121" y="305"/>
                  </a:lnTo>
                  <a:lnTo>
                    <a:pt x="115" y="305"/>
                  </a:lnTo>
                  <a:lnTo>
                    <a:pt x="114" y="304"/>
                  </a:lnTo>
                  <a:lnTo>
                    <a:pt x="113" y="302"/>
                  </a:lnTo>
                  <a:lnTo>
                    <a:pt x="113" y="301"/>
                  </a:lnTo>
                  <a:lnTo>
                    <a:pt x="112" y="299"/>
                  </a:lnTo>
                  <a:lnTo>
                    <a:pt x="108" y="298"/>
                  </a:lnTo>
                  <a:lnTo>
                    <a:pt x="107" y="298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05" y="293"/>
                  </a:lnTo>
                  <a:lnTo>
                    <a:pt x="105" y="292"/>
                  </a:lnTo>
                  <a:lnTo>
                    <a:pt x="102" y="291"/>
                  </a:lnTo>
                  <a:lnTo>
                    <a:pt x="95" y="291"/>
                  </a:lnTo>
                  <a:lnTo>
                    <a:pt x="93" y="292"/>
                  </a:lnTo>
                  <a:lnTo>
                    <a:pt x="92" y="292"/>
                  </a:lnTo>
                  <a:lnTo>
                    <a:pt x="88" y="295"/>
                  </a:lnTo>
                  <a:lnTo>
                    <a:pt x="87" y="295"/>
                  </a:lnTo>
                  <a:lnTo>
                    <a:pt x="84" y="293"/>
                  </a:lnTo>
                  <a:lnTo>
                    <a:pt x="82" y="291"/>
                  </a:lnTo>
                  <a:lnTo>
                    <a:pt x="80" y="291"/>
                  </a:lnTo>
                  <a:lnTo>
                    <a:pt x="78" y="290"/>
                  </a:lnTo>
                  <a:lnTo>
                    <a:pt x="77" y="290"/>
                  </a:lnTo>
                  <a:lnTo>
                    <a:pt x="74" y="292"/>
                  </a:lnTo>
                  <a:lnTo>
                    <a:pt x="73" y="292"/>
                  </a:lnTo>
                  <a:lnTo>
                    <a:pt x="73" y="291"/>
                  </a:lnTo>
                  <a:lnTo>
                    <a:pt x="70" y="289"/>
                  </a:lnTo>
                  <a:lnTo>
                    <a:pt x="65" y="289"/>
                  </a:lnTo>
                  <a:lnTo>
                    <a:pt x="64" y="287"/>
                  </a:lnTo>
                  <a:lnTo>
                    <a:pt x="58" y="287"/>
                  </a:lnTo>
                  <a:lnTo>
                    <a:pt x="57" y="289"/>
                  </a:lnTo>
                  <a:lnTo>
                    <a:pt x="57" y="290"/>
                  </a:lnTo>
                  <a:lnTo>
                    <a:pt x="56" y="290"/>
                  </a:lnTo>
                  <a:lnTo>
                    <a:pt x="53" y="289"/>
                  </a:lnTo>
                  <a:lnTo>
                    <a:pt x="51" y="289"/>
                  </a:lnTo>
                  <a:lnTo>
                    <a:pt x="51" y="287"/>
                  </a:lnTo>
                  <a:lnTo>
                    <a:pt x="46" y="283"/>
                  </a:lnTo>
                  <a:lnTo>
                    <a:pt x="43" y="282"/>
                  </a:lnTo>
                  <a:lnTo>
                    <a:pt x="42" y="282"/>
                  </a:lnTo>
                  <a:lnTo>
                    <a:pt x="40" y="283"/>
                  </a:lnTo>
                  <a:lnTo>
                    <a:pt x="39" y="286"/>
                  </a:lnTo>
                  <a:lnTo>
                    <a:pt x="39" y="287"/>
                  </a:lnTo>
                  <a:lnTo>
                    <a:pt x="37" y="289"/>
                  </a:lnTo>
                  <a:lnTo>
                    <a:pt x="36" y="289"/>
                  </a:lnTo>
                  <a:lnTo>
                    <a:pt x="34" y="287"/>
                  </a:lnTo>
                  <a:lnTo>
                    <a:pt x="33" y="287"/>
                  </a:lnTo>
                  <a:lnTo>
                    <a:pt x="33" y="290"/>
                  </a:lnTo>
                  <a:lnTo>
                    <a:pt x="32" y="291"/>
                  </a:lnTo>
                  <a:lnTo>
                    <a:pt x="31" y="291"/>
                  </a:lnTo>
                  <a:lnTo>
                    <a:pt x="30" y="290"/>
                  </a:lnTo>
                  <a:lnTo>
                    <a:pt x="30" y="287"/>
                  </a:lnTo>
                  <a:lnTo>
                    <a:pt x="31" y="286"/>
                  </a:lnTo>
                  <a:lnTo>
                    <a:pt x="31" y="285"/>
                  </a:lnTo>
                  <a:lnTo>
                    <a:pt x="30" y="284"/>
                  </a:lnTo>
                  <a:lnTo>
                    <a:pt x="30" y="283"/>
                  </a:lnTo>
                  <a:lnTo>
                    <a:pt x="28" y="282"/>
                  </a:lnTo>
                  <a:lnTo>
                    <a:pt x="26" y="282"/>
                  </a:lnTo>
                  <a:lnTo>
                    <a:pt x="26" y="280"/>
                  </a:lnTo>
                  <a:lnTo>
                    <a:pt x="25" y="280"/>
                  </a:lnTo>
                  <a:lnTo>
                    <a:pt x="24" y="282"/>
                  </a:lnTo>
                  <a:lnTo>
                    <a:pt x="19" y="282"/>
                  </a:lnTo>
                  <a:lnTo>
                    <a:pt x="19" y="280"/>
                  </a:lnTo>
                  <a:lnTo>
                    <a:pt x="18" y="278"/>
                  </a:lnTo>
                  <a:lnTo>
                    <a:pt x="18" y="277"/>
                  </a:lnTo>
                  <a:lnTo>
                    <a:pt x="14" y="272"/>
                  </a:lnTo>
                  <a:lnTo>
                    <a:pt x="13" y="273"/>
                  </a:lnTo>
                  <a:lnTo>
                    <a:pt x="12" y="273"/>
                  </a:lnTo>
                  <a:lnTo>
                    <a:pt x="11" y="272"/>
                  </a:lnTo>
                  <a:lnTo>
                    <a:pt x="11" y="273"/>
                  </a:lnTo>
                  <a:lnTo>
                    <a:pt x="9" y="273"/>
                  </a:lnTo>
                  <a:lnTo>
                    <a:pt x="9" y="272"/>
                  </a:lnTo>
                  <a:lnTo>
                    <a:pt x="7" y="270"/>
                  </a:lnTo>
                  <a:lnTo>
                    <a:pt x="7" y="265"/>
                  </a:lnTo>
                  <a:lnTo>
                    <a:pt x="5" y="265"/>
                  </a:lnTo>
                  <a:lnTo>
                    <a:pt x="5" y="264"/>
                  </a:lnTo>
                  <a:lnTo>
                    <a:pt x="6" y="262"/>
                  </a:lnTo>
                  <a:lnTo>
                    <a:pt x="5" y="261"/>
                  </a:lnTo>
                  <a:lnTo>
                    <a:pt x="1" y="261"/>
                  </a:lnTo>
                  <a:lnTo>
                    <a:pt x="1" y="262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5" y="247"/>
                  </a:lnTo>
                  <a:lnTo>
                    <a:pt x="5" y="246"/>
                  </a:lnTo>
                  <a:lnTo>
                    <a:pt x="7" y="246"/>
                  </a:lnTo>
                  <a:lnTo>
                    <a:pt x="7" y="244"/>
                  </a:lnTo>
                  <a:lnTo>
                    <a:pt x="8" y="243"/>
                  </a:lnTo>
                  <a:lnTo>
                    <a:pt x="8" y="240"/>
                  </a:lnTo>
                  <a:lnTo>
                    <a:pt x="9" y="239"/>
                  </a:lnTo>
                  <a:lnTo>
                    <a:pt x="9" y="234"/>
                  </a:lnTo>
                  <a:lnTo>
                    <a:pt x="11" y="233"/>
                  </a:lnTo>
                  <a:lnTo>
                    <a:pt x="11" y="231"/>
                  </a:lnTo>
                  <a:lnTo>
                    <a:pt x="12" y="231"/>
                  </a:lnTo>
                  <a:lnTo>
                    <a:pt x="12" y="229"/>
                  </a:lnTo>
                  <a:lnTo>
                    <a:pt x="13" y="225"/>
                  </a:lnTo>
                  <a:lnTo>
                    <a:pt x="15" y="225"/>
                  </a:lnTo>
                  <a:lnTo>
                    <a:pt x="16" y="224"/>
                  </a:lnTo>
                  <a:lnTo>
                    <a:pt x="16" y="219"/>
                  </a:lnTo>
                  <a:lnTo>
                    <a:pt x="18" y="218"/>
                  </a:lnTo>
                  <a:lnTo>
                    <a:pt x="21" y="222"/>
                  </a:lnTo>
                  <a:lnTo>
                    <a:pt x="25" y="222"/>
                  </a:lnTo>
                  <a:lnTo>
                    <a:pt x="26" y="221"/>
                  </a:lnTo>
                  <a:lnTo>
                    <a:pt x="26" y="222"/>
                  </a:lnTo>
                  <a:lnTo>
                    <a:pt x="27" y="223"/>
                  </a:lnTo>
                  <a:lnTo>
                    <a:pt x="28" y="223"/>
                  </a:lnTo>
                  <a:lnTo>
                    <a:pt x="30" y="224"/>
                  </a:lnTo>
                  <a:lnTo>
                    <a:pt x="31" y="224"/>
                  </a:lnTo>
                  <a:lnTo>
                    <a:pt x="31" y="223"/>
                  </a:lnTo>
                  <a:lnTo>
                    <a:pt x="30" y="222"/>
                  </a:lnTo>
                  <a:lnTo>
                    <a:pt x="30" y="218"/>
                  </a:lnTo>
                  <a:lnTo>
                    <a:pt x="27" y="217"/>
                  </a:lnTo>
                  <a:lnTo>
                    <a:pt x="27" y="216"/>
                  </a:lnTo>
                  <a:lnTo>
                    <a:pt x="25" y="213"/>
                  </a:lnTo>
                  <a:lnTo>
                    <a:pt x="24" y="213"/>
                  </a:lnTo>
                  <a:lnTo>
                    <a:pt x="24" y="211"/>
                  </a:lnTo>
                  <a:lnTo>
                    <a:pt x="25" y="209"/>
                  </a:lnTo>
                  <a:lnTo>
                    <a:pt x="25" y="199"/>
                  </a:lnTo>
                  <a:lnTo>
                    <a:pt x="22" y="197"/>
                  </a:lnTo>
                  <a:lnTo>
                    <a:pt x="22" y="192"/>
                  </a:lnTo>
                  <a:lnTo>
                    <a:pt x="21" y="190"/>
                  </a:lnTo>
                  <a:lnTo>
                    <a:pt x="22" y="187"/>
                  </a:lnTo>
                  <a:lnTo>
                    <a:pt x="26" y="184"/>
                  </a:lnTo>
                  <a:lnTo>
                    <a:pt x="26" y="180"/>
                  </a:lnTo>
                  <a:lnTo>
                    <a:pt x="28" y="180"/>
                  </a:lnTo>
                  <a:lnTo>
                    <a:pt x="30" y="179"/>
                  </a:lnTo>
                  <a:lnTo>
                    <a:pt x="32" y="174"/>
                  </a:lnTo>
                  <a:lnTo>
                    <a:pt x="34" y="172"/>
                  </a:lnTo>
                  <a:lnTo>
                    <a:pt x="34" y="170"/>
                  </a:lnTo>
                  <a:lnTo>
                    <a:pt x="36" y="169"/>
                  </a:lnTo>
                  <a:lnTo>
                    <a:pt x="40" y="162"/>
                  </a:lnTo>
                  <a:lnTo>
                    <a:pt x="45" y="157"/>
                  </a:lnTo>
                  <a:lnTo>
                    <a:pt x="55" y="147"/>
                  </a:lnTo>
                  <a:lnTo>
                    <a:pt x="57" y="145"/>
                  </a:lnTo>
                  <a:lnTo>
                    <a:pt x="61" y="142"/>
                  </a:lnTo>
                  <a:lnTo>
                    <a:pt x="63" y="138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7" y="133"/>
                  </a:lnTo>
                  <a:lnTo>
                    <a:pt x="76" y="133"/>
                  </a:lnTo>
                  <a:lnTo>
                    <a:pt x="77" y="132"/>
                  </a:lnTo>
                  <a:lnTo>
                    <a:pt x="78" y="130"/>
                  </a:lnTo>
                  <a:lnTo>
                    <a:pt x="78" y="126"/>
                  </a:lnTo>
                  <a:lnTo>
                    <a:pt x="82" y="125"/>
                  </a:lnTo>
                  <a:lnTo>
                    <a:pt x="82" y="124"/>
                  </a:lnTo>
                  <a:lnTo>
                    <a:pt x="83" y="124"/>
                  </a:lnTo>
                  <a:lnTo>
                    <a:pt x="82" y="123"/>
                  </a:lnTo>
                  <a:lnTo>
                    <a:pt x="82" y="119"/>
                  </a:lnTo>
                  <a:lnTo>
                    <a:pt x="83" y="118"/>
                  </a:lnTo>
                  <a:lnTo>
                    <a:pt x="82" y="115"/>
                  </a:lnTo>
                  <a:lnTo>
                    <a:pt x="82" y="112"/>
                  </a:lnTo>
                  <a:lnTo>
                    <a:pt x="81" y="112"/>
                  </a:lnTo>
                  <a:lnTo>
                    <a:pt x="78" y="110"/>
                  </a:lnTo>
                  <a:lnTo>
                    <a:pt x="80" y="108"/>
                  </a:lnTo>
                  <a:lnTo>
                    <a:pt x="77" y="108"/>
                  </a:lnTo>
                  <a:lnTo>
                    <a:pt x="77" y="105"/>
                  </a:lnTo>
                  <a:lnTo>
                    <a:pt x="78" y="104"/>
                  </a:lnTo>
                  <a:lnTo>
                    <a:pt x="80" y="104"/>
                  </a:lnTo>
                  <a:lnTo>
                    <a:pt x="81" y="105"/>
                  </a:lnTo>
                  <a:lnTo>
                    <a:pt x="81" y="104"/>
                  </a:lnTo>
                  <a:lnTo>
                    <a:pt x="84" y="104"/>
                  </a:lnTo>
                  <a:lnTo>
                    <a:pt x="84" y="101"/>
                  </a:lnTo>
                  <a:lnTo>
                    <a:pt x="81" y="100"/>
                  </a:lnTo>
                  <a:lnTo>
                    <a:pt x="77" y="98"/>
                  </a:lnTo>
                  <a:lnTo>
                    <a:pt x="77" y="94"/>
                  </a:lnTo>
                  <a:lnTo>
                    <a:pt x="76" y="94"/>
                  </a:lnTo>
                  <a:lnTo>
                    <a:pt x="76" y="93"/>
                  </a:lnTo>
                  <a:lnTo>
                    <a:pt x="75" y="93"/>
                  </a:lnTo>
                  <a:lnTo>
                    <a:pt x="75" y="89"/>
                  </a:lnTo>
                  <a:lnTo>
                    <a:pt x="74" y="88"/>
                  </a:lnTo>
                  <a:lnTo>
                    <a:pt x="73" y="86"/>
                  </a:lnTo>
                  <a:lnTo>
                    <a:pt x="73" y="84"/>
                  </a:lnTo>
                  <a:lnTo>
                    <a:pt x="74" y="83"/>
                  </a:lnTo>
                  <a:lnTo>
                    <a:pt x="73" y="83"/>
                  </a:lnTo>
                  <a:lnTo>
                    <a:pt x="71" y="81"/>
                  </a:lnTo>
                  <a:lnTo>
                    <a:pt x="69" y="80"/>
                  </a:lnTo>
                  <a:lnTo>
                    <a:pt x="68" y="78"/>
                  </a:lnTo>
                  <a:lnTo>
                    <a:pt x="65" y="74"/>
                  </a:lnTo>
                  <a:lnTo>
                    <a:pt x="64" y="72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4" y="69"/>
                  </a:lnTo>
                  <a:lnTo>
                    <a:pt x="64" y="68"/>
                  </a:lnTo>
                  <a:lnTo>
                    <a:pt x="65" y="68"/>
                  </a:lnTo>
                  <a:lnTo>
                    <a:pt x="65" y="65"/>
                  </a:lnTo>
                  <a:lnTo>
                    <a:pt x="64" y="62"/>
                  </a:lnTo>
                  <a:lnTo>
                    <a:pt x="64" y="61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2" y="58"/>
                  </a:lnTo>
                  <a:lnTo>
                    <a:pt x="63" y="58"/>
                  </a:lnTo>
                  <a:lnTo>
                    <a:pt x="63" y="57"/>
                  </a:lnTo>
                  <a:lnTo>
                    <a:pt x="62" y="53"/>
                  </a:lnTo>
                  <a:lnTo>
                    <a:pt x="62" y="51"/>
                  </a:lnTo>
                  <a:lnTo>
                    <a:pt x="63" y="51"/>
                  </a:lnTo>
                  <a:lnTo>
                    <a:pt x="67" y="50"/>
                  </a:lnTo>
                  <a:lnTo>
                    <a:pt x="73" y="50"/>
                  </a:lnTo>
                  <a:lnTo>
                    <a:pt x="76" y="53"/>
                  </a:lnTo>
                  <a:lnTo>
                    <a:pt x="77" y="53"/>
                  </a:lnTo>
                  <a:lnTo>
                    <a:pt x="84" y="47"/>
                  </a:lnTo>
                  <a:lnTo>
                    <a:pt x="89" y="44"/>
                  </a:lnTo>
                  <a:lnTo>
                    <a:pt x="90" y="43"/>
                  </a:lnTo>
                  <a:lnTo>
                    <a:pt x="92" y="38"/>
                  </a:lnTo>
                  <a:lnTo>
                    <a:pt x="92" y="37"/>
                  </a:lnTo>
                  <a:lnTo>
                    <a:pt x="93" y="34"/>
                  </a:lnTo>
                  <a:lnTo>
                    <a:pt x="94" y="33"/>
                  </a:lnTo>
                  <a:lnTo>
                    <a:pt x="109" y="33"/>
                  </a:lnTo>
                  <a:lnTo>
                    <a:pt x="121" y="31"/>
                  </a:lnTo>
                  <a:lnTo>
                    <a:pt x="125" y="29"/>
                  </a:lnTo>
                  <a:lnTo>
                    <a:pt x="126" y="28"/>
                  </a:lnTo>
                  <a:lnTo>
                    <a:pt x="129" y="28"/>
                  </a:lnTo>
                  <a:lnTo>
                    <a:pt x="136" y="31"/>
                  </a:lnTo>
                  <a:lnTo>
                    <a:pt x="150" y="31"/>
                  </a:lnTo>
                  <a:lnTo>
                    <a:pt x="154" y="29"/>
                  </a:lnTo>
                  <a:lnTo>
                    <a:pt x="162" y="32"/>
                  </a:lnTo>
                  <a:lnTo>
                    <a:pt x="167" y="32"/>
                  </a:lnTo>
                  <a:lnTo>
                    <a:pt x="170" y="35"/>
                  </a:lnTo>
                  <a:lnTo>
                    <a:pt x="181" y="35"/>
                  </a:lnTo>
                  <a:lnTo>
                    <a:pt x="181" y="38"/>
                  </a:lnTo>
                  <a:lnTo>
                    <a:pt x="182" y="38"/>
                  </a:lnTo>
                  <a:lnTo>
                    <a:pt x="190" y="39"/>
                  </a:lnTo>
                  <a:lnTo>
                    <a:pt x="199" y="43"/>
                  </a:lnTo>
                  <a:lnTo>
                    <a:pt x="201" y="43"/>
                  </a:lnTo>
                  <a:lnTo>
                    <a:pt x="206" y="41"/>
                  </a:lnTo>
                  <a:lnTo>
                    <a:pt x="212" y="41"/>
                  </a:lnTo>
                  <a:lnTo>
                    <a:pt x="213" y="43"/>
                  </a:lnTo>
                  <a:lnTo>
                    <a:pt x="213" y="49"/>
                  </a:lnTo>
                  <a:lnTo>
                    <a:pt x="217" y="49"/>
                  </a:lnTo>
                  <a:lnTo>
                    <a:pt x="217" y="50"/>
                  </a:lnTo>
                  <a:lnTo>
                    <a:pt x="216" y="51"/>
                  </a:lnTo>
                  <a:lnTo>
                    <a:pt x="216" y="52"/>
                  </a:lnTo>
                  <a:lnTo>
                    <a:pt x="217" y="53"/>
                  </a:lnTo>
                  <a:lnTo>
                    <a:pt x="219" y="52"/>
                  </a:lnTo>
                  <a:lnTo>
                    <a:pt x="221" y="53"/>
                  </a:lnTo>
                  <a:lnTo>
                    <a:pt x="223" y="53"/>
                  </a:lnTo>
                  <a:lnTo>
                    <a:pt x="223" y="52"/>
                  </a:lnTo>
                  <a:lnTo>
                    <a:pt x="224" y="51"/>
                  </a:lnTo>
                  <a:lnTo>
                    <a:pt x="226" y="51"/>
                  </a:lnTo>
                  <a:lnTo>
                    <a:pt x="231" y="52"/>
                  </a:lnTo>
                  <a:lnTo>
                    <a:pt x="233" y="52"/>
                  </a:lnTo>
                  <a:lnTo>
                    <a:pt x="235" y="53"/>
                  </a:lnTo>
                  <a:lnTo>
                    <a:pt x="235" y="56"/>
                  </a:lnTo>
                  <a:lnTo>
                    <a:pt x="233" y="59"/>
                  </a:lnTo>
                  <a:lnTo>
                    <a:pt x="233" y="61"/>
                  </a:lnTo>
                  <a:lnTo>
                    <a:pt x="235" y="62"/>
                  </a:lnTo>
                  <a:lnTo>
                    <a:pt x="236" y="62"/>
                  </a:lnTo>
                  <a:lnTo>
                    <a:pt x="236" y="61"/>
                  </a:lnTo>
                  <a:lnTo>
                    <a:pt x="238" y="58"/>
                  </a:lnTo>
                  <a:lnTo>
                    <a:pt x="238" y="55"/>
                  </a:lnTo>
                  <a:lnTo>
                    <a:pt x="239" y="53"/>
                  </a:lnTo>
                  <a:lnTo>
                    <a:pt x="239" y="52"/>
                  </a:lnTo>
                  <a:lnTo>
                    <a:pt x="241" y="51"/>
                  </a:lnTo>
                  <a:lnTo>
                    <a:pt x="244" y="55"/>
                  </a:lnTo>
                  <a:lnTo>
                    <a:pt x="245" y="55"/>
                  </a:lnTo>
                  <a:lnTo>
                    <a:pt x="247" y="56"/>
                  </a:lnTo>
                  <a:lnTo>
                    <a:pt x="250" y="56"/>
                  </a:lnTo>
                  <a:lnTo>
                    <a:pt x="251" y="55"/>
                  </a:lnTo>
                  <a:lnTo>
                    <a:pt x="252" y="55"/>
                  </a:lnTo>
                  <a:lnTo>
                    <a:pt x="254" y="51"/>
                  </a:lnTo>
                  <a:lnTo>
                    <a:pt x="256" y="49"/>
                  </a:lnTo>
                  <a:lnTo>
                    <a:pt x="257" y="49"/>
                  </a:lnTo>
                  <a:lnTo>
                    <a:pt x="257" y="51"/>
                  </a:lnTo>
                  <a:lnTo>
                    <a:pt x="258" y="52"/>
                  </a:lnTo>
                  <a:lnTo>
                    <a:pt x="258" y="53"/>
                  </a:lnTo>
                  <a:lnTo>
                    <a:pt x="260" y="53"/>
                  </a:lnTo>
                  <a:lnTo>
                    <a:pt x="261" y="55"/>
                  </a:lnTo>
                  <a:lnTo>
                    <a:pt x="261" y="57"/>
                  </a:lnTo>
                  <a:lnTo>
                    <a:pt x="262" y="57"/>
                  </a:lnTo>
                  <a:lnTo>
                    <a:pt x="263" y="56"/>
                  </a:lnTo>
                  <a:lnTo>
                    <a:pt x="266" y="55"/>
                  </a:lnTo>
                  <a:lnTo>
                    <a:pt x="272" y="55"/>
                  </a:lnTo>
                  <a:lnTo>
                    <a:pt x="273" y="56"/>
                  </a:lnTo>
                  <a:lnTo>
                    <a:pt x="273" y="58"/>
                  </a:lnTo>
                  <a:lnTo>
                    <a:pt x="274" y="62"/>
                  </a:lnTo>
                  <a:lnTo>
                    <a:pt x="274" y="63"/>
                  </a:lnTo>
                  <a:lnTo>
                    <a:pt x="275" y="63"/>
                  </a:lnTo>
                  <a:lnTo>
                    <a:pt x="275" y="64"/>
                  </a:lnTo>
                  <a:lnTo>
                    <a:pt x="276" y="63"/>
                  </a:lnTo>
                  <a:lnTo>
                    <a:pt x="278" y="63"/>
                  </a:lnTo>
                  <a:lnTo>
                    <a:pt x="278" y="65"/>
                  </a:lnTo>
                  <a:lnTo>
                    <a:pt x="279" y="65"/>
                  </a:lnTo>
                  <a:lnTo>
                    <a:pt x="279" y="61"/>
                  </a:lnTo>
                  <a:lnTo>
                    <a:pt x="280" y="58"/>
                  </a:lnTo>
                  <a:lnTo>
                    <a:pt x="282" y="56"/>
                  </a:lnTo>
                  <a:lnTo>
                    <a:pt x="283" y="56"/>
                  </a:lnTo>
                  <a:lnTo>
                    <a:pt x="285" y="55"/>
                  </a:lnTo>
                  <a:lnTo>
                    <a:pt x="288" y="55"/>
                  </a:lnTo>
                  <a:lnTo>
                    <a:pt x="289" y="53"/>
                  </a:lnTo>
                  <a:lnTo>
                    <a:pt x="291" y="51"/>
                  </a:lnTo>
                  <a:lnTo>
                    <a:pt x="292" y="51"/>
                  </a:lnTo>
                  <a:lnTo>
                    <a:pt x="292" y="50"/>
                  </a:lnTo>
                  <a:lnTo>
                    <a:pt x="293" y="50"/>
                  </a:lnTo>
                  <a:lnTo>
                    <a:pt x="294" y="51"/>
                  </a:lnTo>
                  <a:lnTo>
                    <a:pt x="295" y="51"/>
                  </a:lnTo>
                  <a:lnTo>
                    <a:pt x="297" y="52"/>
                  </a:lnTo>
                  <a:lnTo>
                    <a:pt x="297" y="55"/>
                  </a:lnTo>
                  <a:lnTo>
                    <a:pt x="299" y="57"/>
                  </a:lnTo>
                  <a:lnTo>
                    <a:pt x="299" y="62"/>
                  </a:lnTo>
                  <a:lnTo>
                    <a:pt x="300" y="63"/>
                  </a:lnTo>
                  <a:lnTo>
                    <a:pt x="300" y="64"/>
                  </a:lnTo>
                  <a:lnTo>
                    <a:pt x="301" y="65"/>
                  </a:lnTo>
                  <a:lnTo>
                    <a:pt x="301" y="67"/>
                  </a:lnTo>
                  <a:lnTo>
                    <a:pt x="303" y="68"/>
                  </a:lnTo>
                  <a:lnTo>
                    <a:pt x="305" y="68"/>
                  </a:lnTo>
                  <a:lnTo>
                    <a:pt x="305" y="67"/>
                  </a:lnTo>
                  <a:lnTo>
                    <a:pt x="310" y="67"/>
                  </a:lnTo>
                  <a:lnTo>
                    <a:pt x="310" y="65"/>
                  </a:lnTo>
                  <a:lnTo>
                    <a:pt x="311" y="64"/>
                  </a:lnTo>
                  <a:lnTo>
                    <a:pt x="311" y="63"/>
                  </a:lnTo>
                  <a:lnTo>
                    <a:pt x="313" y="63"/>
                  </a:lnTo>
                  <a:lnTo>
                    <a:pt x="314" y="62"/>
                  </a:lnTo>
                  <a:lnTo>
                    <a:pt x="314" y="61"/>
                  </a:lnTo>
                  <a:lnTo>
                    <a:pt x="316" y="61"/>
                  </a:lnTo>
                  <a:lnTo>
                    <a:pt x="317" y="59"/>
                  </a:lnTo>
                  <a:lnTo>
                    <a:pt x="318" y="59"/>
                  </a:lnTo>
                  <a:lnTo>
                    <a:pt x="319" y="61"/>
                  </a:lnTo>
                  <a:lnTo>
                    <a:pt x="319" y="62"/>
                  </a:lnTo>
                  <a:lnTo>
                    <a:pt x="320" y="63"/>
                  </a:lnTo>
                  <a:lnTo>
                    <a:pt x="324" y="64"/>
                  </a:lnTo>
                  <a:lnTo>
                    <a:pt x="325" y="64"/>
                  </a:lnTo>
                  <a:lnTo>
                    <a:pt x="325" y="63"/>
                  </a:lnTo>
                  <a:lnTo>
                    <a:pt x="326" y="62"/>
                  </a:lnTo>
                  <a:lnTo>
                    <a:pt x="329" y="62"/>
                  </a:lnTo>
                  <a:lnTo>
                    <a:pt x="331" y="61"/>
                  </a:lnTo>
                  <a:lnTo>
                    <a:pt x="339" y="61"/>
                  </a:lnTo>
                  <a:lnTo>
                    <a:pt x="341" y="62"/>
                  </a:lnTo>
                  <a:lnTo>
                    <a:pt x="342" y="64"/>
                  </a:lnTo>
                  <a:lnTo>
                    <a:pt x="343" y="64"/>
                  </a:lnTo>
                  <a:lnTo>
                    <a:pt x="344" y="65"/>
                  </a:lnTo>
                  <a:lnTo>
                    <a:pt x="345" y="65"/>
                  </a:lnTo>
                  <a:lnTo>
                    <a:pt x="345" y="70"/>
                  </a:lnTo>
                  <a:lnTo>
                    <a:pt x="347" y="72"/>
                  </a:lnTo>
                  <a:lnTo>
                    <a:pt x="348" y="74"/>
                  </a:lnTo>
                  <a:lnTo>
                    <a:pt x="350" y="74"/>
                  </a:lnTo>
                  <a:lnTo>
                    <a:pt x="351" y="75"/>
                  </a:lnTo>
                  <a:lnTo>
                    <a:pt x="353" y="75"/>
                  </a:lnTo>
                  <a:lnTo>
                    <a:pt x="353" y="76"/>
                  </a:lnTo>
                  <a:lnTo>
                    <a:pt x="354" y="76"/>
                  </a:lnTo>
                  <a:lnTo>
                    <a:pt x="355" y="77"/>
                  </a:lnTo>
                  <a:lnTo>
                    <a:pt x="355" y="75"/>
                  </a:lnTo>
                  <a:lnTo>
                    <a:pt x="356" y="74"/>
                  </a:lnTo>
                  <a:lnTo>
                    <a:pt x="356" y="72"/>
                  </a:lnTo>
                  <a:lnTo>
                    <a:pt x="359" y="70"/>
                  </a:lnTo>
                  <a:lnTo>
                    <a:pt x="359" y="67"/>
                  </a:lnTo>
                  <a:lnTo>
                    <a:pt x="357" y="65"/>
                  </a:lnTo>
                  <a:lnTo>
                    <a:pt x="357" y="64"/>
                  </a:lnTo>
                  <a:lnTo>
                    <a:pt x="356" y="64"/>
                  </a:lnTo>
                  <a:lnTo>
                    <a:pt x="356" y="62"/>
                  </a:lnTo>
                  <a:lnTo>
                    <a:pt x="357" y="62"/>
                  </a:lnTo>
                  <a:lnTo>
                    <a:pt x="357" y="61"/>
                  </a:lnTo>
                  <a:lnTo>
                    <a:pt x="356" y="61"/>
                  </a:lnTo>
                  <a:lnTo>
                    <a:pt x="356" y="58"/>
                  </a:lnTo>
                  <a:lnTo>
                    <a:pt x="355" y="58"/>
                  </a:lnTo>
                  <a:lnTo>
                    <a:pt x="356" y="57"/>
                  </a:lnTo>
                  <a:lnTo>
                    <a:pt x="356" y="56"/>
                  </a:lnTo>
                  <a:lnTo>
                    <a:pt x="354" y="56"/>
                  </a:lnTo>
                  <a:lnTo>
                    <a:pt x="354" y="55"/>
                  </a:lnTo>
                  <a:lnTo>
                    <a:pt x="355" y="55"/>
                  </a:lnTo>
                  <a:lnTo>
                    <a:pt x="355" y="53"/>
                  </a:lnTo>
                  <a:lnTo>
                    <a:pt x="354" y="53"/>
                  </a:lnTo>
                  <a:lnTo>
                    <a:pt x="354" y="52"/>
                  </a:lnTo>
                  <a:lnTo>
                    <a:pt x="355" y="51"/>
                  </a:lnTo>
                  <a:lnTo>
                    <a:pt x="355" y="49"/>
                  </a:lnTo>
                  <a:lnTo>
                    <a:pt x="356" y="49"/>
                  </a:lnTo>
                  <a:lnTo>
                    <a:pt x="355" y="47"/>
                  </a:lnTo>
                  <a:lnTo>
                    <a:pt x="356" y="46"/>
                  </a:lnTo>
                  <a:lnTo>
                    <a:pt x="356" y="45"/>
                  </a:lnTo>
                  <a:lnTo>
                    <a:pt x="359" y="45"/>
                  </a:lnTo>
                  <a:lnTo>
                    <a:pt x="359" y="41"/>
                  </a:lnTo>
                  <a:lnTo>
                    <a:pt x="357" y="41"/>
                  </a:lnTo>
                  <a:lnTo>
                    <a:pt x="359" y="40"/>
                  </a:lnTo>
                  <a:lnTo>
                    <a:pt x="360" y="40"/>
                  </a:lnTo>
                  <a:lnTo>
                    <a:pt x="360" y="37"/>
                  </a:lnTo>
                  <a:lnTo>
                    <a:pt x="361" y="35"/>
                  </a:lnTo>
                  <a:lnTo>
                    <a:pt x="361" y="34"/>
                  </a:lnTo>
                  <a:lnTo>
                    <a:pt x="362" y="34"/>
                  </a:lnTo>
                  <a:lnTo>
                    <a:pt x="363" y="33"/>
                  </a:lnTo>
                  <a:lnTo>
                    <a:pt x="363" y="32"/>
                  </a:lnTo>
                  <a:lnTo>
                    <a:pt x="366" y="32"/>
                  </a:lnTo>
                  <a:lnTo>
                    <a:pt x="366" y="29"/>
                  </a:lnTo>
                  <a:lnTo>
                    <a:pt x="367" y="28"/>
                  </a:lnTo>
                  <a:lnTo>
                    <a:pt x="368" y="28"/>
                  </a:lnTo>
                  <a:lnTo>
                    <a:pt x="368" y="27"/>
                  </a:lnTo>
                  <a:lnTo>
                    <a:pt x="369" y="27"/>
                  </a:lnTo>
                  <a:lnTo>
                    <a:pt x="369" y="25"/>
                  </a:lnTo>
                  <a:lnTo>
                    <a:pt x="370" y="25"/>
                  </a:lnTo>
                  <a:lnTo>
                    <a:pt x="370" y="26"/>
                  </a:lnTo>
                  <a:lnTo>
                    <a:pt x="372" y="26"/>
                  </a:lnTo>
                  <a:lnTo>
                    <a:pt x="372" y="24"/>
                  </a:lnTo>
                  <a:lnTo>
                    <a:pt x="370" y="24"/>
                  </a:lnTo>
                  <a:lnTo>
                    <a:pt x="370" y="21"/>
                  </a:lnTo>
                  <a:lnTo>
                    <a:pt x="372" y="20"/>
                  </a:lnTo>
                  <a:lnTo>
                    <a:pt x="380" y="20"/>
                  </a:lnTo>
                  <a:lnTo>
                    <a:pt x="382" y="22"/>
                  </a:lnTo>
                  <a:lnTo>
                    <a:pt x="385" y="22"/>
                  </a:lnTo>
                  <a:lnTo>
                    <a:pt x="385" y="21"/>
                  </a:lnTo>
                  <a:lnTo>
                    <a:pt x="387" y="19"/>
                  </a:lnTo>
                  <a:lnTo>
                    <a:pt x="390" y="18"/>
                  </a:lnTo>
                  <a:lnTo>
                    <a:pt x="394" y="18"/>
                  </a:lnTo>
                  <a:lnTo>
                    <a:pt x="401" y="19"/>
                  </a:lnTo>
                  <a:lnTo>
                    <a:pt x="406" y="19"/>
                  </a:lnTo>
                  <a:lnTo>
                    <a:pt x="409" y="18"/>
                  </a:lnTo>
                  <a:lnTo>
                    <a:pt x="410" y="19"/>
                  </a:lnTo>
                  <a:lnTo>
                    <a:pt x="411" y="19"/>
                  </a:lnTo>
                  <a:lnTo>
                    <a:pt x="411" y="22"/>
                  </a:lnTo>
                  <a:lnTo>
                    <a:pt x="412" y="24"/>
                  </a:lnTo>
                  <a:lnTo>
                    <a:pt x="413" y="24"/>
                  </a:lnTo>
                  <a:lnTo>
                    <a:pt x="416" y="22"/>
                  </a:lnTo>
                  <a:lnTo>
                    <a:pt x="417" y="21"/>
                  </a:lnTo>
                  <a:lnTo>
                    <a:pt x="419" y="22"/>
                  </a:lnTo>
                  <a:lnTo>
                    <a:pt x="421" y="22"/>
                  </a:lnTo>
                  <a:lnTo>
                    <a:pt x="425" y="20"/>
                  </a:lnTo>
                  <a:lnTo>
                    <a:pt x="428" y="18"/>
                  </a:lnTo>
                  <a:lnTo>
                    <a:pt x="429" y="15"/>
                  </a:lnTo>
                  <a:lnTo>
                    <a:pt x="430" y="12"/>
                  </a:lnTo>
                  <a:lnTo>
                    <a:pt x="430" y="9"/>
                  </a:lnTo>
                  <a:lnTo>
                    <a:pt x="431" y="9"/>
                  </a:lnTo>
                  <a:lnTo>
                    <a:pt x="431" y="8"/>
                  </a:lnTo>
                  <a:lnTo>
                    <a:pt x="430" y="6"/>
                  </a:lnTo>
                  <a:lnTo>
                    <a:pt x="431" y="3"/>
                  </a:lnTo>
                  <a:lnTo>
                    <a:pt x="432" y="3"/>
                  </a:lnTo>
                  <a:lnTo>
                    <a:pt x="436" y="4"/>
                  </a:lnTo>
                  <a:lnTo>
                    <a:pt x="438" y="3"/>
                  </a:lnTo>
                  <a:lnTo>
                    <a:pt x="447" y="8"/>
                  </a:lnTo>
                  <a:lnTo>
                    <a:pt x="448" y="8"/>
                  </a:lnTo>
                  <a:lnTo>
                    <a:pt x="450" y="7"/>
                  </a:lnTo>
                  <a:lnTo>
                    <a:pt x="452" y="7"/>
                  </a:lnTo>
                  <a:lnTo>
                    <a:pt x="453" y="8"/>
                  </a:lnTo>
                  <a:lnTo>
                    <a:pt x="455" y="8"/>
                  </a:lnTo>
                  <a:lnTo>
                    <a:pt x="460" y="4"/>
                  </a:lnTo>
                  <a:lnTo>
                    <a:pt x="461" y="4"/>
                  </a:lnTo>
                  <a:lnTo>
                    <a:pt x="462" y="3"/>
                  </a:lnTo>
                  <a:lnTo>
                    <a:pt x="462" y="2"/>
                  </a:lnTo>
                  <a:lnTo>
                    <a:pt x="465" y="2"/>
                  </a:lnTo>
                  <a:lnTo>
                    <a:pt x="466" y="1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"/>
            <p:cNvSpPr>
              <a:spLocks noEditPoints="1"/>
            </p:cNvSpPr>
            <p:nvPr/>
          </p:nvSpPr>
          <p:spPr bwMode="auto">
            <a:xfrm>
              <a:off x="6265863" y="5218113"/>
              <a:ext cx="1282700" cy="539750"/>
            </a:xfrm>
            <a:custGeom>
              <a:avLst/>
              <a:gdLst/>
              <a:ahLst/>
              <a:cxnLst>
                <a:cxn ang="0">
                  <a:pos x="72" y="295"/>
                </a:cxn>
                <a:cxn ang="0">
                  <a:pos x="12" y="104"/>
                </a:cxn>
                <a:cxn ang="0">
                  <a:pos x="82" y="86"/>
                </a:cxn>
                <a:cxn ang="0">
                  <a:pos x="86" y="7"/>
                </a:cxn>
                <a:cxn ang="0">
                  <a:pos x="105" y="30"/>
                </a:cxn>
                <a:cxn ang="0">
                  <a:pos x="195" y="50"/>
                </a:cxn>
                <a:cxn ang="0">
                  <a:pos x="275" y="26"/>
                </a:cxn>
                <a:cxn ang="0">
                  <a:pos x="373" y="7"/>
                </a:cxn>
                <a:cxn ang="0">
                  <a:pos x="415" y="26"/>
                </a:cxn>
                <a:cxn ang="0">
                  <a:pos x="452" y="46"/>
                </a:cxn>
                <a:cxn ang="0">
                  <a:pos x="508" y="55"/>
                </a:cxn>
                <a:cxn ang="0">
                  <a:pos x="553" y="62"/>
                </a:cxn>
                <a:cxn ang="0">
                  <a:pos x="615" y="66"/>
                </a:cxn>
                <a:cxn ang="0">
                  <a:pos x="668" y="33"/>
                </a:cxn>
                <a:cxn ang="0">
                  <a:pos x="722" y="33"/>
                </a:cxn>
                <a:cxn ang="0">
                  <a:pos x="752" y="62"/>
                </a:cxn>
                <a:cxn ang="0">
                  <a:pos x="770" y="116"/>
                </a:cxn>
                <a:cxn ang="0">
                  <a:pos x="797" y="130"/>
                </a:cxn>
                <a:cxn ang="0">
                  <a:pos x="780" y="177"/>
                </a:cxn>
                <a:cxn ang="0">
                  <a:pos x="785" y="222"/>
                </a:cxn>
                <a:cxn ang="0">
                  <a:pos x="798" y="253"/>
                </a:cxn>
                <a:cxn ang="0">
                  <a:pos x="782" y="271"/>
                </a:cxn>
                <a:cxn ang="0">
                  <a:pos x="744" y="261"/>
                </a:cxn>
                <a:cxn ang="0">
                  <a:pos x="690" y="270"/>
                </a:cxn>
                <a:cxn ang="0">
                  <a:pos x="528" y="284"/>
                </a:cxn>
                <a:cxn ang="0">
                  <a:pos x="459" y="310"/>
                </a:cxn>
                <a:cxn ang="0">
                  <a:pos x="440" y="339"/>
                </a:cxn>
                <a:cxn ang="0">
                  <a:pos x="432" y="308"/>
                </a:cxn>
                <a:cxn ang="0">
                  <a:pos x="419" y="300"/>
                </a:cxn>
                <a:cxn ang="0">
                  <a:pos x="369" y="296"/>
                </a:cxn>
                <a:cxn ang="0">
                  <a:pos x="337" y="322"/>
                </a:cxn>
                <a:cxn ang="0">
                  <a:pos x="282" y="322"/>
                </a:cxn>
                <a:cxn ang="0">
                  <a:pos x="223" y="286"/>
                </a:cxn>
                <a:cxn ang="0">
                  <a:pos x="200" y="319"/>
                </a:cxn>
                <a:cxn ang="0">
                  <a:pos x="168" y="321"/>
                </a:cxn>
                <a:cxn ang="0">
                  <a:pos x="145" y="302"/>
                </a:cxn>
                <a:cxn ang="0">
                  <a:pos x="121" y="288"/>
                </a:cxn>
                <a:cxn ang="0">
                  <a:pos x="111" y="294"/>
                </a:cxn>
                <a:cxn ang="0">
                  <a:pos x="96" y="292"/>
                </a:cxn>
                <a:cxn ang="0">
                  <a:pos x="86" y="290"/>
                </a:cxn>
                <a:cxn ang="0">
                  <a:pos x="108" y="278"/>
                </a:cxn>
                <a:cxn ang="0">
                  <a:pos x="70" y="278"/>
                </a:cxn>
                <a:cxn ang="0">
                  <a:pos x="80" y="265"/>
                </a:cxn>
                <a:cxn ang="0">
                  <a:pos x="65" y="247"/>
                </a:cxn>
                <a:cxn ang="0">
                  <a:pos x="50" y="223"/>
                </a:cxn>
                <a:cxn ang="0">
                  <a:pos x="27" y="209"/>
                </a:cxn>
                <a:cxn ang="0">
                  <a:pos x="38" y="194"/>
                </a:cxn>
                <a:cxn ang="0">
                  <a:pos x="55" y="202"/>
                </a:cxn>
                <a:cxn ang="0">
                  <a:pos x="53" y="181"/>
                </a:cxn>
                <a:cxn ang="0">
                  <a:pos x="45" y="159"/>
                </a:cxn>
                <a:cxn ang="0">
                  <a:pos x="16" y="146"/>
                </a:cxn>
                <a:cxn ang="0">
                  <a:pos x="68" y="92"/>
                </a:cxn>
                <a:cxn ang="0">
                  <a:pos x="100" y="92"/>
                </a:cxn>
                <a:cxn ang="0">
                  <a:pos x="137" y="92"/>
                </a:cxn>
                <a:cxn ang="0">
                  <a:pos x="158" y="75"/>
                </a:cxn>
                <a:cxn ang="0">
                  <a:pos x="124" y="61"/>
                </a:cxn>
                <a:cxn ang="0">
                  <a:pos x="68" y="79"/>
                </a:cxn>
                <a:cxn ang="0">
                  <a:pos x="30" y="109"/>
                </a:cxn>
                <a:cxn ang="0">
                  <a:pos x="36" y="85"/>
                </a:cxn>
                <a:cxn ang="0">
                  <a:pos x="28" y="54"/>
                </a:cxn>
                <a:cxn ang="0">
                  <a:pos x="34" y="17"/>
                </a:cxn>
              </a:cxnLst>
              <a:rect l="0" t="0" r="r" b="b"/>
              <a:pathLst>
                <a:path w="808" h="340">
                  <a:moveTo>
                    <a:pt x="96" y="300"/>
                  </a:moveTo>
                  <a:lnTo>
                    <a:pt x="101" y="300"/>
                  </a:lnTo>
                  <a:lnTo>
                    <a:pt x="101" y="301"/>
                  </a:lnTo>
                  <a:lnTo>
                    <a:pt x="100" y="301"/>
                  </a:lnTo>
                  <a:lnTo>
                    <a:pt x="100" y="302"/>
                  </a:lnTo>
                  <a:lnTo>
                    <a:pt x="98" y="302"/>
                  </a:lnTo>
                  <a:lnTo>
                    <a:pt x="96" y="301"/>
                  </a:lnTo>
                  <a:lnTo>
                    <a:pt x="96" y="300"/>
                  </a:lnTo>
                  <a:close/>
                  <a:moveTo>
                    <a:pt x="100" y="297"/>
                  </a:moveTo>
                  <a:lnTo>
                    <a:pt x="101" y="297"/>
                  </a:lnTo>
                  <a:lnTo>
                    <a:pt x="100" y="298"/>
                  </a:lnTo>
                  <a:lnTo>
                    <a:pt x="100" y="297"/>
                  </a:lnTo>
                  <a:close/>
                  <a:moveTo>
                    <a:pt x="136" y="296"/>
                  </a:moveTo>
                  <a:lnTo>
                    <a:pt x="137" y="297"/>
                  </a:lnTo>
                  <a:lnTo>
                    <a:pt x="136" y="297"/>
                  </a:lnTo>
                  <a:lnTo>
                    <a:pt x="136" y="296"/>
                  </a:lnTo>
                  <a:close/>
                  <a:moveTo>
                    <a:pt x="96" y="295"/>
                  </a:moveTo>
                  <a:lnTo>
                    <a:pt x="100" y="295"/>
                  </a:lnTo>
                  <a:lnTo>
                    <a:pt x="100" y="296"/>
                  </a:lnTo>
                  <a:lnTo>
                    <a:pt x="98" y="296"/>
                  </a:lnTo>
                  <a:lnTo>
                    <a:pt x="96" y="295"/>
                  </a:lnTo>
                  <a:close/>
                  <a:moveTo>
                    <a:pt x="418" y="294"/>
                  </a:moveTo>
                  <a:lnTo>
                    <a:pt x="418" y="295"/>
                  </a:lnTo>
                  <a:lnTo>
                    <a:pt x="419" y="295"/>
                  </a:lnTo>
                  <a:lnTo>
                    <a:pt x="419" y="294"/>
                  </a:lnTo>
                  <a:lnTo>
                    <a:pt x="418" y="294"/>
                  </a:lnTo>
                  <a:close/>
                  <a:moveTo>
                    <a:pt x="71" y="294"/>
                  </a:moveTo>
                  <a:lnTo>
                    <a:pt x="72" y="295"/>
                  </a:lnTo>
                  <a:lnTo>
                    <a:pt x="71" y="296"/>
                  </a:lnTo>
                  <a:lnTo>
                    <a:pt x="71" y="294"/>
                  </a:lnTo>
                  <a:close/>
                  <a:moveTo>
                    <a:pt x="74" y="277"/>
                  </a:moveTo>
                  <a:lnTo>
                    <a:pt x="74" y="278"/>
                  </a:lnTo>
                  <a:lnTo>
                    <a:pt x="72" y="278"/>
                  </a:lnTo>
                  <a:lnTo>
                    <a:pt x="74" y="277"/>
                  </a:lnTo>
                  <a:close/>
                  <a:moveTo>
                    <a:pt x="67" y="272"/>
                  </a:moveTo>
                  <a:lnTo>
                    <a:pt x="68" y="272"/>
                  </a:lnTo>
                  <a:lnTo>
                    <a:pt x="67" y="273"/>
                  </a:lnTo>
                  <a:lnTo>
                    <a:pt x="67" y="272"/>
                  </a:lnTo>
                  <a:close/>
                  <a:moveTo>
                    <a:pt x="26" y="206"/>
                  </a:moveTo>
                  <a:lnTo>
                    <a:pt x="27" y="206"/>
                  </a:lnTo>
                  <a:lnTo>
                    <a:pt x="27" y="208"/>
                  </a:lnTo>
                  <a:lnTo>
                    <a:pt x="26" y="208"/>
                  </a:lnTo>
                  <a:lnTo>
                    <a:pt x="26" y="206"/>
                  </a:lnTo>
                  <a:close/>
                  <a:moveTo>
                    <a:pt x="49" y="197"/>
                  </a:moveTo>
                  <a:lnTo>
                    <a:pt x="50" y="198"/>
                  </a:lnTo>
                  <a:lnTo>
                    <a:pt x="49" y="198"/>
                  </a:lnTo>
                  <a:lnTo>
                    <a:pt x="49" y="197"/>
                  </a:lnTo>
                  <a:close/>
                  <a:moveTo>
                    <a:pt x="13" y="126"/>
                  </a:moveTo>
                  <a:lnTo>
                    <a:pt x="18" y="126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5" y="128"/>
                  </a:lnTo>
                  <a:lnTo>
                    <a:pt x="13" y="128"/>
                  </a:lnTo>
                  <a:lnTo>
                    <a:pt x="13" y="126"/>
                  </a:lnTo>
                  <a:close/>
                  <a:moveTo>
                    <a:pt x="11" y="104"/>
                  </a:moveTo>
                  <a:lnTo>
                    <a:pt x="12" y="104"/>
                  </a:lnTo>
                  <a:lnTo>
                    <a:pt x="12" y="105"/>
                  </a:lnTo>
                  <a:lnTo>
                    <a:pt x="13" y="105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3" y="110"/>
                  </a:lnTo>
                  <a:lnTo>
                    <a:pt x="9" y="111"/>
                  </a:lnTo>
                  <a:lnTo>
                    <a:pt x="8" y="111"/>
                  </a:lnTo>
                  <a:lnTo>
                    <a:pt x="5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06"/>
                  </a:lnTo>
                  <a:lnTo>
                    <a:pt x="11" y="104"/>
                  </a:lnTo>
                  <a:close/>
                  <a:moveTo>
                    <a:pt x="81" y="89"/>
                  </a:moveTo>
                  <a:lnTo>
                    <a:pt x="82" y="89"/>
                  </a:lnTo>
                  <a:lnTo>
                    <a:pt x="83" y="91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81" y="89"/>
                  </a:lnTo>
                  <a:close/>
                  <a:moveTo>
                    <a:pt x="78" y="81"/>
                  </a:moveTo>
                  <a:lnTo>
                    <a:pt x="86" y="81"/>
                  </a:lnTo>
                  <a:lnTo>
                    <a:pt x="87" y="82"/>
                  </a:lnTo>
                  <a:lnTo>
                    <a:pt x="87" y="83"/>
                  </a:lnTo>
                  <a:lnTo>
                    <a:pt x="84" y="83"/>
                  </a:lnTo>
                  <a:lnTo>
                    <a:pt x="82" y="85"/>
                  </a:lnTo>
                  <a:lnTo>
                    <a:pt x="82" y="86"/>
                  </a:lnTo>
                  <a:lnTo>
                    <a:pt x="81" y="85"/>
                  </a:lnTo>
                  <a:lnTo>
                    <a:pt x="78" y="85"/>
                  </a:lnTo>
                  <a:lnTo>
                    <a:pt x="78" y="81"/>
                  </a:lnTo>
                  <a:close/>
                  <a:moveTo>
                    <a:pt x="120" y="57"/>
                  </a:moveTo>
                  <a:lnTo>
                    <a:pt x="121" y="58"/>
                  </a:lnTo>
                  <a:lnTo>
                    <a:pt x="121" y="60"/>
                  </a:lnTo>
                  <a:lnTo>
                    <a:pt x="123" y="60"/>
                  </a:lnTo>
                  <a:lnTo>
                    <a:pt x="123" y="58"/>
                  </a:lnTo>
                  <a:lnTo>
                    <a:pt x="121" y="57"/>
                  </a:lnTo>
                  <a:lnTo>
                    <a:pt x="120" y="57"/>
                  </a:lnTo>
                  <a:close/>
                  <a:moveTo>
                    <a:pt x="400" y="3"/>
                  </a:moveTo>
                  <a:lnTo>
                    <a:pt x="401" y="3"/>
                  </a:lnTo>
                  <a:lnTo>
                    <a:pt x="403" y="5"/>
                  </a:lnTo>
                  <a:lnTo>
                    <a:pt x="400" y="5"/>
                  </a:lnTo>
                  <a:lnTo>
                    <a:pt x="400" y="3"/>
                  </a:lnTo>
                  <a:close/>
                  <a:moveTo>
                    <a:pt x="65" y="0"/>
                  </a:moveTo>
                  <a:lnTo>
                    <a:pt x="67" y="0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0" y="2"/>
                  </a:lnTo>
                  <a:lnTo>
                    <a:pt x="72" y="6"/>
                  </a:lnTo>
                  <a:lnTo>
                    <a:pt x="74" y="7"/>
                  </a:lnTo>
                  <a:lnTo>
                    <a:pt x="77" y="9"/>
                  </a:lnTo>
                  <a:lnTo>
                    <a:pt x="80" y="12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9" y="9"/>
                  </a:lnTo>
                  <a:lnTo>
                    <a:pt x="90" y="9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4" y="7"/>
                  </a:lnTo>
                  <a:lnTo>
                    <a:pt x="99" y="7"/>
                  </a:lnTo>
                  <a:lnTo>
                    <a:pt x="100" y="11"/>
                  </a:lnTo>
                  <a:lnTo>
                    <a:pt x="100" y="12"/>
                  </a:lnTo>
                  <a:lnTo>
                    <a:pt x="98" y="12"/>
                  </a:lnTo>
                  <a:lnTo>
                    <a:pt x="98" y="13"/>
                  </a:lnTo>
                  <a:lnTo>
                    <a:pt x="96" y="14"/>
                  </a:lnTo>
                  <a:lnTo>
                    <a:pt x="98" y="15"/>
                  </a:lnTo>
                  <a:lnTo>
                    <a:pt x="98" y="17"/>
                  </a:lnTo>
                  <a:lnTo>
                    <a:pt x="99" y="18"/>
                  </a:lnTo>
                  <a:lnTo>
                    <a:pt x="99" y="19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101" y="23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1" y="25"/>
                  </a:lnTo>
                  <a:lnTo>
                    <a:pt x="102" y="26"/>
                  </a:lnTo>
                  <a:lnTo>
                    <a:pt x="102" y="27"/>
                  </a:lnTo>
                  <a:lnTo>
                    <a:pt x="103" y="27"/>
                  </a:lnTo>
                  <a:lnTo>
                    <a:pt x="105" y="28"/>
                  </a:lnTo>
                  <a:lnTo>
                    <a:pt x="105" y="30"/>
                  </a:lnTo>
                  <a:lnTo>
                    <a:pt x="108" y="33"/>
                  </a:lnTo>
                  <a:lnTo>
                    <a:pt x="114" y="37"/>
                  </a:lnTo>
                  <a:lnTo>
                    <a:pt x="124" y="40"/>
                  </a:lnTo>
                  <a:lnTo>
                    <a:pt x="137" y="48"/>
                  </a:lnTo>
                  <a:lnTo>
                    <a:pt x="140" y="48"/>
                  </a:lnTo>
                  <a:lnTo>
                    <a:pt x="142" y="49"/>
                  </a:lnTo>
                  <a:lnTo>
                    <a:pt x="142" y="48"/>
                  </a:lnTo>
                  <a:lnTo>
                    <a:pt x="143" y="48"/>
                  </a:lnTo>
                  <a:lnTo>
                    <a:pt x="144" y="49"/>
                  </a:lnTo>
                  <a:lnTo>
                    <a:pt x="145" y="49"/>
                  </a:lnTo>
                  <a:lnTo>
                    <a:pt x="145" y="50"/>
                  </a:lnTo>
                  <a:lnTo>
                    <a:pt x="143" y="52"/>
                  </a:lnTo>
                  <a:lnTo>
                    <a:pt x="142" y="52"/>
                  </a:lnTo>
                  <a:lnTo>
                    <a:pt x="143" y="54"/>
                  </a:lnTo>
                  <a:lnTo>
                    <a:pt x="143" y="57"/>
                  </a:lnTo>
                  <a:lnTo>
                    <a:pt x="144" y="56"/>
                  </a:lnTo>
                  <a:lnTo>
                    <a:pt x="144" y="54"/>
                  </a:lnTo>
                  <a:lnTo>
                    <a:pt x="143" y="54"/>
                  </a:lnTo>
                  <a:lnTo>
                    <a:pt x="148" y="49"/>
                  </a:lnTo>
                  <a:lnTo>
                    <a:pt x="150" y="49"/>
                  </a:lnTo>
                  <a:lnTo>
                    <a:pt x="158" y="50"/>
                  </a:lnTo>
                  <a:lnTo>
                    <a:pt x="167" y="52"/>
                  </a:lnTo>
                  <a:lnTo>
                    <a:pt x="177" y="54"/>
                  </a:lnTo>
                  <a:lnTo>
                    <a:pt x="190" y="54"/>
                  </a:lnTo>
                  <a:lnTo>
                    <a:pt x="193" y="51"/>
                  </a:lnTo>
                  <a:lnTo>
                    <a:pt x="194" y="51"/>
                  </a:lnTo>
                  <a:lnTo>
                    <a:pt x="194" y="50"/>
                  </a:lnTo>
                  <a:lnTo>
                    <a:pt x="195" y="50"/>
                  </a:lnTo>
                  <a:lnTo>
                    <a:pt x="196" y="51"/>
                  </a:lnTo>
                  <a:lnTo>
                    <a:pt x="199" y="52"/>
                  </a:lnTo>
                  <a:lnTo>
                    <a:pt x="212" y="55"/>
                  </a:lnTo>
                  <a:lnTo>
                    <a:pt x="214" y="57"/>
                  </a:lnTo>
                  <a:lnTo>
                    <a:pt x="230" y="57"/>
                  </a:lnTo>
                  <a:lnTo>
                    <a:pt x="230" y="56"/>
                  </a:lnTo>
                  <a:lnTo>
                    <a:pt x="231" y="56"/>
                  </a:lnTo>
                  <a:lnTo>
                    <a:pt x="231" y="57"/>
                  </a:lnTo>
                  <a:lnTo>
                    <a:pt x="232" y="57"/>
                  </a:lnTo>
                  <a:lnTo>
                    <a:pt x="233" y="56"/>
                  </a:lnTo>
                  <a:lnTo>
                    <a:pt x="235" y="57"/>
                  </a:lnTo>
                  <a:lnTo>
                    <a:pt x="235" y="56"/>
                  </a:lnTo>
                  <a:lnTo>
                    <a:pt x="237" y="56"/>
                  </a:lnTo>
                  <a:lnTo>
                    <a:pt x="242" y="51"/>
                  </a:lnTo>
                  <a:lnTo>
                    <a:pt x="242" y="48"/>
                  </a:lnTo>
                  <a:lnTo>
                    <a:pt x="243" y="46"/>
                  </a:lnTo>
                  <a:lnTo>
                    <a:pt x="242" y="45"/>
                  </a:lnTo>
                  <a:lnTo>
                    <a:pt x="242" y="44"/>
                  </a:lnTo>
                  <a:lnTo>
                    <a:pt x="245" y="44"/>
                  </a:lnTo>
                  <a:lnTo>
                    <a:pt x="245" y="43"/>
                  </a:lnTo>
                  <a:lnTo>
                    <a:pt x="247" y="42"/>
                  </a:lnTo>
                  <a:lnTo>
                    <a:pt x="252" y="39"/>
                  </a:lnTo>
                  <a:lnTo>
                    <a:pt x="262" y="33"/>
                  </a:lnTo>
                  <a:lnTo>
                    <a:pt x="267" y="31"/>
                  </a:lnTo>
                  <a:lnTo>
                    <a:pt x="268" y="30"/>
                  </a:lnTo>
                  <a:lnTo>
                    <a:pt x="269" y="30"/>
                  </a:lnTo>
                  <a:lnTo>
                    <a:pt x="273" y="28"/>
                  </a:lnTo>
                  <a:lnTo>
                    <a:pt x="275" y="26"/>
                  </a:lnTo>
                  <a:lnTo>
                    <a:pt x="277" y="23"/>
                  </a:lnTo>
                  <a:lnTo>
                    <a:pt x="279" y="21"/>
                  </a:lnTo>
                  <a:lnTo>
                    <a:pt x="282" y="21"/>
                  </a:lnTo>
                  <a:lnTo>
                    <a:pt x="282" y="20"/>
                  </a:lnTo>
                  <a:lnTo>
                    <a:pt x="285" y="20"/>
                  </a:lnTo>
                  <a:lnTo>
                    <a:pt x="286" y="19"/>
                  </a:lnTo>
                  <a:lnTo>
                    <a:pt x="289" y="17"/>
                  </a:lnTo>
                  <a:lnTo>
                    <a:pt x="292" y="17"/>
                  </a:lnTo>
                  <a:lnTo>
                    <a:pt x="292" y="15"/>
                  </a:lnTo>
                  <a:lnTo>
                    <a:pt x="293" y="15"/>
                  </a:lnTo>
                  <a:lnTo>
                    <a:pt x="294" y="14"/>
                  </a:lnTo>
                  <a:lnTo>
                    <a:pt x="295" y="15"/>
                  </a:lnTo>
                  <a:lnTo>
                    <a:pt x="298" y="14"/>
                  </a:lnTo>
                  <a:lnTo>
                    <a:pt x="301" y="14"/>
                  </a:lnTo>
                  <a:lnTo>
                    <a:pt x="303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10" y="11"/>
                  </a:lnTo>
                  <a:lnTo>
                    <a:pt x="316" y="8"/>
                  </a:lnTo>
                  <a:lnTo>
                    <a:pt x="323" y="5"/>
                  </a:lnTo>
                  <a:lnTo>
                    <a:pt x="332" y="5"/>
                  </a:lnTo>
                  <a:lnTo>
                    <a:pt x="334" y="6"/>
                  </a:lnTo>
                  <a:lnTo>
                    <a:pt x="335" y="6"/>
                  </a:lnTo>
                  <a:lnTo>
                    <a:pt x="344" y="7"/>
                  </a:lnTo>
                  <a:lnTo>
                    <a:pt x="351" y="7"/>
                  </a:lnTo>
                  <a:lnTo>
                    <a:pt x="366" y="8"/>
                  </a:lnTo>
                  <a:lnTo>
                    <a:pt x="370" y="7"/>
                  </a:lnTo>
                  <a:lnTo>
                    <a:pt x="373" y="7"/>
                  </a:lnTo>
                  <a:lnTo>
                    <a:pt x="374" y="8"/>
                  </a:lnTo>
                  <a:lnTo>
                    <a:pt x="375" y="8"/>
                  </a:lnTo>
                  <a:lnTo>
                    <a:pt x="381" y="9"/>
                  </a:lnTo>
                  <a:lnTo>
                    <a:pt x="382" y="8"/>
                  </a:lnTo>
                  <a:lnTo>
                    <a:pt x="385" y="8"/>
                  </a:lnTo>
                  <a:lnTo>
                    <a:pt x="387" y="6"/>
                  </a:lnTo>
                  <a:lnTo>
                    <a:pt x="390" y="6"/>
                  </a:lnTo>
                  <a:lnTo>
                    <a:pt x="391" y="3"/>
                  </a:lnTo>
                  <a:lnTo>
                    <a:pt x="391" y="2"/>
                  </a:lnTo>
                  <a:lnTo>
                    <a:pt x="392" y="0"/>
                  </a:lnTo>
                  <a:lnTo>
                    <a:pt x="393" y="1"/>
                  </a:lnTo>
                  <a:lnTo>
                    <a:pt x="395" y="1"/>
                  </a:lnTo>
                  <a:lnTo>
                    <a:pt x="395" y="3"/>
                  </a:lnTo>
                  <a:lnTo>
                    <a:pt x="397" y="5"/>
                  </a:lnTo>
                  <a:lnTo>
                    <a:pt x="399" y="5"/>
                  </a:lnTo>
                  <a:lnTo>
                    <a:pt x="399" y="6"/>
                  </a:lnTo>
                  <a:lnTo>
                    <a:pt x="398" y="6"/>
                  </a:lnTo>
                  <a:lnTo>
                    <a:pt x="398" y="11"/>
                  </a:lnTo>
                  <a:lnTo>
                    <a:pt x="399" y="13"/>
                  </a:lnTo>
                  <a:lnTo>
                    <a:pt x="403" y="17"/>
                  </a:lnTo>
                  <a:lnTo>
                    <a:pt x="401" y="17"/>
                  </a:lnTo>
                  <a:lnTo>
                    <a:pt x="403" y="18"/>
                  </a:lnTo>
                  <a:lnTo>
                    <a:pt x="403" y="19"/>
                  </a:lnTo>
                  <a:lnTo>
                    <a:pt x="405" y="21"/>
                  </a:lnTo>
                  <a:lnTo>
                    <a:pt x="406" y="21"/>
                  </a:lnTo>
                  <a:lnTo>
                    <a:pt x="411" y="24"/>
                  </a:lnTo>
                  <a:lnTo>
                    <a:pt x="412" y="25"/>
                  </a:lnTo>
                  <a:lnTo>
                    <a:pt x="415" y="26"/>
                  </a:lnTo>
                  <a:lnTo>
                    <a:pt x="421" y="26"/>
                  </a:lnTo>
                  <a:lnTo>
                    <a:pt x="422" y="25"/>
                  </a:lnTo>
                  <a:lnTo>
                    <a:pt x="425" y="25"/>
                  </a:lnTo>
                  <a:lnTo>
                    <a:pt x="429" y="23"/>
                  </a:lnTo>
                  <a:lnTo>
                    <a:pt x="431" y="23"/>
                  </a:lnTo>
                  <a:lnTo>
                    <a:pt x="434" y="21"/>
                  </a:lnTo>
                  <a:lnTo>
                    <a:pt x="434" y="23"/>
                  </a:lnTo>
                  <a:lnTo>
                    <a:pt x="432" y="23"/>
                  </a:lnTo>
                  <a:lnTo>
                    <a:pt x="432" y="25"/>
                  </a:lnTo>
                  <a:lnTo>
                    <a:pt x="434" y="24"/>
                  </a:lnTo>
                  <a:lnTo>
                    <a:pt x="434" y="23"/>
                  </a:lnTo>
                  <a:lnTo>
                    <a:pt x="435" y="21"/>
                  </a:lnTo>
                  <a:lnTo>
                    <a:pt x="437" y="24"/>
                  </a:lnTo>
                  <a:lnTo>
                    <a:pt x="437" y="23"/>
                  </a:lnTo>
                  <a:lnTo>
                    <a:pt x="441" y="27"/>
                  </a:lnTo>
                  <a:lnTo>
                    <a:pt x="442" y="28"/>
                  </a:lnTo>
                  <a:lnTo>
                    <a:pt x="442" y="31"/>
                  </a:lnTo>
                  <a:lnTo>
                    <a:pt x="441" y="31"/>
                  </a:lnTo>
                  <a:lnTo>
                    <a:pt x="441" y="36"/>
                  </a:lnTo>
                  <a:lnTo>
                    <a:pt x="442" y="36"/>
                  </a:lnTo>
                  <a:lnTo>
                    <a:pt x="443" y="38"/>
                  </a:lnTo>
                  <a:lnTo>
                    <a:pt x="444" y="39"/>
                  </a:lnTo>
                  <a:lnTo>
                    <a:pt x="446" y="42"/>
                  </a:lnTo>
                  <a:lnTo>
                    <a:pt x="447" y="43"/>
                  </a:lnTo>
                  <a:lnTo>
                    <a:pt x="449" y="44"/>
                  </a:lnTo>
                  <a:lnTo>
                    <a:pt x="450" y="44"/>
                  </a:lnTo>
                  <a:lnTo>
                    <a:pt x="450" y="46"/>
                  </a:lnTo>
                  <a:lnTo>
                    <a:pt x="452" y="46"/>
                  </a:lnTo>
                  <a:lnTo>
                    <a:pt x="453" y="48"/>
                  </a:lnTo>
                  <a:lnTo>
                    <a:pt x="454" y="48"/>
                  </a:lnTo>
                  <a:lnTo>
                    <a:pt x="454" y="49"/>
                  </a:lnTo>
                  <a:lnTo>
                    <a:pt x="456" y="49"/>
                  </a:lnTo>
                  <a:lnTo>
                    <a:pt x="460" y="45"/>
                  </a:lnTo>
                  <a:lnTo>
                    <a:pt x="460" y="44"/>
                  </a:lnTo>
                  <a:lnTo>
                    <a:pt x="461" y="43"/>
                  </a:lnTo>
                  <a:lnTo>
                    <a:pt x="461" y="42"/>
                  </a:lnTo>
                  <a:lnTo>
                    <a:pt x="462" y="40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71" y="43"/>
                  </a:lnTo>
                  <a:lnTo>
                    <a:pt x="478" y="45"/>
                  </a:lnTo>
                  <a:lnTo>
                    <a:pt x="479" y="46"/>
                  </a:lnTo>
                  <a:lnTo>
                    <a:pt x="479" y="51"/>
                  </a:lnTo>
                  <a:lnTo>
                    <a:pt x="480" y="52"/>
                  </a:lnTo>
                  <a:lnTo>
                    <a:pt x="481" y="52"/>
                  </a:lnTo>
                  <a:lnTo>
                    <a:pt x="482" y="54"/>
                  </a:lnTo>
                  <a:lnTo>
                    <a:pt x="491" y="54"/>
                  </a:lnTo>
                  <a:lnTo>
                    <a:pt x="493" y="56"/>
                  </a:lnTo>
                  <a:lnTo>
                    <a:pt x="494" y="56"/>
                  </a:lnTo>
                  <a:lnTo>
                    <a:pt x="496" y="57"/>
                  </a:lnTo>
                  <a:lnTo>
                    <a:pt x="497" y="57"/>
                  </a:lnTo>
                  <a:lnTo>
                    <a:pt x="499" y="60"/>
                  </a:lnTo>
                  <a:lnTo>
                    <a:pt x="504" y="60"/>
                  </a:lnTo>
                  <a:lnTo>
                    <a:pt x="504" y="57"/>
                  </a:lnTo>
                  <a:lnTo>
                    <a:pt x="508" y="54"/>
                  </a:lnTo>
                  <a:lnTo>
                    <a:pt x="508" y="55"/>
                  </a:lnTo>
                  <a:lnTo>
                    <a:pt x="509" y="56"/>
                  </a:lnTo>
                  <a:lnTo>
                    <a:pt x="510" y="55"/>
                  </a:lnTo>
                  <a:lnTo>
                    <a:pt x="511" y="55"/>
                  </a:lnTo>
                  <a:lnTo>
                    <a:pt x="511" y="58"/>
                  </a:lnTo>
                  <a:lnTo>
                    <a:pt x="513" y="61"/>
                  </a:lnTo>
                  <a:lnTo>
                    <a:pt x="515" y="61"/>
                  </a:lnTo>
                  <a:lnTo>
                    <a:pt x="515" y="62"/>
                  </a:lnTo>
                  <a:lnTo>
                    <a:pt x="516" y="63"/>
                  </a:lnTo>
                  <a:lnTo>
                    <a:pt x="517" y="62"/>
                  </a:lnTo>
                  <a:lnTo>
                    <a:pt x="519" y="63"/>
                  </a:lnTo>
                  <a:lnTo>
                    <a:pt x="524" y="64"/>
                  </a:lnTo>
                  <a:lnTo>
                    <a:pt x="527" y="64"/>
                  </a:lnTo>
                  <a:lnTo>
                    <a:pt x="529" y="66"/>
                  </a:lnTo>
                  <a:lnTo>
                    <a:pt x="530" y="66"/>
                  </a:lnTo>
                  <a:lnTo>
                    <a:pt x="531" y="64"/>
                  </a:lnTo>
                  <a:lnTo>
                    <a:pt x="534" y="67"/>
                  </a:lnTo>
                  <a:lnTo>
                    <a:pt x="535" y="67"/>
                  </a:lnTo>
                  <a:lnTo>
                    <a:pt x="536" y="66"/>
                  </a:lnTo>
                  <a:lnTo>
                    <a:pt x="539" y="67"/>
                  </a:lnTo>
                  <a:lnTo>
                    <a:pt x="540" y="67"/>
                  </a:lnTo>
                  <a:lnTo>
                    <a:pt x="543" y="66"/>
                  </a:lnTo>
                  <a:lnTo>
                    <a:pt x="546" y="64"/>
                  </a:lnTo>
                  <a:lnTo>
                    <a:pt x="547" y="63"/>
                  </a:lnTo>
                  <a:lnTo>
                    <a:pt x="548" y="63"/>
                  </a:lnTo>
                  <a:lnTo>
                    <a:pt x="548" y="64"/>
                  </a:lnTo>
                  <a:lnTo>
                    <a:pt x="552" y="64"/>
                  </a:lnTo>
                  <a:lnTo>
                    <a:pt x="552" y="63"/>
                  </a:lnTo>
                  <a:lnTo>
                    <a:pt x="553" y="62"/>
                  </a:lnTo>
                  <a:lnTo>
                    <a:pt x="554" y="62"/>
                  </a:lnTo>
                  <a:lnTo>
                    <a:pt x="558" y="61"/>
                  </a:lnTo>
                  <a:lnTo>
                    <a:pt x="559" y="60"/>
                  </a:lnTo>
                  <a:lnTo>
                    <a:pt x="565" y="60"/>
                  </a:lnTo>
                  <a:lnTo>
                    <a:pt x="567" y="58"/>
                  </a:lnTo>
                  <a:lnTo>
                    <a:pt x="568" y="58"/>
                  </a:lnTo>
                  <a:lnTo>
                    <a:pt x="569" y="57"/>
                  </a:lnTo>
                  <a:lnTo>
                    <a:pt x="571" y="57"/>
                  </a:lnTo>
                  <a:lnTo>
                    <a:pt x="573" y="60"/>
                  </a:lnTo>
                  <a:lnTo>
                    <a:pt x="574" y="60"/>
                  </a:lnTo>
                  <a:lnTo>
                    <a:pt x="574" y="58"/>
                  </a:lnTo>
                  <a:lnTo>
                    <a:pt x="577" y="58"/>
                  </a:lnTo>
                  <a:lnTo>
                    <a:pt x="579" y="56"/>
                  </a:lnTo>
                  <a:lnTo>
                    <a:pt x="583" y="56"/>
                  </a:lnTo>
                  <a:lnTo>
                    <a:pt x="589" y="62"/>
                  </a:lnTo>
                  <a:lnTo>
                    <a:pt x="591" y="62"/>
                  </a:lnTo>
                  <a:lnTo>
                    <a:pt x="592" y="61"/>
                  </a:lnTo>
                  <a:lnTo>
                    <a:pt x="593" y="61"/>
                  </a:lnTo>
                  <a:lnTo>
                    <a:pt x="595" y="62"/>
                  </a:lnTo>
                  <a:lnTo>
                    <a:pt x="596" y="62"/>
                  </a:lnTo>
                  <a:lnTo>
                    <a:pt x="598" y="64"/>
                  </a:lnTo>
                  <a:lnTo>
                    <a:pt x="600" y="64"/>
                  </a:lnTo>
                  <a:lnTo>
                    <a:pt x="604" y="63"/>
                  </a:lnTo>
                  <a:lnTo>
                    <a:pt x="606" y="66"/>
                  </a:lnTo>
                  <a:lnTo>
                    <a:pt x="608" y="66"/>
                  </a:lnTo>
                  <a:lnTo>
                    <a:pt x="610" y="67"/>
                  </a:lnTo>
                  <a:lnTo>
                    <a:pt x="612" y="66"/>
                  </a:lnTo>
                  <a:lnTo>
                    <a:pt x="615" y="66"/>
                  </a:lnTo>
                  <a:lnTo>
                    <a:pt x="615" y="64"/>
                  </a:lnTo>
                  <a:lnTo>
                    <a:pt x="617" y="64"/>
                  </a:lnTo>
                  <a:lnTo>
                    <a:pt x="624" y="60"/>
                  </a:lnTo>
                  <a:lnTo>
                    <a:pt x="628" y="60"/>
                  </a:lnTo>
                  <a:lnTo>
                    <a:pt x="629" y="58"/>
                  </a:lnTo>
                  <a:lnTo>
                    <a:pt x="631" y="57"/>
                  </a:lnTo>
                  <a:lnTo>
                    <a:pt x="634" y="57"/>
                  </a:lnTo>
                  <a:lnTo>
                    <a:pt x="634" y="56"/>
                  </a:lnTo>
                  <a:lnTo>
                    <a:pt x="636" y="54"/>
                  </a:lnTo>
                  <a:lnTo>
                    <a:pt x="640" y="51"/>
                  </a:lnTo>
                  <a:lnTo>
                    <a:pt x="643" y="51"/>
                  </a:lnTo>
                  <a:lnTo>
                    <a:pt x="645" y="50"/>
                  </a:lnTo>
                  <a:lnTo>
                    <a:pt x="648" y="50"/>
                  </a:lnTo>
                  <a:lnTo>
                    <a:pt x="648" y="49"/>
                  </a:lnTo>
                  <a:lnTo>
                    <a:pt x="649" y="49"/>
                  </a:lnTo>
                  <a:lnTo>
                    <a:pt x="651" y="46"/>
                  </a:lnTo>
                  <a:lnTo>
                    <a:pt x="652" y="46"/>
                  </a:lnTo>
                  <a:lnTo>
                    <a:pt x="653" y="45"/>
                  </a:lnTo>
                  <a:lnTo>
                    <a:pt x="655" y="45"/>
                  </a:lnTo>
                  <a:lnTo>
                    <a:pt x="659" y="42"/>
                  </a:lnTo>
                  <a:lnTo>
                    <a:pt x="661" y="42"/>
                  </a:lnTo>
                  <a:lnTo>
                    <a:pt x="662" y="40"/>
                  </a:lnTo>
                  <a:lnTo>
                    <a:pt x="664" y="40"/>
                  </a:lnTo>
                  <a:lnTo>
                    <a:pt x="665" y="39"/>
                  </a:lnTo>
                  <a:lnTo>
                    <a:pt x="665" y="37"/>
                  </a:lnTo>
                  <a:lnTo>
                    <a:pt x="666" y="37"/>
                  </a:lnTo>
                  <a:lnTo>
                    <a:pt x="668" y="34"/>
                  </a:lnTo>
                  <a:lnTo>
                    <a:pt x="668" y="33"/>
                  </a:lnTo>
                  <a:lnTo>
                    <a:pt x="673" y="36"/>
                  </a:lnTo>
                  <a:lnTo>
                    <a:pt x="676" y="36"/>
                  </a:lnTo>
                  <a:lnTo>
                    <a:pt x="676" y="34"/>
                  </a:lnTo>
                  <a:lnTo>
                    <a:pt x="677" y="34"/>
                  </a:lnTo>
                  <a:lnTo>
                    <a:pt x="677" y="36"/>
                  </a:lnTo>
                  <a:lnTo>
                    <a:pt x="678" y="37"/>
                  </a:lnTo>
                  <a:lnTo>
                    <a:pt x="679" y="37"/>
                  </a:lnTo>
                  <a:lnTo>
                    <a:pt x="680" y="38"/>
                  </a:lnTo>
                  <a:lnTo>
                    <a:pt x="682" y="38"/>
                  </a:lnTo>
                  <a:lnTo>
                    <a:pt x="683" y="37"/>
                  </a:lnTo>
                  <a:lnTo>
                    <a:pt x="684" y="34"/>
                  </a:lnTo>
                  <a:lnTo>
                    <a:pt x="685" y="34"/>
                  </a:lnTo>
                  <a:lnTo>
                    <a:pt x="686" y="33"/>
                  </a:lnTo>
                  <a:lnTo>
                    <a:pt x="690" y="34"/>
                  </a:lnTo>
                  <a:lnTo>
                    <a:pt x="697" y="34"/>
                  </a:lnTo>
                  <a:lnTo>
                    <a:pt x="698" y="36"/>
                  </a:lnTo>
                  <a:lnTo>
                    <a:pt x="701" y="34"/>
                  </a:lnTo>
                  <a:lnTo>
                    <a:pt x="708" y="38"/>
                  </a:lnTo>
                  <a:lnTo>
                    <a:pt x="709" y="38"/>
                  </a:lnTo>
                  <a:lnTo>
                    <a:pt x="709" y="37"/>
                  </a:lnTo>
                  <a:lnTo>
                    <a:pt x="713" y="33"/>
                  </a:lnTo>
                  <a:lnTo>
                    <a:pt x="713" y="30"/>
                  </a:lnTo>
                  <a:lnTo>
                    <a:pt x="715" y="30"/>
                  </a:lnTo>
                  <a:lnTo>
                    <a:pt x="717" y="28"/>
                  </a:lnTo>
                  <a:lnTo>
                    <a:pt x="723" y="30"/>
                  </a:lnTo>
                  <a:lnTo>
                    <a:pt x="723" y="32"/>
                  </a:lnTo>
                  <a:lnTo>
                    <a:pt x="722" y="32"/>
                  </a:lnTo>
                  <a:lnTo>
                    <a:pt x="722" y="33"/>
                  </a:lnTo>
                  <a:lnTo>
                    <a:pt x="721" y="33"/>
                  </a:lnTo>
                  <a:lnTo>
                    <a:pt x="723" y="36"/>
                  </a:lnTo>
                  <a:lnTo>
                    <a:pt x="724" y="36"/>
                  </a:lnTo>
                  <a:lnTo>
                    <a:pt x="724" y="34"/>
                  </a:lnTo>
                  <a:lnTo>
                    <a:pt x="726" y="34"/>
                  </a:lnTo>
                  <a:lnTo>
                    <a:pt x="728" y="37"/>
                  </a:lnTo>
                  <a:lnTo>
                    <a:pt x="729" y="37"/>
                  </a:lnTo>
                  <a:lnTo>
                    <a:pt x="729" y="38"/>
                  </a:lnTo>
                  <a:lnTo>
                    <a:pt x="730" y="40"/>
                  </a:lnTo>
                  <a:lnTo>
                    <a:pt x="732" y="40"/>
                  </a:lnTo>
                  <a:lnTo>
                    <a:pt x="734" y="43"/>
                  </a:lnTo>
                  <a:lnTo>
                    <a:pt x="736" y="44"/>
                  </a:lnTo>
                  <a:lnTo>
                    <a:pt x="738" y="45"/>
                  </a:lnTo>
                  <a:lnTo>
                    <a:pt x="739" y="45"/>
                  </a:lnTo>
                  <a:lnTo>
                    <a:pt x="739" y="46"/>
                  </a:lnTo>
                  <a:lnTo>
                    <a:pt x="738" y="46"/>
                  </a:lnTo>
                  <a:lnTo>
                    <a:pt x="735" y="48"/>
                  </a:lnTo>
                  <a:lnTo>
                    <a:pt x="736" y="49"/>
                  </a:lnTo>
                  <a:lnTo>
                    <a:pt x="739" y="49"/>
                  </a:lnTo>
                  <a:lnTo>
                    <a:pt x="739" y="50"/>
                  </a:lnTo>
                  <a:lnTo>
                    <a:pt x="740" y="52"/>
                  </a:lnTo>
                  <a:lnTo>
                    <a:pt x="741" y="52"/>
                  </a:lnTo>
                  <a:lnTo>
                    <a:pt x="745" y="51"/>
                  </a:lnTo>
                  <a:lnTo>
                    <a:pt x="747" y="51"/>
                  </a:lnTo>
                  <a:lnTo>
                    <a:pt x="751" y="55"/>
                  </a:lnTo>
                  <a:lnTo>
                    <a:pt x="749" y="56"/>
                  </a:lnTo>
                  <a:lnTo>
                    <a:pt x="749" y="60"/>
                  </a:lnTo>
                  <a:lnTo>
                    <a:pt x="752" y="62"/>
                  </a:lnTo>
                  <a:lnTo>
                    <a:pt x="753" y="62"/>
                  </a:lnTo>
                  <a:lnTo>
                    <a:pt x="755" y="63"/>
                  </a:lnTo>
                  <a:lnTo>
                    <a:pt x="759" y="67"/>
                  </a:lnTo>
                  <a:lnTo>
                    <a:pt x="759" y="71"/>
                  </a:lnTo>
                  <a:lnTo>
                    <a:pt x="761" y="74"/>
                  </a:lnTo>
                  <a:lnTo>
                    <a:pt x="761" y="82"/>
                  </a:lnTo>
                  <a:lnTo>
                    <a:pt x="760" y="82"/>
                  </a:lnTo>
                  <a:lnTo>
                    <a:pt x="761" y="83"/>
                  </a:lnTo>
                  <a:lnTo>
                    <a:pt x="759" y="86"/>
                  </a:lnTo>
                  <a:lnTo>
                    <a:pt x="759" y="88"/>
                  </a:lnTo>
                  <a:lnTo>
                    <a:pt x="757" y="88"/>
                  </a:lnTo>
                  <a:lnTo>
                    <a:pt x="757" y="89"/>
                  </a:lnTo>
                  <a:lnTo>
                    <a:pt x="754" y="91"/>
                  </a:lnTo>
                  <a:lnTo>
                    <a:pt x="755" y="92"/>
                  </a:lnTo>
                  <a:lnTo>
                    <a:pt x="755" y="93"/>
                  </a:lnTo>
                  <a:lnTo>
                    <a:pt x="758" y="94"/>
                  </a:lnTo>
                  <a:lnTo>
                    <a:pt x="757" y="97"/>
                  </a:lnTo>
                  <a:lnTo>
                    <a:pt x="757" y="99"/>
                  </a:lnTo>
                  <a:lnTo>
                    <a:pt x="760" y="103"/>
                  </a:lnTo>
                  <a:lnTo>
                    <a:pt x="760" y="104"/>
                  </a:lnTo>
                  <a:lnTo>
                    <a:pt x="759" y="105"/>
                  </a:lnTo>
                  <a:lnTo>
                    <a:pt x="761" y="107"/>
                  </a:lnTo>
                  <a:lnTo>
                    <a:pt x="761" y="109"/>
                  </a:lnTo>
                  <a:lnTo>
                    <a:pt x="759" y="110"/>
                  </a:lnTo>
                  <a:lnTo>
                    <a:pt x="759" y="111"/>
                  </a:lnTo>
                  <a:lnTo>
                    <a:pt x="761" y="112"/>
                  </a:lnTo>
                  <a:lnTo>
                    <a:pt x="765" y="113"/>
                  </a:lnTo>
                  <a:lnTo>
                    <a:pt x="770" y="116"/>
                  </a:lnTo>
                  <a:lnTo>
                    <a:pt x="774" y="117"/>
                  </a:lnTo>
                  <a:lnTo>
                    <a:pt x="776" y="117"/>
                  </a:lnTo>
                  <a:lnTo>
                    <a:pt x="777" y="116"/>
                  </a:lnTo>
                  <a:lnTo>
                    <a:pt x="782" y="116"/>
                  </a:lnTo>
                  <a:lnTo>
                    <a:pt x="784" y="114"/>
                  </a:lnTo>
                  <a:lnTo>
                    <a:pt x="785" y="114"/>
                  </a:lnTo>
                  <a:lnTo>
                    <a:pt x="790" y="117"/>
                  </a:lnTo>
                  <a:lnTo>
                    <a:pt x="792" y="119"/>
                  </a:lnTo>
                  <a:lnTo>
                    <a:pt x="796" y="120"/>
                  </a:lnTo>
                  <a:lnTo>
                    <a:pt x="796" y="122"/>
                  </a:lnTo>
                  <a:lnTo>
                    <a:pt x="797" y="123"/>
                  </a:lnTo>
                  <a:lnTo>
                    <a:pt x="797" y="125"/>
                  </a:lnTo>
                  <a:lnTo>
                    <a:pt x="798" y="125"/>
                  </a:lnTo>
                  <a:lnTo>
                    <a:pt x="798" y="126"/>
                  </a:lnTo>
                  <a:lnTo>
                    <a:pt x="800" y="126"/>
                  </a:lnTo>
                  <a:lnTo>
                    <a:pt x="802" y="129"/>
                  </a:lnTo>
                  <a:lnTo>
                    <a:pt x="803" y="129"/>
                  </a:lnTo>
                  <a:lnTo>
                    <a:pt x="805" y="132"/>
                  </a:lnTo>
                  <a:lnTo>
                    <a:pt x="805" y="134"/>
                  </a:lnTo>
                  <a:lnTo>
                    <a:pt x="807" y="135"/>
                  </a:lnTo>
                  <a:lnTo>
                    <a:pt x="807" y="136"/>
                  </a:lnTo>
                  <a:lnTo>
                    <a:pt x="808" y="137"/>
                  </a:lnTo>
                  <a:lnTo>
                    <a:pt x="804" y="135"/>
                  </a:lnTo>
                  <a:lnTo>
                    <a:pt x="803" y="134"/>
                  </a:lnTo>
                  <a:lnTo>
                    <a:pt x="801" y="132"/>
                  </a:lnTo>
                  <a:lnTo>
                    <a:pt x="800" y="132"/>
                  </a:lnTo>
                  <a:lnTo>
                    <a:pt x="798" y="130"/>
                  </a:lnTo>
                  <a:lnTo>
                    <a:pt x="797" y="130"/>
                  </a:lnTo>
                  <a:lnTo>
                    <a:pt x="792" y="134"/>
                  </a:lnTo>
                  <a:lnTo>
                    <a:pt x="792" y="138"/>
                  </a:lnTo>
                  <a:lnTo>
                    <a:pt x="791" y="141"/>
                  </a:lnTo>
                  <a:lnTo>
                    <a:pt x="791" y="144"/>
                  </a:lnTo>
                  <a:lnTo>
                    <a:pt x="790" y="146"/>
                  </a:lnTo>
                  <a:lnTo>
                    <a:pt x="790" y="149"/>
                  </a:lnTo>
                  <a:lnTo>
                    <a:pt x="789" y="150"/>
                  </a:lnTo>
                  <a:lnTo>
                    <a:pt x="786" y="152"/>
                  </a:lnTo>
                  <a:lnTo>
                    <a:pt x="785" y="152"/>
                  </a:lnTo>
                  <a:lnTo>
                    <a:pt x="782" y="149"/>
                  </a:lnTo>
                  <a:lnTo>
                    <a:pt x="780" y="149"/>
                  </a:lnTo>
                  <a:lnTo>
                    <a:pt x="778" y="150"/>
                  </a:lnTo>
                  <a:lnTo>
                    <a:pt x="776" y="150"/>
                  </a:lnTo>
                  <a:lnTo>
                    <a:pt x="774" y="152"/>
                  </a:lnTo>
                  <a:lnTo>
                    <a:pt x="774" y="153"/>
                  </a:lnTo>
                  <a:lnTo>
                    <a:pt x="776" y="154"/>
                  </a:lnTo>
                  <a:lnTo>
                    <a:pt x="776" y="157"/>
                  </a:lnTo>
                  <a:lnTo>
                    <a:pt x="777" y="159"/>
                  </a:lnTo>
                  <a:lnTo>
                    <a:pt x="777" y="161"/>
                  </a:lnTo>
                  <a:lnTo>
                    <a:pt x="779" y="163"/>
                  </a:lnTo>
                  <a:lnTo>
                    <a:pt x="782" y="165"/>
                  </a:lnTo>
                  <a:lnTo>
                    <a:pt x="782" y="166"/>
                  </a:lnTo>
                  <a:lnTo>
                    <a:pt x="780" y="167"/>
                  </a:lnTo>
                  <a:lnTo>
                    <a:pt x="780" y="171"/>
                  </a:lnTo>
                  <a:lnTo>
                    <a:pt x="779" y="172"/>
                  </a:lnTo>
                  <a:lnTo>
                    <a:pt x="779" y="174"/>
                  </a:lnTo>
                  <a:lnTo>
                    <a:pt x="780" y="174"/>
                  </a:lnTo>
                  <a:lnTo>
                    <a:pt x="780" y="177"/>
                  </a:lnTo>
                  <a:lnTo>
                    <a:pt x="782" y="178"/>
                  </a:lnTo>
                  <a:lnTo>
                    <a:pt x="782" y="179"/>
                  </a:lnTo>
                  <a:lnTo>
                    <a:pt x="783" y="179"/>
                  </a:lnTo>
                  <a:lnTo>
                    <a:pt x="785" y="180"/>
                  </a:lnTo>
                  <a:lnTo>
                    <a:pt x="785" y="183"/>
                  </a:lnTo>
                  <a:lnTo>
                    <a:pt x="784" y="186"/>
                  </a:lnTo>
                  <a:lnTo>
                    <a:pt x="784" y="191"/>
                  </a:lnTo>
                  <a:lnTo>
                    <a:pt x="785" y="191"/>
                  </a:lnTo>
                  <a:lnTo>
                    <a:pt x="786" y="192"/>
                  </a:lnTo>
                  <a:lnTo>
                    <a:pt x="786" y="193"/>
                  </a:lnTo>
                  <a:lnTo>
                    <a:pt x="785" y="196"/>
                  </a:lnTo>
                  <a:lnTo>
                    <a:pt x="786" y="198"/>
                  </a:lnTo>
                  <a:lnTo>
                    <a:pt x="786" y="199"/>
                  </a:lnTo>
                  <a:lnTo>
                    <a:pt x="785" y="202"/>
                  </a:lnTo>
                  <a:lnTo>
                    <a:pt x="785" y="205"/>
                  </a:lnTo>
                  <a:lnTo>
                    <a:pt x="786" y="205"/>
                  </a:lnTo>
                  <a:lnTo>
                    <a:pt x="789" y="206"/>
                  </a:lnTo>
                  <a:lnTo>
                    <a:pt x="790" y="205"/>
                  </a:lnTo>
                  <a:lnTo>
                    <a:pt x="791" y="205"/>
                  </a:lnTo>
                  <a:lnTo>
                    <a:pt x="792" y="206"/>
                  </a:lnTo>
                  <a:lnTo>
                    <a:pt x="792" y="209"/>
                  </a:lnTo>
                  <a:lnTo>
                    <a:pt x="789" y="212"/>
                  </a:lnTo>
                  <a:lnTo>
                    <a:pt x="789" y="218"/>
                  </a:lnTo>
                  <a:lnTo>
                    <a:pt x="788" y="218"/>
                  </a:lnTo>
                  <a:lnTo>
                    <a:pt x="788" y="221"/>
                  </a:lnTo>
                  <a:lnTo>
                    <a:pt x="786" y="221"/>
                  </a:lnTo>
                  <a:lnTo>
                    <a:pt x="786" y="222"/>
                  </a:lnTo>
                  <a:lnTo>
                    <a:pt x="785" y="222"/>
                  </a:lnTo>
                  <a:lnTo>
                    <a:pt x="785" y="224"/>
                  </a:lnTo>
                  <a:lnTo>
                    <a:pt x="784" y="226"/>
                  </a:lnTo>
                  <a:lnTo>
                    <a:pt x="783" y="226"/>
                  </a:lnTo>
                  <a:lnTo>
                    <a:pt x="783" y="230"/>
                  </a:lnTo>
                  <a:lnTo>
                    <a:pt x="782" y="230"/>
                  </a:lnTo>
                  <a:lnTo>
                    <a:pt x="782" y="232"/>
                  </a:lnTo>
                  <a:lnTo>
                    <a:pt x="783" y="233"/>
                  </a:lnTo>
                  <a:lnTo>
                    <a:pt x="789" y="233"/>
                  </a:lnTo>
                  <a:lnTo>
                    <a:pt x="789" y="234"/>
                  </a:lnTo>
                  <a:lnTo>
                    <a:pt x="790" y="234"/>
                  </a:lnTo>
                  <a:lnTo>
                    <a:pt x="790" y="236"/>
                  </a:lnTo>
                  <a:lnTo>
                    <a:pt x="791" y="236"/>
                  </a:lnTo>
                  <a:lnTo>
                    <a:pt x="791" y="239"/>
                  </a:lnTo>
                  <a:lnTo>
                    <a:pt x="792" y="239"/>
                  </a:lnTo>
                  <a:lnTo>
                    <a:pt x="794" y="237"/>
                  </a:lnTo>
                  <a:lnTo>
                    <a:pt x="796" y="237"/>
                  </a:lnTo>
                  <a:lnTo>
                    <a:pt x="797" y="239"/>
                  </a:lnTo>
                  <a:lnTo>
                    <a:pt x="798" y="241"/>
                  </a:lnTo>
                  <a:lnTo>
                    <a:pt x="798" y="242"/>
                  </a:lnTo>
                  <a:lnTo>
                    <a:pt x="797" y="243"/>
                  </a:lnTo>
                  <a:lnTo>
                    <a:pt x="796" y="243"/>
                  </a:lnTo>
                  <a:lnTo>
                    <a:pt x="796" y="246"/>
                  </a:lnTo>
                  <a:lnTo>
                    <a:pt x="797" y="246"/>
                  </a:lnTo>
                  <a:lnTo>
                    <a:pt x="798" y="247"/>
                  </a:lnTo>
                  <a:lnTo>
                    <a:pt x="798" y="249"/>
                  </a:lnTo>
                  <a:lnTo>
                    <a:pt x="797" y="251"/>
                  </a:lnTo>
                  <a:lnTo>
                    <a:pt x="797" y="253"/>
                  </a:lnTo>
                  <a:lnTo>
                    <a:pt x="798" y="253"/>
                  </a:lnTo>
                  <a:lnTo>
                    <a:pt x="797" y="255"/>
                  </a:lnTo>
                  <a:lnTo>
                    <a:pt x="797" y="257"/>
                  </a:lnTo>
                  <a:lnTo>
                    <a:pt x="801" y="257"/>
                  </a:lnTo>
                  <a:lnTo>
                    <a:pt x="801" y="259"/>
                  </a:lnTo>
                  <a:lnTo>
                    <a:pt x="803" y="259"/>
                  </a:lnTo>
                  <a:lnTo>
                    <a:pt x="803" y="260"/>
                  </a:lnTo>
                  <a:lnTo>
                    <a:pt x="804" y="260"/>
                  </a:lnTo>
                  <a:lnTo>
                    <a:pt x="807" y="263"/>
                  </a:lnTo>
                  <a:lnTo>
                    <a:pt x="807" y="266"/>
                  </a:lnTo>
                  <a:lnTo>
                    <a:pt x="805" y="266"/>
                  </a:lnTo>
                  <a:lnTo>
                    <a:pt x="805" y="271"/>
                  </a:lnTo>
                  <a:lnTo>
                    <a:pt x="804" y="270"/>
                  </a:lnTo>
                  <a:lnTo>
                    <a:pt x="797" y="270"/>
                  </a:lnTo>
                  <a:lnTo>
                    <a:pt x="795" y="272"/>
                  </a:lnTo>
                  <a:lnTo>
                    <a:pt x="794" y="275"/>
                  </a:lnTo>
                  <a:lnTo>
                    <a:pt x="792" y="275"/>
                  </a:lnTo>
                  <a:lnTo>
                    <a:pt x="791" y="276"/>
                  </a:lnTo>
                  <a:lnTo>
                    <a:pt x="788" y="277"/>
                  </a:lnTo>
                  <a:lnTo>
                    <a:pt x="788" y="278"/>
                  </a:lnTo>
                  <a:lnTo>
                    <a:pt x="786" y="279"/>
                  </a:lnTo>
                  <a:lnTo>
                    <a:pt x="786" y="280"/>
                  </a:lnTo>
                  <a:lnTo>
                    <a:pt x="784" y="280"/>
                  </a:lnTo>
                  <a:lnTo>
                    <a:pt x="783" y="279"/>
                  </a:lnTo>
                  <a:lnTo>
                    <a:pt x="782" y="276"/>
                  </a:lnTo>
                  <a:lnTo>
                    <a:pt x="780" y="275"/>
                  </a:lnTo>
                  <a:lnTo>
                    <a:pt x="780" y="273"/>
                  </a:lnTo>
                  <a:lnTo>
                    <a:pt x="782" y="272"/>
                  </a:lnTo>
                  <a:lnTo>
                    <a:pt x="782" y="271"/>
                  </a:lnTo>
                  <a:lnTo>
                    <a:pt x="784" y="271"/>
                  </a:lnTo>
                  <a:lnTo>
                    <a:pt x="784" y="267"/>
                  </a:lnTo>
                  <a:lnTo>
                    <a:pt x="783" y="266"/>
                  </a:lnTo>
                  <a:lnTo>
                    <a:pt x="783" y="265"/>
                  </a:lnTo>
                  <a:lnTo>
                    <a:pt x="782" y="265"/>
                  </a:lnTo>
                  <a:lnTo>
                    <a:pt x="782" y="264"/>
                  </a:lnTo>
                  <a:lnTo>
                    <a:pt x="777" y="263"/>
                  </a:lnTo>
                  <a:lnTo>
                    <a:pt x="773" y="263"/>
                  </a:lnTo>
                  <a:lnTo>
                    <a:pt x="771" y="264"/>
                  </a:lnTo>
                  <a:lnTo>
                    <a:pt x="770" y="265"/>
                  </a:lnTo>
                  <a:lnTo>
                    <a:pt x="769" y="267"/>
                  </a:lnTo>
                  <a:lnTo>
                    <a:pt x="766" y="267"/>
                  </a:lnTo>
                  <a:lnTo>
                    <a:pt x="766" y="269"/>
                  </a:lnTo>
                  <a:lnTo>
                    <a:pt x="765" y="269"/>
                  </a:lnTo>
                  <a:lnTo>
                    <a:pt x="763" y="266"/>
                  </a:lnTo>
                  <a:lnTo>
                    <a:pt x="761" y="266"/>
                  </a:lnTo>
                  <a:lnTo>
                    <a:pt x="758" y="267"/>
                  </a:lnTo>
                  <a:lnTo>
                    <a:pt x="757" y="266"/>
                  </a:lnTo>
                  <a:lnTo>
                    <a:pt x="754" y="266"/>
                  </a:lnTo>
                  <a:lnTo>
                    <a:pt x="754" y="265"/>
                  </a:lnTo>
                  <a:lnTo>
                    <a:pt x="753" y="265"/>
                  </a:lnTo>
                  <a:lnTo>
                    <a:pt x="752" y="266"/>
                  </a:lnTo>
                  <a:lnTo>
                    <a:pt x="751" y="266"/>
                  </a:lnTo>
                  <a:lnTo>
                    <a:pt x="748" y="264"/>
                  </a:lnTo>
                  <a:lnTo>
                    <a:pt x="747" y="264"/>
                  </a:lnTo>
                  <a:lnTo>
                    <a:pt x="746" y="263"/>
                  </a:lnTo>
                  <a:lnTo>
                    <a:pt x="746" y="261"/>
                  </a:lnTo>
                  <a:lnTo>
                    <a:pt x="744" y="261"/>
                  </a:lnTo>
                  <a:lnTo>
                    <a:pt x="744" y="263"/>
                  </a:lnTo>
                  <a:lnTo>
                    <a:pt x="742" y="263"/>
                  </a:lnTo>
                  <a:lnTo>
                    <a:pt x="736" y="259"/>
                  </a:lnTo>
                  <a:lnTo>
                    <a:pt x="735" y="259"/>
                  </a:lnTo>
                  <a:lnTo>
                    <a:pt x="733" y="260"/>
                  </a:lnTo>
                  <a:lnTo>
                    <a:pt x="732" y="260"/>
                  </a:lnTo>
                  <a:lnTo>
                    <a:pt x="730" y="261"/>
                  </a:lnTo>
                  <a:lnTo>
                    <a:pt x="727" y="261"/>
                  </a:lnTo>
                  <a:lnTo>
                    <a:pt x="723" y="260"/>
                  </a:lnTo>
                  <a:lnTo>
                    <a:pt x="723" y="259"/>
                  </a:lnTo>
                  <a:lnTo>
                    <a:pt x="722" y="259"/>
                  </a:lnTo>
                  <a:lnTo>
                    <a:pt x="720" y="260"/>
                  </a:lnTo>
                  <a:lnTo>
                    <a:pt x="718" y="260"/>
                  </a:lnTo>
                  <a:lnTo>
                    <a:pt x="718" y="261"/>
                  </a:lnTo>
                  <a:lnTo>
                    <a:pt x="714" y="270"/>
                  </a:lnTo>
                  <a:lnTo>
                    <a:pt x="713" y="271"/>
                  </a:lnTo>
                  <a:lnTo>
                    <a:pt x="708" y="272"/>
                  </a:lnTo>
                  <a:lnTo>
                    <a:pt x="705" y="273"/>
                  </a:lnTo>
                  <a:lnTo>
                    <a:pt x="704" y="273"/>
                  </a:lnTo>
                  <a:lnTo>
                    <a:pt x="704" y="271"/>
                  </a:lnTo>
                  <a:lnTo>
                    <a:pt x="703" y="271"/>
                  </a:lnTo>
                  <a:lnTo>
                    <a:pt x="703" y="270"/>
                  </a:lnTo>
                  <a:lnTo>
                    <a:pt x="704" y="267"/>
                  </a:lnTo>
                  <a:lnTo>
                    <a:pt x="702" y="265"/>
                  </a:lnTo>
                  <a:lnTo>
                    <a:pt x="702" y="264"/>
                  </a:lnTo>
                  <a:lnTo>
                    <a:pt x="698" y="264"/>
                  </a:lnTo>
                  <a:lnTo>
                    <a:pt x="698" y="261"/>
                  </a:lnTo>
                  <a:lnTo>
                    <a:pt x="690" y="270"/>
                  </a:lnTo>
                  <a:lnTo>
                    <a:pt x="685" y="271"/>
                  </a:lnTo>
                  <a:lnTo>
                    <a:pt x="667" y="275"/>
                  </a:lnTo>
                  <a:lnTo>
                    <a:pt x="655" y="276"/>
                  </a:lnTo>
                  <a:lnTo>
                    <a:pt x="654" y="276"/>
                  </a:lnTo>
                  <a:lnTo>
                    <a:pt x="653" y="275"/>
                  </a:lnTo>
                  <a:lnTo>
                    <a:pt x="642" y="272"/>
                  </a:lnTo>
                  <a:lnTo>
                    <a:pt x="635" y="273"/>
                  </a:lnTo>
                  <a:lnTo>
                    <a:pt x="633" y="275"/>
                  </a:lnTo>
                  <a:lnTo>
                    <a:pt x="627" y="277"/>
                  </a:lnTo>
                  <a:lnTo>
                    <a:pt x="624" y="278"/>
                  </a:lnTo>
                  <a:lnTo>
                    <a:pt x="622" y="278"/>
                  </a:lnTo>
                  <a:lnTo>
                    <a:pt x="621" y="279"/>
                  </a:lnTo>
                  <a:lnTo>
                    <a:pt x="616" y="283"/>
                  </a:lnTo>
                  <a:lnTo>
                    <a:pt x="612" y="285"/>
                  </a:lnTo>
                  <a:lnTo>
                    <a:pt x="611" y="285"/>
                  </a:lnTo>
                  <a:lnTo>
                    <a:pt x="610" y="286"/>
                  </a:lnTo>
                  <a:lnTo>
                    <a:pt x="608" y="286"/>
                  </a:lnTo>
                  <a:lnTo>
                    <a:pt x="604" y="289"/>
                  </a:lnTo>
                  <a:lnTo>
                    <a:pt x="595" y="292"/>
                  </a:lnTo>
                  <a:lnTo>
                    <a:pt x="581" y="295"/>
                  </a:lnTo>
                  <a:lnTo>
                    <a:pt x="573" y="297"/>
                  </a:lnTo>
                  <a:lnTo>
                    <a:pt x="571" y="297"/>
                  </a:lnTo>
                  <a:lnTo>
                    <a:pt x="564" y="295"/>
                  </a:lnTo>
                  <a:lnTo>
                    <a:pt x="550" y="295"/>
                  </a:lnTo>
                  <a:lnTo>
                    <a:pt x="548" y="294"/>
                  </a:lnTo>
                  <a:lnTo>
                    <a:pt x="541" y="286"/>
                  </a:lnTo>
                  <a:lnTo>
                    <a:pt x="533" y="284"/>
                  </a:lnTo>
                  <a:lnTo>
                    <a:pt x="528" y="284"/>
                  </a:lnTo>
                  <a:lnTo>
                    <a:pt x="525" y="285"/>
                  </a:lnTo>
                  <a:lnTo>
                    <a:pt x="522" y="288"/>
                  </a:lnTo>
                  <a:lnTo>
                    <a:pt x="521" y="288"/>
                  </a:lnTo>
                  <a:lnTo>
                    <a:pt x="519" y="289"/>
                  </a:lnTo>
                  <a:lnTo>
                    <a:pt x="512" y="291"/>
                  </a:lnTo>
                  <a:lnTo>
                    <a:pt x="505" y="292"/>
                  </a:lnTo>
                  <a:lnTo>
                    <a:pt x="503" y="294"/>
                  </a:lnTo>
                  <a:lnTo>
                    <a:pt x="497" y="298"/>
                  </a:lnTo>
                  <a:lnTo>
                    <a:pt x="496" y="298"/>
                  </a:lnTo>
                  <a:lnTo>
                    <a:pt x="488" y="297"/>
                  </a:lnTo>
                  <a:lnTo>
                    <a:pt x="481" y="297"/>
                  </a:lnTo>
                  <a:lnTo>
                    <a:pt x="481" y="298"/>
                  </a:lnTo>
                  <a:lnTo>
                    <a:pt x="479" y="298"/>
                  </a:lnTo>
                  <a:lnTo>
                    <a:pt x="479" y="294"/>
                  </a:lnTo>
                  <a:lnTo>
                    <a:pt x="477" y="291"/>
                  </a:lnTo>
                  <a:lnTo>
                    <a:pt x="474" y="291"/>
                  </a:lnTo>
                  <a:lnTo>
                    <a:pt x="472" y="290"/>
                  </a:lnTo>
                  <a:lnTo>
                    <a:pt x="463" y="288"/>
                  </a:lnTo>
                  <a:lnTo>
                    <a:pt x="462" y="288"/>
                  </a:lnTo>
                  <a:lnTo>
                    <a:pt x="463" y="289"/>
                  </a:lnTo>
                  <a:lnTo>
                    <a:pt x="462" y="290"/>
                  </a:lnTo>
                  <a:lnTo>
                    <a:pt x="462" y="291"/>
                  </a:lnTo>
                  <a:lnTo>
                    <a:pt x="461" y="292"/>
                  </a:lnTo>
                  <a:lnTo>
                    <a:pt x="461" y="295"/>
                  </a:lnTo>
                  <a:lnTo>
                    <a:pt x="460" y="296"/>
                  </a:lnTo>
                  <a:lnTo>
                    <a:pt x="460" y="303"/>
                  </a:lnTo>
                  <a:lnTo>
                    <a:pt x="459" y="306"/>
                  </a:lnTo>
                  <a:lnTo>
                    <a:pt x="459" y="310"/>
                  </a:lnTo>
                  <a:lnTo>
                    <a:pt x="460" y="310"/>
                  </a:lnTo>
                  <a:lnTo>
                    <a:pt x="461" y="312"/>
                  </a:lnTo>
                  <a:lnTo>
                    <a:pt x="461" y="314"/>
                  </a:lnTo>
                  <a:lnTo>
                    <a:pt x="462" y="314"/>
                  </a:lnTo>
                  <a:lnTo>
                    <a:pt x="462" y="315"/>
                  </a:lnTo>
                  <a:lnTo>
                    <a:pt x="463" y="315"/>
                  </a:lnTo>
                  <a:lnTo>
                    <a:pt x="463" y="316"/>
                  </a:lnTo>
                  <a:lnTo>
                    <a:pt x="465" y="318"/>
                  </a:lnTo>
                  <a:lnTo>
                    <a:pt x="465" y="319"/>
                  </a:lnTo>
                  <a:lnTo>
                    <a:pt x="463" y="319"/>
                  </a:lnTo>
                  <a:lnTo>
                    <a:pt x="461" y="320"/>
                  </a:lnTo>
                  <a:lnTo>
                    <a:pt x="455" y="320"/>
                  </a:lnTo>
                  <a:lnTo>
                    <a:pt x="455" y="321"/>
                  </a:lnTo>
                  <a:lnTo>
                    <a:pt x="453" y="321"/>
                  </a:lnTo>
                  <a:lnTo>
                    <a:pt x="453" y="320"/>
                  </a:lnTo>
                  <a:lnTo>
                    <a:pt x="452" y="320"/>
                  </a:lnTo>
                  <a:lnTo>
                    <a:pt x="452" y="322"/>
                  </a:lnTo>
                  <a:lnTo>
                    <a:pt x="450" y="329"/>
                  </a:lnTo>
                  <a:lnTo>
                    <a:pt x="452" y="332"/>
                  </a:lnTo>
                  <a:lnTo>
                    <a:pt x="450" y="332"/>
                  </a:lnTo>
                  <a:lnTo>
                    <a:pt x="448" y="331"/>
                  </a:lnTo>
                  <a:lnTo>
                    <a:pt x="448" y="332"/>
                  </a:lnTo>
                  <a:lnTo>
                    <a:pt x="447" y="333"/>
                  </a:lnTo>
                  <a:lnTo>
                    <a:pt x="446" y="333"/>
                  </a:lnTo>
                  <a:lnTo>
                    <a:pt x="443" y="335"/>
                  </a:lnTo>
                  <a:lnTo>
                    <a:pt x="443" y="339"/>
                  </a:lnTo>
                  <a:lnTo>
                    <a:pt x="442" y="340"/>
                  </a:lnTo>
                  <a:lnTo>
                    <a:pt x="440" y="339"/>
                  </a:lnTo>
                  <a:lnTo>
                    <a:pt x="438" y="338"/>
                  </a:lnTo>
                  <a:lnTo>
                    <a:pt x="436" y="338"/>
                  </a:lnTo>
                  <a:lnTo>
                    <a:pt x="435" y="337"/>
                  </a:lnTo>
                  <a:lnTo>
                    <a:pt x="436" y="337"/>
                  </a:lnTo>
                  <a:lnTo>
                    <a:pt x="436" y="335"/>
                  </a:lnTo>
                  <a:lnTo>
                    <a:pt x="432" y="335"/>
                  </a:lnTo>
                  <a:lnTo>
                    <a:pt x="432" y="334"/>
                  </a:lnTo>
                  <a:lnTo>
                    <a:pt x="435" y="332"/>
                  </a:lnTo>
                  <a:lnTo>
                    <a:pt x="435" y="331"/>
                  </a:lnTo>
                  <a:lnTo>
                    <a:pt x="434" y="327"/>
                  </a:lnTo>
                  <a:lnTo>
                    <a:pt x="431" y="322"/>
                  </a:lnTo>
                  <a:lnTo>
                    <a:pt x="430" y="321"/>
                  </a:lnTo>
                  <a:lnTo>
                    <a:pt x="430" y="320"/>
                  </a:lnTo>
                  <a:lnTo>
                    <a:pt x="429" y="319"/>
                  </a:lnTo>
                  <a:lnTo>
                    <a:pt x="429" y="318"/>
                  </a:lnTo>
                  <a:lnTo>
                    <a:pt x="428" y="318"/>
                  </a:lnTo>
                  <a:lnTo>
                    <a:pt x="428" y="316"/>
                  </a:lnTo>
                  <a:lnTo>
                    <a:pt x="426" y="315"/>
                  </a:lnTo>
                  <a:lnTo>
                    <a:pt x="426" y="314"/>
                  </a:lnTo>
                  <a:lnTo>
                    <a:pt x="428" y="313"/>
                  </a:lnTo>
                  <a:lnTo>
                    <a:pt x="429" y="313"/>
                  </a:lnTo>
                  <a:lnTo>
                    <a:pt x="429" y="312"/>
                  </a:lnTo>
                  <a:lnTo>
                    <a:pt x="430" y="312"/>
                  </a:lnTo>
                  <a:lnTo>
                    <a:pt x="430" y="310"/>
                  </a:lnTo>
                  <a:lnTo>
                    <a:pt x="431" y="310"/>
                  </a:lnTo>
                  <a:lnTo>
                    <a:pt x="431" y="309"/>
                  </a:lnTo>
                  <a:lnTo>
                    <a:pt x="432" y="309"/>
                  </a:lnTo>
                  <a:lnTo>
                    <a:pt x="432" y="308"/>
                  </a:lnTo>
                  <a:lnTo>
                    <a:pt x="434" y="307"/>
                  </a:lnTo>
                  <a:lnTo>
                    <a:pt x="435" y="307"/>
                  </a:lnTo>
                  <a:lnTo>
                    <a:pt x="435" y="306"/>
                  </a:lnTo>
                  <a:lnTo>
                    <a:pt x="437" y="303"/>
                  </a:lnTo>
                  <a:lnTo>
                    <a:pt x="438" y="303"/>
                  </a:lnTo>
                  <a:lnTo>
                    <a:pt x="443" y="300"/>
                  </a:lnTo>
                  <a:lnTo>
                    <a:pt x="444" y="300"/>
                  </a:lnTo>
                  <a:lnTo>
                    <a:pt x="444" y="289"/>
                  </a:lnTo>
                  <a:lnTo>
                    <a:pt x="438" y="283"/>
                  </a:lnTo>
                  <a:lnTo>
                    <a:pt x="435" y="283"/>
                  </a:lnTo>
                  <a:lnTo>
                    <a:pt x="434" y="284"/>
                  </a:lnTo>
                  <a:lnTo>
                    <a:pt x="431" y="288"/>
                  </a:lnTo>
                  <a:lnTo>
                    <a:pt x="430" y="288"/>
                  </a:lnTo>
                  <a:lnTo>
                    <a:pt x="430" y="289"/>
                  </a:lnTo>
                  <a:lnTo>
                    <a:pt x="428" y="290"/>
                  </a:lnTo>
                  <a:lnTo>
                    <a:pt x="428" y="291"/>
                  </a:lnTo>
                  <a:lnTo>
                    <a:pt x="421" y="291"/>
                  </a:lnTo>
                  <a:lnTo>
                    <a:pt x="421" y="292"/>
                  </a:lnTo>
                  <a:lnTo>
                    <a:pt x="422" y="294"/>
                  </a:lnTo>
                  <a:lnTo>
                    <a:pt x="424" y="294"/>
                  </a:lnTo>
                  <a:lnTo>
                    <a:pt x="421" y="295"/>
                  </a:lnTo>
                  <a:lnTo>
                    <a:pt x="419" y="296"/>
                  </a:lnTo>
                  <a:lnTo>
                    <a:pt x="419" y="297"/>
                  </a:lnTo>
                  <a:lnTo>
                    <a:pt x="422" y="295"/>
                  </a:lnTo>
                  <a:lnTo>
                    <a:pt x="423" y="295"/>
                  </a:lnTo>
                  <a:lnTo>
                    <a:pt x="421" y="297"/>
                  </a:lnTo>
                  <a:lnTo>
                    <a:pt x="421" y="300"/>
                  </a:lnTo>
                  <a:lnTo>
                    <a:pt x="419" y="300"/>
                  </a:lnTo>
                  <a:lnTo>
                    <a:pt x="419" y="301"/>
                  </a:lnTo>
                  <a:lnTo>
                    <a:pt x="417" y="301"/>
                  </a:lnTo>
                  <a:lnTo>
                    <a:pt x="415" y="298"/>
                  </a:lnTo>
                  <a:lnTo>
                    <a:pt x="415" y="300"/>
                  </a:lnTo>
                  <a:lnTo>
                    <a:pt x="416" y="301"/>
                  </a:lnTo>
                  <a:lnTo>
                    <a:pt x="415" y="301"/>
                  </a:lnTo>
                  <a:lnTo>
                    <a:pt x="412" y="300"/>
                  </a:lnTo>
                  <a:lnTo>
                    <a:pt x="409" y="303"/>
                  </a:lnTo>
                  <a:lnTo>
                    <a:pt x="407" y="303"/>
                  </a:lnTo>
                  <a:lnTo>
                    <a:pt x="407" y="302"/>
                  </a:lnTo>
                  <a:lnTo>
                    <a:pt x="406" y="302"/>
                  </a:lnTo>
                  <a:lnTo>
                    <a:pt x="406" y="301"/>
                  </a:lnTo>
                  <a:lnTo>
                    <a:pt x="395" y="295"/>
                  </a:lnTo>
                  <a:lnTo>
                    <a:pt x="394" y="295"/>
                  </a:lnTo>
                  <a:lnTo>
                    <a:pt x="393" y="294"/>
                  </a:lnTo>
                  <a:lnTo>
                    <a:pt x="390" y="294"/>
                  </a:lnTo>
                  <a:lnTo>
                    <a:pt x="390" y="292"/>
                  </a:lnTo>
                  <a:lnTo>
                    <a:pt x="387" y="290"/>
                  </a:lnTo>
                  <a:lnTo>
                    <a:pt x="384" y="289"/>
                  </a:lnTo>
                  <a:lnTo>
                    <a:pt x="382" y="288"/>
                  </a:lnTo>
                  <a:lnTo>
                    <a:pt x="381" y="289"/>
                  </a:lnTo>
                  <a:lnTo>
                    <a:pt x="378" y="290"/>
                  </a:lnTo>
                  <a:lnTo>
                    <a:pt x="376" y="290"/>
                  </a:lnTo>
                  <a:lnTo>
                    <a:pt x="375" y="291"/>
                  </a:lnTo>
                  <a:lnTo>
                    <a:pt x="374" y="291"/>
                  </a:lnTo>
                  <a:lnTo>
                    <a:pt x="374" y="292"/>
                  </a:lnTo>
                  <a:lnTo>
                    <a:pt x="373" y="294"/>
                  </a:lnTo>
                  <a:lnTo>
                    <a:pt x="369" y="296"/>
                  </a:lnTo>
                  <a:lnTo>
                    <a:pt x="364" y="300"/>
                  </a:lnTo>
                  <a:lnTo>
                    <a:pt x="363" y="301"/>
                  </a:lnTo>
                  <a:lnTo>
                    <a:pt x="360" y="306"/>
                  </a:lnTo>
                  <a:lnTo>
                    <a:pt x="359" y="306"/>
                  </a:lnTo>
                  <a:lnTo>
                    <a:pt x="359" y="307"/>
                  </a:lnTo>
                  <a:lnTo>
                    <a:pt x="357" y="307"/>
                  </a:lnTo>
                  <a:lnTo>
                    <a:pt x="356" y="309"/>
                  </a:lnTo>
                  <a:lnTo>
                    <a:pt x="355" y="309"/>
                  </a:lnTo>
                  <a:lnTo>
                    <a:pt x="355" y="314"/>
                  </a:lnTo>
                  <a:lnTo>
                    <a:pt x="354" y="315"/>
                  </a:lnTo>
                  <a:lnTo>
                    <a:pt x="351" y="315"/>
                  </a:lnTo>
                  <a:lnTo>
                    <a:pt x="351" y="316"/>
                  </a:lnTo>
                  <a:lnTo>
                    <a:pt x="350" y="318"/>
                  </a:lnTo>
                  <a:lnTo>
                    <a:pt x="350" y="320"/>
                  </a:lnTo>
                  <a:lnTo>
                    <a:pt x="349" y="320"/>
                  </a:lnTo>
                  <a:lnTo>
                    <a:pt x="349" y="316"/>
                  </a:lnTo>
                  <a:lnTo>
                    <a:pt x="348" y="315"/>
                  </a:lnTo>
                  <a:lnTo>
                    <a:pt x="345" y="315"/>
                  </a:lnTo>
                  <a:lnTo>
                    <a:pt x="344" y="316"/>
                  </a:lnTo>
                  <a:lnTo>
                    <a:pt x="344" y="318"/>
                  </a:lnTo>
                  <a:lnTo>
                    <a:pt x="343" y="318"/>
                  </a:lnTo>
                  <a:lnTo>
                    <a:pt x="343" y="319"/>
                  </a:lnTo>
                  <a:lnTo>
                    <a:pt x="342" y="320"/>
                  </a:lnTo>
                  <a:lnTo>
                    <a:pt x="341" y="320"/>
                  </a:lnTo>
                  <a:lnTo>
                    <a:pt x="339" y="322"/>
                  </a:lnTo>
                  <a:lnTo>
                    <a:pt x="338" y="322"/>
                  </a:lnTo>
                  <a:lnTo>
                    <a:pt x="338" y="323"/>
                  </a:lnTo>
                  <a:lnTo>
                    <a:pt x="337" y="322"/>
                  </a:lnTo>
                  <a:lnTo>
                    <a:pt x="337" y="321"/>
                  </a:lnTo>
                  <a:lnTo>
                    <a:pt x="336" y="321"/>
                  </a:lnTo>
                  <a:lnTo>
                    <a:pt x="332" y="325"/>
                  </a:lnTo>
                  <a:lnTo>
                    <a:pt x="331" y="325"/>
                  </a:lnTo>
                  <a:lnTo>
                    <a:pt x="332" y="323"/>
                  </a:lnTo>
                  <a:lnTo>
                    <a:pt x="323" y="323"/>
                  </a:lnTo>
                  <a:lnTo>
                    <a:pt x="323" y="325"/>
                  </a:lnTo>
                  <a:lnTo>
                    <a:pt x="317" y="325"/>
                  </a:lnTo>
                  <a:lnTo>
                    <a:pt x="316" y="323"/>
                  </a:lnTo>
                  <a:lnTo>
                    <a:pt x="314" y="325"/>
                  </a:lnTo>
                  <a:lnTo>
                    <a:pt x="314" y="326"/>
                  </a:lnTo>
                  <a:lnTo>
                    <a:pt x="313" y="327"/>
                  </a:lnTo>
                  <a:lnTo>
                    <a:pt x="312" y="327"/>
                  </a:lnTo>
                  <a:lnTo>
                    <a:pt x="312" y="326"/>
                  </a:lnTo>
                  <a:lnTo>
                    <a:pt x="311" y="327"/>
                  </a:lnTo>
                  <a:lnTo>
                    <a:pt x="307" y="326"/>
                  </a:lnTo>
                  <a:lnTo>
                    <a:pt x="304" y="327"/>
                  </a:lnTo>
                  <a:lnTo>
                    <a:pt x="304" y="328"/>
                  </a:lnTo>
                  <a:lnTo>
                    <a:pt x="301" y="329"/>
                  </a:lnTo>
                  <a:lnTo>
                    <a:pt x="299" y="329"/>
                  </a:lnTo>
                  <a:lnTo>
                    <a:pt x="295" y="328"/>
                  </a:lnTo>
                  <a:lnTo>
                    <a:pt x="294" y="328"/>
                  </a:lnTo>
                  <a:lnTo>
                    <a:pt x="291" y="326"/>
                  </a:lnTo>
                  <a:lnTo>
                    <a:pt x="288" y="326"/>
                  </a:lnTo>
                  <a:lnTo>
                    <a:pt x="286" y="323"/>
                  </a:lnTo>
                  <a:lnTo>
                    <a:pt x="285" y="323"/>
                  </a:lnTo>
                  <a:lnTo>
                    <a:pt x="285" y="322"/>
                  </a:lnTo>
                  <a:lnTo>
                    <a:pt x="282" y="322"/>
                  </a:lnTo>
                  <a:lnTo>
                    <a:pt x="281" y="319"/>
                  </a:lnTo>
                  <a:lnTo>
                    <a:pt x="279" y="319"/>
                  </a:lnTo>
                  <a:lnTo>
                    <a:pt x="279" y="316"/>
                  </a:lnTo>
                  <a:lnTo>
                    <a:pt x="275" y="313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4" y="309"/>
                  </a:lnTo>
                  <a:lnTo>
                    <a:pt x="272" y="307"/>
                  </a:lnTo>
                  <a:lnTo>
                    <a:pt x="272" y="306"/>
                  </a:lnTo>
                  <a:lnTo>
                    <a:pt x="270" y="306"/>
                  </a:lnTo>
                  <a:lnTo>
                    <a:pt x="268" y="303"/>
                  </a:lnTo>
                  <a:lnTo>
                    <a:pt x="268" y="302"/>
                  </a:lnTo>
                  <a:lnTo>
                    <a:pt x="263" y="302"/>
                  </a:lnTo>
                  <a:lnTo>
                    <a:pt x="263" y="301"/>
                  </a:lnTo>
                  <a:lnTo>
                    <a:pt x="260" y="301"/>
                  </a:lnTo>
                  <a:lnTo>
                    <a:pt x="258" y="300"/>
                  </a:lnTo>
                  <a:lnTo>
                    <a:pt x="257" y="300"/>
                  </a:lnTo>
                  <a:lnTo>
                    <a:pt x="256" y="298"/>
                  </a:lnTo>
                  <a:lnTo>
                    <a:pt x="256" y="297"/>
                  </a:lnTo>
                  <a:lnTo>
                    <a:pt x="255" y="297"/>
                  </a:lnTo>
                  <a:lnTo>
                    <a:pt x="251" y="296"/>
                  </a:lnTo>
                  <a:lnTo>
                    <a:pt x="250" y="296"/>
                  </a:lnTo>
                  <a:lnTo>
                    <a:pt x="250" y="295"/>
                  </a:lnTo>
                  <a:lnTo>
                    <a:pt x="242" y="291"/>
                  </a:lnTo>
                  <a:lnTo>
                    <a:pt x="241" y="291"/>
                  </a:lnTo>
                  <a:lnTo>
                    <a:pt x="241" y="290"/>
                  </a:lnTo>
                  <a:lnTo>
                    <a:pt x="239" y="289"/>
                  </a:lnTo>
                  <a:lnTo>
                    <a:pt x="223" y="286"/>
                  </a:lnTo>
                  <a:lnTo>
                    <a:pt x="213" y="286"/>
                  </a:lnTo>
                  <a:lnTo>
                    <a:pt x="212" y="284"/>
                  </a:lnTo>
                  <a:lnTo>
                    <a:pt x="207" y="289"/>
                  </a:lnTo>
                  <a:lnTo>
                    <a:pt x="207" y="292"/>
                  </a:lnTo>
                  <a:lnTo>
                    <a:pt x="206" y="294"/>
                  </a:lnTo>
                  <a:lnTo>
                    <a:pt x="206" y="295"/>
                  </a:lnTo>
                  <a:lnTo>
                    <a:pt x="207" y="295"/>
                  </a:lnTo>
                  <a:lnTo>
                    <a:pt x="207" y="296"/>
                  </a:lnTo>
                  <a:lnTo>
                    <a:pt x="206" y="296"/>
                  </a:lnTo>
                  <a:lnTo>
                    <a:pt x="206" y="300"/>
                  </a:lnTo>
                  <a:lnTo>
                    <a:pt x="207" y="300"/>
                  </a:lnTo>
                  <a:lnTo>
                    <a:pt x="207" y="303"/>
                  </a:lnTo>
                  <a:lnTo>
                    <a:pt x="205" y="304"/>
                  </a:lnTo>
                  <a:lnTo>
                    <a:pt x="205" y="306"/>
                  </a:lnTo>
                  <a:lnTo>
                    <a:pt x="204" y="308"/>
                  </a:lnTo>
                  <a:lnTo>
                    <a:pt x="204" y="309"/>
                  </a:lnTo>
                  <a:lnTo>
                    <a:pt x="202" y="310"/>
                  </a:lnTo>
                  <a:lnTo>
                    <a:pt x="202" y="312"/>
                  </a:lnTo>
                  <a:lnTo>
                    <a:pt x="204" y="312"/>
                  </a:lnTo>
                  <a:lnTo>
                    <a:pt x="204" y="313"/>
                  </a:lnTo>
                  <a:lnTo>
                    <a:pt x="205" y="314"/>
                  </a:lnTo>
                  <a:lnTo>
                    <a:pt x="204" y="314"/>
                  </a:lnTo>
                  <a:lnTo>
                    <a:pt x="202" y="315"/>
                  </a:lnTo>
                  <a:lnTo>
                    <a:pt x="202" y="318"/>
                  </a:lnTo>
                  <a:lnTo>
                    <a:pt x="201" y="318"/>
                  </a:lnTo>
                  <a:lnTo>
                    <a:pt x="201" y="320"/>
                  </a:lnTo>
                  <a:lnTo>
                    <a:pt x="200" y="320"/>
                  </a:lnTo>
                  <a:lnTo>
                    <a:pt x="200" y="319"/>
                  </a:lnTo>
                  <a:lnTo>
                    <a:pt x="199" y="318"/>
                  </a:lnTo>
                  <a:lnTo>
                    <a:pt x="199" y="316"/>
                  </a:lnTo>
                  <a:lnTo>
                    <a:pt x="198" y="318"/>
                  </a:lnTo>
                  <a:lnTo>
                    <a:pt x="193" y="315"/>
                  </a:lnTo>
                  <a:lnTo>
                    <a:pt x="189" y="315"/>
                  </a:lnTo>
                  <a:lnTo>
                    <a:pt x="189" y="318"/>
                  </a:lnTo>
                  <a:lnTo>
                    <a:pt x="188" y="318"/>
                  </a:lnTo>
                  <a:lnTo>
                    <a:pt x="188" y="319"/>
                  </a:lnTo>
                  <a:lnTo>
                    <a:pt x="187" y="318"/>
                  </a:lnTo>
                  <a:lnTo>
                    <a:pt x="187" y="319"/>
                  </a:lnTo>
                  <a:lnTo>
                    <a:pt x="186" y="319"/>
                  </a:lnTo>
                  <a:lnTo>
                    <a:pt x="185" y="318"/>
                  </a:lnTo>
                  <a:lnTo>
                    <a:pt x="185" y="319"/>
                  </a:lnTo>
                  <a:lnTo>
                    <a:pt x="182" y="320"/>
                  </a:lnTo>
                  <a:lnTo>
                    <a:pt x="179" y="320"/>
                  </a:lnTo>
                  <a:lnTo>
                    <a:pt x="177" y="321"/>
                  </a:lnTo>
                  <a:lnTo>
                    <a:pt x="176" y="321"/>
                  </a:lnTo>
                  <a:lnTo>
                    <a:pt x="176" y="322"/>
                  </a:lnTo>
                  <a:lnTo>
                    <a:pt x="175" y="322"/>
                  </a:lnTo>
                  <a:lnTo>
                    <a:pt x="175" y="323"/>
                  </a:lnTo>
                  <a:lnTo>
                    <a:pt x="173" y="323"/>
                  </a:lnTo>
                  <a:lnTo>
                    <a:pt x="171" y="322"/>
                  </a:lnTo>
                  <a:lnTo>
                    <a:pt x="170" y="322"/>
                  </a:lnTo>
                  <a:lnTo>
                    <a:pt x="170" y="323"/>
                  </a:lnTo>
                  <a:lnTo>
                    <a:pt x="167" y="323"/>
                  </a:lnTo>
                  <a:lnTo>
                    <a:pt x="167" y="322"/>
                  </a:lnTo>
                  <a:lnTo>
                    <a:pt x="168" y="322"/>
                  </a:lnTo>
                  <a:lnTo>
                    <a:pt x="168" y="321"/>
                  </a:lnTo>
                  <a:lnTo>
                    <a:pt x="167" y="321"/>
                  </a:lnTo>
                  <a:lnTo>
                    <a:pt x="165" y="320"/>
                  </a:lnTo>
                  <a:lnTo>
                    <a:pt x="162" y="320"/>
                  </a:lnTo>
                  <a:lnTo>
                    <a:pt x="158" y="319"/>
                  </a:lnTo>
                  <a:lnTo>
                    <a:pt x="158" y="318"/>
                  </a:lnTo>
                  <a:lnTo>
                    <a:pt x="156" y="318"/>
                  </a:lnTo>
                  <a:lnTo>
                    <a:pt x="156" y="319"/>
                  </a:lnTo>
                  <a:lnTo>
                    <a:pt x="155" y="319"/>
                  </a:lnTo>
                  <a:lnTo>
                    <a:pt x="155" y="318"/>
                  </a:lnTo>
                  <a:lnTo>
                    <a:pt x="154" y="319"/>
                  </a:lnTo>
                  <a:lnTo>
                    <a:pt x="151" y="316"/>
                  </a:lnTo>
                  <a:lnTo>
                    <a:pt x="151" y="315"/>
                  </a:lnTo>
                  <a:lnTo>
                    <a:pt x="150" y="314"/>
                  </a:lnTo>
                  <a:lnTo>
                    <a:pt x="148" y="314"/>
                  </a:lnTo>
                  <a:lnTo>
                    <a:pt x="148" y="313"/>
                  </a:lnTo>
                  <a:lnTo>
                    <a:pt x="146" y="313"/>
                  </a:lnTo>
                  <a:lnTo>
                    <a:pt x="146" y="312"/>
                  </a:lnTo>
                  <a:lnTo>
                    <a:pt x="145" y="312"/>
                  </a:lnTo>
                  <a:lnTo>
                    <a:pt x="145" y="310"/>
                  </a:lnTo>
                  <a:lnTo>
                    <a:pt x="146" y="309"/>
                  </a:lnTo>
                  <a:lnTo>
                    <a:pt x="145" y="309"/>
                  </a:lnTo>
                  <a:lnTo>
                    <a:pt x="146" y="308"/>
                  </a:lnTo>
                  <a:lnTo>
                    <a:pt x="145" y="308"/>
                  </a:lnTo>
                  <a:lnTo>
                    <a:pt x="145" y="307"/>
                  </a:lnTo>
                  <a:lnTo>
                    <a:pt x="144" y="307"/>
                  </a:lnTo>
                  <a:lnTo>
                    <a:pt x="144" y="306"/>
                  </a:lnTo>
                  <a:lnTo>
                    <a:pt x="145" y="306"/>
                  </a:lnTo>
                  <a:lnTo>
                    <a:pt x="145" y="302"/>
                  </a:lnTo>
                  <a:lnTo>
                    <a:pt x="144" y="302"/>
                  </a:lnTo>
                  <a:lnTo>
                    <a:pt x="142" y="303"/>
                  </a:lnTo>
                  <a:lnTo>
                    <a:pt x="142" y="300"/>
                  </a:lnTo>
                  <a:lnTo>
                    <a:pt x="143" y="298"/>
                  </a:lnTo>
                  <a:lnTo>
                    <a:pt x="145" y="298"/>
                  </a:lnTo>
                  <a:lnTo>
                    <a:pt x="145" y="297"/>
                  </a:lnTo>
                  <a:lnTo>
                    <a:pt x="144" y="296"/>
                  </a:lnTo>
                  <a:lnTo>
                    <a:pt x="142" y="295"/>
                  </a:lnTo>
                  <a:lnTo>
                    <a:pt x="138" y="294"/>
                  </a:lnTo>
                  <a:lnTo>
                    <a:pt x="138" y="292"/>
                  </a:lnTo>
                  <a:lnTo>
                    <a:pt x="137" y="292"/>
                  </a:lnTo>
                  <a:lnTo>
                    <a:pt x="137" y="294"/>
                  </a:lnTo>
                  <a:lnTo>
                    <a:pt x="136" y="294"/>
                  </a:lnTo>
                  <a:lnTo>
                    <a:pt x="136" y="295"/>
                  </a:lnTo>
                  <a:lnTo>
                    <a:pt x="134" y="295"/>
                  </a:lnTo>
                  <a:lnTo>
                    <a:pt x="134" y="300"/>
                  </a:lnTo>
                  <a:lnTo>
                    <a:pt x="133" y="300"/>
                  </a:lnTo>
                  <a:lnTo>
                    <a:pt x="133" y="297"/>
                  </a:lnTo>
                  <a:lnTo>
                    <a:pt x="132" y="297"/>
                  </a:lnTo>
                  <a:lnTo>
                    <a:pt x="130" y="295"/>
                  </a:lnTo>
                  <a:lnTo>
                    <a:pt x="126" y="295"/>
                  </a:lnTo>
                  <a:lnTo>
                    <a:pt x="126" y="294"/>
                  </a:lnTo>
                  <a:lnTo>
                    <a:pt x="125" y="294"/>
                  </a:lnTo>
                  <a:lnTo>
                    <a:pt x="125" y="295"/>
                  </a:lnTo>
                  <a:lnTo>
                    <a:pt x="124" y="295"/>
                  </a:lnTo>
                  <a:lnTo>
                    <a:pt x="124" y="289"/>
                  </a:lnTo>
                  <a:lnTo>
                    <a:pt x="123" y="289"/>
                  </a:lnTo>
                  <a:lnTo>
                    <a:pt x="121" y="288"/>
                  </a:lnTo>
                  <a:lnTo>
                    <a:pt x="120" y="289"/>
                  </a:lnTo>
                  <a:lnTo>
                    <a:pt x="120" y="290"/>
                  </a:lnTo>
                  <a:lnTo>
                    <a:pt x="119" y="289"/>
                  </a:lnTo>
                  <a:lnTo>
                    <a:pt x="118" y="289"/>
                  </a:lnTo>
                  <a:lnTo>
                    <a:pt x="118" y="285"/>
                  </a:lnTo>
                  <a:lnTo>
                    <a:pt x="117" y="285"/>
                  </a:lnTo>
                  <a:lnTo>
                    <a:pt x="117" y="286"/>
                  </a:lnTo>
                  <a:lnTo>
                    <a:pt x="114" y="286"/>
                  </a:lnTo>
                  <a:lnTo>
                    <a:pt x="114" y="288"/>
                  </a:lnTo>
                  <a:lnTo>
                    <a:pt x="117" y="288"/>
                  </a:lnTo>
                  <a:lnTo>
                    <a:pt x="115" y="289"/>
                  </a:lnTo>
                  <a:lnTo>
                    <a:pt x="115" y="290"/>
                  </a:lnTo>
                  <a:lnTo>
                    <a:pt x="114" y="290"/>
                  </a:lnTo>
                  <a:lnTo>
                    <a:pt x="112" y="289"/>
                  </a:lnTo>
                  <a:lnTo>
                    <a:pt x="112" y="290"/>
                  </a:lnTo>
                  <a:lnTo>
                    <a:pt x="109" y="290"/>
                  </a:lnTo>
                  <a:lnTo>
                    <a:pt x="109" y="289"/>
                  </a:lnTo>
                  <a:lnTo>
                    <a:pt x="111" y="289"/>
                  </a:lnTo>
                  <a:lnTo>
                    <a:pt x="112" y="288"/>
                  </a:lnTo>
                  <a:lnTo>
                    <a:pt x="111" y="288"/>
                  </a:lnTo>
                  <a:lnTo>
                    <a:pt x="111" y="286"/>
                  </a:lnTo>
                  <a:lnTo>
                    <a:pt x="109" y="286"/>
                  </a:lnTo>
                  <a:lnTo>
                    <a:pt x="108" y="288"/>
                  </a:lnTo>
                  <a:lnTo>
                    <a:pt x="108" y="289"/>
                  </a:lnTo>
                  <a:lnTo>
                    <a:pt x="109" y="290"/>
                  </a:lnTo>
                  <a:lnTo>
                    <a:pt x="108" y="291"/>
                  </a:lnTo>
                  <a:lnTo>
                    <a:pt x="111" y="292"/>
                  </a:lnTo>
                  <a:lnTo>
                    <a:pt x="111" y="294"/>
                  </a:lnTo>
                  <a:lnTo>
                    <a:pt x="109" y="292"/>
                  </a:lnTo>
                  <a:lnTo>
                    <a:pt x="109" y="294"/>
                  </a:lnTo>
                  <a:lnTo>
                    <a:pt x="108" y="294"/>
                  </a:lnTo>
                  <a:lnTo>
                    <a:pt x="108" y="295"/>
                  </a:lnTo>
                  <a:lnTo>
                    <a:pt x="106" y="295"/>
                  </a:lnTo>
                  <a:lnTo>
                    <a:pt x="105" y="296"/>
                  </a:lnTo>
                  <a:lnTo>
                    <a:pt x="105" y="297"/>
                  </a:lnTo>
                  <a:lnTo>
                    <a:pt x="103" y="298"/>
                  </a:lnTo>
                  <a:lnTo>
                    <a:pt x="103" y="300"/>
                  </a:lnTo>
                  <a:lnTo>
                    <a:pt x="102" y="301"/>
                  </a:lnTo>
                  <a:lnTo>
                    <a:pt x="101" y="300"/>
                  </a:lnTo>
                  <a:lnTo>
                    <a:pt x="101" y="298"/>
                  </a:lnTo>
                  <a:lnTo>
                    <a:pt x="102" y="297"/>
                  </a:lnTo>
                  <a:lnTo>
                    <a:pt x="101" y="297"/>
                  </a:lnTo>
                  <a:lnTo>
                    <a:pt x="101" y="296"/>
                  </a:lnTo>
                  <a:lnTo>
                    <a:pt x="100" y="295"/>
                  </a:lnTo>
                  <a:lnTo>
                    <a:pt x="100" y="294"/>
                  </a:lnTo>
                  <a:lnTo>
                    <a:pt x="103" y="294"/>
                  </a:lnTo>
                  <a:lnTo>
                    <a:pt x="103" y="292"/>
                  </a:lnTo>
                  <a:lnTo>
                    <a:pt x="102" y="292"/>
                  </a:lnTo>
                  <a:lnTo>
                    <a:pt x="102" y="291"/>
                  </a:lnTo>
                  <a:lnTo>
                    <a:pt x="103" y="291"/>
                  </a:lnTo>
                  <a:lnTo>
                    <a:pt x="103" y="289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1" y="291"/>
                  </a:lnTo>
                  <a:lnTo>
                    <a:pt x="98" y="291"/>
                  </a:lnTo>
                  <a:lnTo>
                    <a:pt x="96" y="292"/>
                  </a:lnTo>
                  <a:lnTo>
                    <a:pt x="96" y="291"/>
                  </a:lnTo>
                  <a:lnTo>
                    <a:pt x="95" y="292"/>
                  </a:lnTo>
                  <a:lnTo>
                    <a:pt x="95" y="291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2" y="292"/>
                  </a:lnTo>
                  <a:lnTo>
                    <a:pt x="90" y="291"/>
                  </a:lnTo>
                  <a:lnTo>
                    <a:pt x="87" y="291"/>
                  </a:lnTo>
                  <a:lnTo>
                    <a:pt x="84" y="294"/>
                  </a:lnTo>
                  <a:lnTo>
                    <a:pt x="86" y="294"/>
                  </a:lnTo>
                  <a:lnTo>
                    <a:pt x="84" y="296"/>
                  </a:lnTo>
                  <a:lnTo>
                    <a:pt x="84" y="297"/>
                  </a:lnTo>
                  <a:lnTo>
                    <a:pt x="83" y="296"/>
                  </a:lnTo>
                  <a:lnTo>
                    <a:pt x="80" y="296"/>
                  </a:lnTo>
                  <a:lnTo>
                    <a:pt x="80" y="295"/>
                  </a:lnTo>
                  <a:lnTo>
                    <a:pt x="76" y="296"/>
                  </a:lnTo>
                  <a:lnTo>
                    <a:pt x="76" y="297"/>
                  </a:lnTo>
                  <a:lnTo>
                    <a:pt x="75" y="296"/>
                  </a:lnTo>
                  <a:lnTo>
                    <a:pt x="72" y="296"/>
                  </a:lnTo>
                  <a:lnTo>
                    <a:pt x="72" y="295"/>
                  </a:lnTo>
                  <a:lnTo>
                    <a:pt x="74" y="294"/>
                  </a:lnTo>
                  <a:lnTo>
                    <a:pt x="74" y="292"/>
                  </a:lnTo>
                  <a:lnTo>
                    <a:pt x="75" y="292"/>
                  </a:lnTo>
                  <a:lnTo>
                    <a:pt x="75" y="291"/>
                  </a:lnTo>
                  <a:lnTo>
                    <a:pt x="82" y="291"/>
                  </a:lnTo>
                  <a:lnTo>
                    <a:pt x="82" y="289"/>
                  </a:lnTo>
                  <a:lnTo>
                    <a:pt x="83" y="289"/>
                  </a:lnTo>
                  <a:lnTo>
                    <a:pt x="86" y="290"/>
                  </a:lnTo>
                  <a:lnTo>
                    <a:pt x="88" y="290"/>
                  </a:lnTo>
                  <a:lnTo>
                    <a:pt x="89" y="289"/>
                  </a:lnTo>
                  <a:lnTo>
                    <a:pt x="95" y="289"/>
                  </a:lnTo>
                  <a:lnTo>
                    <a:pt x="96" y="290"/>
                  </a:lnTo>
                  <a:lnTo>
                    <a:pt x="98" y="289"/>
                  </a:lnTo>
                  <a:lnTo>
                    <a:pt x="99" y="290"/>
                  </a:lnTo>
                  <a:lnTo>
                    <a:pt x="100" y="290"/>
                  </a:lnTo>
                  <a:lnTo>
                    <a:pt x="101" y="289"/>
                  </a:lnTo>
                  <a:lnTo>
                    <a:pt x="100" y="289"/>
                  </a:lnTo>
                  <a:lnTo>
                    <a:pt x="100" y="288"/>
                  </a:lnTo>
                  <a:lnTo>
                    <a:pt x="99" y="286"/>
                  </a:lnTo>
                  <a:lnTo>
                    <a:pt x="100" y="286"/>
                  </a:lnTo>
                  <a:lnTo>
                    <a:pt x="100" y="285"/>
                  </a:lnTo>
                  <a:lnTo>
                    <a:pt x="101" y="285"/>
                  </a:lnTo>
                  <a:lnTo>
                    <a:pt x="100" y="284"/>
                  </a:lnTo>
                  <a:lnTo>
                    <a:pt x="100" y="282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3" y="283"/>
                  </a:lnTo>
                  <a:lnTo>
                    <a:pt x="103" y="282"/>
                  </a:lnTo>
                  <a:lnTo>
                    <a:pt x="105" y="283"/>
                  </a:lnTo>
                  <a:lnTo>
                    <a:pt x="106" y="283"/>
                  </a:lnTo>
                  <a:lnTo>
                    <a:pt x="105" y="282"/>
                  </a:lnTo>
                  <a:lnTo>
                    <a:pt x="106" y="282"/>
                  </a:lnTo>
                  <a:lnTo>
                    <a:pt x="107" y="280"/>
                  </a:lnTo>
                  <a:lnTo>
                    <a:pt x="107" y="279"/>
                  </a:lnTo>
                  <a:lnTo>
                    <a:pt x="109" y="279"/>
                  </a:lnTo>
                  <a:lnTo>
                    <a:pt x="108" y="278"/>
                  </a:lnTo>
                  <a:lnTo>
                    <a:pt x="111" y="277"/>
                  </a:lnTo>
                  <a:lnTo>
                    <a:pt x="112" y="277"/>
                  </a:lnTo>
                  <a:lnTo>
                    <a:pt x="112" y="276"/>
                  </a:lnTo>
                  <a:lnTo>
                    <a:pt x="111" y="276"/>
                  </a:lnTo>
                  <a:lnTo>
                    <a:pt x="106" y="277"/>
                  </a:lnTo>
                  <a:lnTo>
                    <a:pt x="102" y="277"/>
                  </a:lnTo>
                  <a:lnTo>
                    <a:pt x="103" y="278"/>
                  </a:lnTo>
                  <a:lnTo>
                    <a:pt x="102" y="278"/>
                  </a:lnTo>
                  <a:lnTo>
                    <a:pt x="98" y="277"/>
                  </a:lnTo>
                  <a:lnTo>
                    <a:pt x="96" y="278"/>
                  </a:lnTo>
                  <a:lnTo>
                    <a:pt x="95" y="277"/>
                  </a:lnTo>
                  <a:lnTo>
                    <a:pt x="94" y="277"/>
                  </a:lnTo>
                  <a:lnTo>
                    <a:pt x="90" y="278"/>
                  </a:lnTo>
                  <a:lnTo>
                    <a:pt x="89" y="278"/>
                  </a:lnTo>
                  <a:lnTo>
                    <a:pt x="89" y="279"/>
                  </a:lnTo>
                  <a:lnTo>
                    <a:pt x="87" y="279"/>
                  </a:lnTo>
                  <a:lnTo>
                    <a:pt x="87" y="278"/>
                  </a:lnTo>
                  <a:lnTo>
                    <a:pt x="86" y="278"/>
                  </a:lnTo>
                  <a:lnTo>
                    <a:pt x="83" y="279"/>
                  </a:lnTo>
                  <a:lnTo>
                    <a:pt x="80" y="279"/>
                  </a:lnTo>
                  <a:lnTo>
                    <a:pt x="80" y="280"/>
                  </a:lnTo>
                  <a:lnTo>
                    <a:pt x="78" y="279"/>
                  </a:lnTo>
                  <a:lnTo>
                    <a:pt x="76" y="279"/>
                  </a:lnTo>
                  <a:lnTo>
                    <a:pt x="75" y="278"/>
                  </a:lnTo>
                  <a:lnTo>
                    <a:pt x="75" y="277"/>
                  </a:lnTo>
                  <a:lnTo>
                    <a:pt x="72" y="277"/>
                  </a:lnTo>
                  <a:lnTo>
                    <a:pt x="71" y="278"/>
                  </a:lnTo>
                  <a:lnTo>
                    <a:pt x="70" y="278"/>
                  </a:lnTo>
                  <a:lnTo>
                    <a:pt x="70" y="279"/>
                  </a:lnTo>
                  <a:lnTo>
                    <a:pt x="69" y="280"/>
                  </a:lnTo>
                  <a:lnTo>
                    <a:pt x="67" y="280"/>
                  </a:lnTo>
                  <a:lnTo>
                    <a:pt x="67" y="277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7" y="275"/>
                  </a:lnTo>
                  <a:lnTo>
                    <a:pt x="68" y="275"/>
                  </a:lnTo>
                  <a:lnTo>
                    <a:pt x="68" y="272"/>
                  </a:lnTo>
                  <a:lnTo>
                    <a:pt x="71" y="272"/>
                  </a:lnTo>
                  <a:lnTo>
                    <a:pt x="71" y="271"/>
                  </a:lnTo>
                  <a:lnTo>
                    <a:pt x="72" y="271"/>
                  </a:lnTo>
                  <a:lnTo>
                    <a:pt x="72" y="272"/>
                  </a:lnTo>
                  <a:lnTo>
                    <a:pt x="74" y="272"/>
                  </a:lnTo>
                  <a:lnTo>
                    <a:pt x="76" y="275"/>
                  </a:lnTo>
                  <a:lnTo>
                    <a:pt x="77" y="273"/>
                  </a:lnTo>
                  <a:lnTo>
                    <a:pt x="78" y="273"/>
                  </a:lnTo>
                  <a:lnTo>
                    <a:pt x="78" y="272"/>
                  </a:lnTo>
                  <a:lnTo>
                    <a:pt x="80" y="272"/>
                  </a:lnTo>
                  <a:lnTo>
                    <a:pt x="80" y="270"/>
                  </a:lnTo>
                  <a:lnTo>
                    <a:pt x="78" y="270"/>
                  </a:lnTo>
                  <a:lnTo>
                    <a:pt x="78" y="269"/>
                  </a:lnTo>
                  <a:lnTo>
                    <a:pt x="81" y="269"/>
                  </a:lnTo>
                  <a:lnTo>
                    <a:pt x="81" y="266"/>
                  </a:lnTo>
                  <a:lnTo>
                    <a:pt x="82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80" y="265"/>
                  </a:lnTo>
                  <a:lnTo>
                    <a:pt x="78" y="266"/>
                  </a:lnTo>
                  <a:lnTo>
                    <a:pt x="78" y="265"/>
                  </a:lnTo>
                  <a:lnTo>
                    <a:pt x="76" y="265"/>
                  </a:lnTo>
                  <a:lnTo>
                    <a:pt x="76" y="263"/>
                  </a:lnTo>
                  <a:lnTo>
                    <a:pt x="77" y="263"/>
                  </a:lnTo>
                  <a:lnTo>
                    <a:pt x="77" y="261"/>
                  </a:lnTo>
                  <a:lnTo>
                    <a:pt x="76" y="260"/>
                  </a:lnTo>
                  <a:lnTo>
                    <a:pt x="76" y="263"/>
                  </a:lnTo>
                  <a:lnTo>
                    <a:pt x="74" y="263"/>
                  </a:lnTo>
                  <a:lnTo>
                    <a:pt x="72" y="261"/>
                  </a:lnTo>
                  <a:lnTo>
                    <a:pt x="72" y="259"/>
                  </a:lnTo>
                  <a:lnTo>
                    <a:pt x="74" y="259"/>
                  </a:lnTo>
                  <a:lnTo>
                    <a:pt x="75" y="258"/>
                  </a:lnTo>
                  <a:lnTo>
                    <a:pt x="74" y="258"/>
                  </a:lnTo>
                  <a:lnTo>
                    <a:pt x="74" y="257"/>
                  </a:lnTo>
                  <a:lnTo>
                    <a:pt x="72" y="257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0" y="260"/>
                  </a:lnTo>
                  <a:lnTo>
                    <a:pt x="64" y="260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5" y="253"/>
                  </a:lnTo>
                  <a:lnTo>
                    <a:pt x="64" y="254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5" y="247"/>
                  </a:lnTo>
                  <a:lnTo>
                    <a:pt x="64" y="247"/>
                  </a:lnTo>
                  <a:lnTo>
                    <a:pt x="62" y="246"/>
                  </a:lnTo>
                  <a:lnTo>
                    <a:pt x="58" y="245"/>
                  </a:lnTo>
                  <a:lnTo>
                    <a:pt x="57" y="243"/>
                  </a:lnTo>
                  <a:lnTo>
                    <a:pt x="57" y="242"/>
                  </a:lnTo>
                  <a:lnTo>
                    <a:pt x="62" y="242"/>
                  </a:lnTo>
                  <a:lnTo>
                    <a:pt x="65" y="241"/>
                  </a:lnTo>
                  <a:lnTo>
                    <a:pt x="67" y="240"/>
                  </a:lnTo>
                  <a:lnTo>
                    <a:pt x="67" y="237"/>
                  </a:lnTo>
                  <a:lnTo>
                    <a:pt x="68" y="236"/>
                  </a:lnTo>
                  <a:lnTo>
                    <a:pt x="67" y="235"/>
                  </a:lnTo>
                  <a:lnTo>
                    <a:pt x="67" y="232"/>
                  </a:lnTo>
                  <a:lnTo>
                    <a:pt x="68" y="232"/>
                  </a:lnTo>
                  <a:lnTo>
                    <a:pt x="68" y="230"/>
                  </a:lnTo>
                  <a:lnTo>
                    <a:pt x="67" y="230"/>
                  </a:lnTo>
                  <a:lnTo>
                    <a:pt x="68" y="229"/>
                  </a:lnTo>
                  <a:lnTo>
                    <a:pt x="68" y="228"/>
                  </a:lnTo>
                  <a:lnTo>
                    <a:pt x="67" y="227"/>
                  </a:lnTo>
                  <a:lnTo>
                    <a:pt x="62" y="227"/>
                  </a:lnTo>
                  <a:lnTo>
                    <a:pt x="59" y="224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5" y="222"/>
                  </a:lnTo>
                  <a:lnTo>
                    <a:pt x="52" y="222"/>
                  </a:lnTo>
                  <a:lnTo>
                    <a:pt x="52" y="223"/>
                  </a:lnTo>
                  <a:lnTo>
                    <a:pt x="51" y="223"/>
                  </a:lnTo>
                  <a:lnTo>
                    <a:pt x="51" y="224"/>
                  </a:lnTo>
                  <a:lnTo>
                    <a:pt x="50" y="223"/>
                  </a:lnTo>
                  <a:lnTo>
                    <a:pt x="50" y="220"/>
                  </a:lnTo>
                  <a:lnTo>
                    <a:pt x="47" y="217"/>
                  </a:lnTo>
                  <a:lnTo>
                    <a:pt x="47" y="216"/>
                  </a:lnTo>
                  <a:lnTo>
                    <a:pt x="46" y="217"/>
                  </a:lnTo>
                  <a:lnTo>
                    <a:pt x="46" y="214"/>
                  </a:lnTo>
                  <a:lnTo>
                    <a:pt x="45" y="215"/>
                  </a:lnTo>
                  <a:lnTo>
                    <a:pt x="40" y="215"/>
                  </a:lnTo>
                  <a:lnTo>
                    <a:pt x="40" y="220"/>
                  </a:lnTo>
                  <a:lnTo>
                    <a:pt x="39" y="220"/>
                  </a:lnTo>
                  <a:lnTo>
                    <a:pt x="38" y="218"/>
                  </a:lnTo>
                  <a:lnTo>
                    <a:pt x="38" y="220"/>
                  </a:lnTo>
                  <a:lnTo>
                    <a:pt x="37" y="218"/>
                  </a:lnTo>
                  <a:lnTo>
                    <a:pt x="36" y="218"/>
                  </a:lnTo>
                  <a:lnTo>
                    <a:pt x="36" y="216"/>
                  </a:lnTo>
                  <a:lnTo>
                    <a:pt x="33" y="216"/>
                  </a:lnTo>
                  <a:lnTo>
                    <a:pt x="32" y="215"/>
                  </a:lnTo>
                  <a:lnTo>
                    <a:pt x="31" y="215"/>
                  </a:lnTo>
                  <a:lnTo>
                    <a:pt x="31" y="211"/>
                  </a:lnTo>
                  <a:lnTo>
                    <a:pt x="30" y="211"/>
                  </a:lnTo>
                  <a:lnTo>
                    <a:pt x="30" y="214"/>
                  </a:lnTo>
                  <a:lnTo>
                    <a:pt x="27" y="214"/>
                  </a:lnTo>
                  <a:lnTo>
                    <a:pt x="26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4" y="210"/>
                  </a:lnTo>
                  <a:lnTo>
                    <a:pt x="26" y="210"/>
                  </a:lnTo>
                  <a:lnTo>
                    <a:pt x="26" y="209"/>
                  </a:lnTo>
                  <a:lnTo>
                    <a:pt x="27" y="209"/>
                  </a:lnTo>
                  <a:lnTo>
                    <a:pt x="27" y="208"/>
                  </a:lnTo>
                  <a:lnTo>
                    <a:pt x="28" y="208"/>
                  </a:lnTo>
                  <a:lnTo>
                    <a:pt x="28" y="209"/>
                  </a:lnTo>
                  <a:lnTo>
                    <a:pt x="31" y="209"/>
                  </a:lnTo>
                  <a:lnTo>
                    <a:pt x="30" y="208"/>
                  </a:lnTo>
                  <a:lnTo>
                    <a:pt x="32" y="208"/>
                  </a:lnTo>
                  <a:lnTo>
                    <a:pt x="33" y="206"/>
                  </a:lnTo>
                  <a:lnTo>
                    <a:pt x="34" y="206"/>
                  </a:lnTo>
                  <a:lnTo>
                    <a:pt x="34" y="205"/>
                  </a:lnTo>
                  <a:lnTo>
                    <a:pt x="33" y="204"/>
                  </a:lnTo>
                  <a:lnTo>
                    <a:pt x="33" y="203"/>
                  </a:lnTo>
                  <a:lnTo>
                    <a:pt x="34" y="203"/>
                  </a:lnTo>
                  <a:lnTo>
                    <a:pt x="34" y="204"/>
                  </a:lnTo>
                  <a:lnTo>
                    <a:pt x="36" y="203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0"/>
                  </a:lnTo>
                  <a:lnTo>
                    <a:pt x="32" y="200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1" y="199"/>
                  </a:lnTo>
                  <a:lnTo>
                    <a:pt x="30" y="197"/>
                  </a:lnTo>
                  <a:lnTo>
                    <a:pt x="30" y="194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4" y="190"/>
                  </a:lnTo>
                  <a:lnTo>
                    <a:pt x="38" y="193"/>
                  </a:lnTo>
                  <a:lnTo>
                    <a:pt x="38" y="194"/>
                  </a:lnTo>
                  <a:lnTo>
                    <a:pt x="39" y="196"/>
                  </a:lnTo>
                  <a:lnTo>
                    <a:pt x="39" y="197"/>
                  </a:lnTo>
                  <a:lnTo>
                    <a:pt x="40" y="197"/>
                  </a:lnTo>
                  <a:lnTo>
                    <a:pt x="40" y="200"/>
                  </a:lnTo>
                  <a:lnTo>
                    <a:pt x="39" y="200"/>
                  </a:lnTo>
                  <a:lnTo>
                    <a:pt x="39" y="203"/>
                  </a:lnTo>
                  <a:lnTo>
                    <a:pt x="40" y="204"/>
                  </a:lnTo>
                  <a:lnTo>
                    <a:pt x="40" y="205"/>
                  </a:lnTo>
                  <a:lnTo>
                    <a:pt x="41" y="208"/>
                  </a:lnTo>
                  <a:lnTo>
                    <a:pt x="43" y="209"/>
                  </a:lnTo>
                  <a:lnTo>
                    <a:pt x="44" y="209"/>
                  </a:lnTo>
                  <a:lnTo>
                    <a:pt x="43" y="208"/>
                  </a:lnTo>
                  <a:lnTo>
                    <a:pt x="43" y="203"/>
                  </a:lnTo>
                  <a:lnTo>
                    <a:pt x="45" y="203"/>
                  </a:lnTo>
                  <a:lnTo>
                    <a:pt x="45" y="204"/>
                  </a:lnTo>
                  <a:lnTo>
                    <a:pt x="46" y="206"/>
                  </a:lnTo>
                  <a:lnTo>
                    <a:pt x="50" y="206"/>
                  </a:lnTo>
                  <a:lnTo>
                    <a:pt x="53" y="205"/>
                  </a:lnTo>
                  <a:lnTo>
                    <a:pt x="55" y="204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2" y="202"/>
                  </a:lnTo>
                  <a:lnTo>
                    <a:pt x="62" y="200"/>
                  </a:lnTo>
                  <a:lnTo>
                    <a:pt x="61" y="202"/>
                  </a:lnTo>
                  <a:lnTo>
                    <a:pt x="59" y="202"/>
                  </a:lnTo>
                  <a:lnTo>
                    <a:pt x="58" y="200"/>
                  </a:lnTo>
                  <a:lnTo>
                    <a:pt x="57" y="200"/>
                  </a:lnTo>
                  <a:lnTo>
                    <a:pt x="55" y="202"/>
                  </a:lnTo>
                  <a:lnTo>
                    <a:pt x="53" y="203"/>
                  </a:lnTo>
                  <a:lnTo>
                    <a:pt x="53" y="202"/>
                  </a:lnTo>
                  <a:lnTo>
                    <a:pt x="52" y="199"/>
                  </a:lnTo>
                  <a:lnTo>
                    <a:pt x="51" y="199"/>
                  </a:lnTo>
                  <a:lnTo>
                    <a:pt x="50" y="198"/>
                  </a:lnTo>
                  <a:lnTo>
                    <a:pt x="51" y="198"/>
                  </a:lnTo>
                  <a:lnTo>
                    <a:pt x="50" y="197"/>
                  </a:lnTo>
                  <a:lnTo>
                    <a:pt x="49" y="197"/>
                  </a:lnTo>
                  <a:lnTo>
                    <a:pt x="50" y="196"/>
                  </a:lnTo>
                  <a:lnTo>
                    <a:pt x="50" y="193"/>
                  </a:lnTo>
                  <a:lnTo>
                    <a:pt x="47" y="193"/>
                  </a:lnTo>
                  <a:lnTo>
                    <a:pt x="46" y="192"/>
                  </a:lnTo>
                  <a:lnTo>
                    <a:pt x="46" y="191"/>
                  </a:lnTo>
                  <a:lnTo>
                    <a:pt x="45" y="191"/>
                  </a:lnTo>
                  <a:lnTo>
                    <a:pt x="45" y="190"/>
                  </a:lnTo>
                  <a:lnTo>
                    <a:pt x="46" y="190"/>
                  </a:lnTo>
                  <a:lnTo>
                    <a:pt x="44" y="187"/>
                  </a:lnTo>
                  <a:lnTo>
                    <a:pt x="45" y="186"/>
                  </a:lnTo>
                  <a:lnTo>
                    <a:pt x="47" y="186"/>
                  </a:lnTo>
                  <a:lnTo>
                    <a:pt x="49" y="185"/>
                  </a:lnTo>
                  <a:lnTo>
                    <a:pt x="49" y="186"/>
                  </a:lnTo>
                  <a:lnTo>
                    <a:pt x="52" y="186"/>
                  </a:lnTo>
                  <a:lnTo>
                    <a:pt x="52" y="185"/>
                  </a:lnTo>
                  <a:lnTo>
                    <a:pt x="53" y="185"/>
                  </a:lnTo>
                  <a:lnTo>
                    <a:pt x="53" y="184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3" y="181"/>
                  </a:lnTo>
                  <a:lnTo>
                    <a:pt x="53" y="183"/>
                  </a:lnTo>
                  <a:lnTo>
                    <a:pt x="55" y="183"/>
                  </a:lnTo>
                  <a:lnTo>
                    <a:pt x="55" y="180"/>
                  </a:lnTo>
                  <a:lnTo>
                    <a:pt x="56" y="180"/>
                  </a:lnTo>
                  <a:lnTo>
                    <a:pt x="56" y="179"/>
                  </a:lnTo>
                  <a:lnTo>
                    <a:pt x="58" y="179"/>
                  </a:lnTo>
                  <a:lnTo>
                    <a:pt x="58" y="175"/>
                  </a:lnTo>
                  <a:lnTo>
                    <a:pt x="57" y="175"/>
                  </a:lnTo>
                  <a:lnTo>
                    <a:pt x="57" y="177"/>
                  </a:lnTo>
                  <a:lnTo>
                    <a:pt x="55" y="177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51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49" y="175"/>
                  </a:lnTo>
                  <a:lnTo>
                    <a:pt x="47" y="174"/>
                  </a:lnTo>
                  <a:lnTo>
                    <a:pt x="47" y="172"/>
                  </a:lnTo>
                  <a:lnTo>
                    <a:pt x="49" y="171"/>
                  </a:lnTo>
                  <a:lnTo>
                    <a:pt x="47" y="171"/>
                  </a:lnTo>
                  <a:lnTo>
                    <a:pt x="50" y="168"/>
                  </a:lnTo>
                  <a:lnTo>
                    <a:pt x="51" y="168"/>
                  </a:lnTo>
                  <a:lnTo>
                    <a:pt x="51" y="167"/>
                  </a:lnTo>
                  <a:lnTo>
                    <a:pt x="50" y="166"/>
                  </a:lnTo>
                  <a:lnTo>
                    <a:pt x="49" y="163"/>
                  </a:lnTo>
                  <a:lnTo>
                    <a:pt x="46" y="162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4" y="157"/>
                  </a:lnTo>
                  <a:lnTo>
                    <a:pt x="39" y="157"/>
                  </a:lnTo>
                  <a:lnTo>
                    <a:pt x="40" y="156"/>
                  </a:lnTo>
                  <a:lnTo>
                    <a:pt x="41" y="156"/>
                  </a:lnTo>
                  <a:lnTo>
                    <a:pt x="44" y="154"/>
                  </a:lnTo>
                  <a:lnTo>
                    <a:pt x="49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51" y="147"/>
                  </a:lnTo>
                  <a:lnTo>
                    <a:pt x="53" y="146"/>
                  </a:lnTo>
                  <a:lnTo>
                    <a:pt x="53" y="141"/>
                  </a:lnTo>
                  <a:lnTo>
                    <a:pt x="52" y="141"/>
                  </a:lnTo>
                  <a:lnTo>
                    <a:pt x="51" y="140"/>
                  </a:lnTo>
                  <a:lnTo>
                    <a:pt x="51" y="141"/>
                  </a:lnTo>
                  <a:lnTo>
                    <a:pt x="50" y="141"/>
                  </a:lnTo>
                  <a:lnTo>
                    <a:pt x="49" y="142"/>
                  </a:lnTo>
                  <a:lnTo>
                    <a:pt x="47" y="141"/>
                  </a:lnTo>
                  <a:lnTo>
                    <a:pt x="41" y="142"/>
                  </a:lnTo>
                  <a:lnTo>
                    <a:pt x="33" y="143"/>
                  </a:lnTo>
                  <a:lnTo>
                    <a:pt x="32" y="144"/>
                  </a:lnTo>
                  <a:lnTo>
                    <a:pt x="31" y="144"/>
                  </a:lnTo>
                  <a:lnTo>
                    <a:pt x="30" y="146"/>
                  </a:lnTo>
                  <a:lnTo>
                    <a:pt x="25" y="146"/>
                  </a:lnTo>
                  <a:lnTo>
                    <a:pt x="25" y="147"/>
                  </a:lnTo>
                  <a:lnTo>
                    <a:pt x="16" y="147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9" y="140"/>
                  </a:lnTo>
                  <a:lnTo>
                    <a:pt x="20" y="138"/>
                  </a:lnTo>
                  <a:lnTo>
                    <a:pt x="20" y="137"/>
                  </a:lnTo>
                  <a:lnTo>
                    <a:pt x="21" y="134"/>
                  </a:lnTo>
                  <a:lnTo>
                    <a:pt x="20" y="134"/>
                  </a:lnTo>
                  <a:lnTo>
                    <a:pt x="20" y="120"/>
                  </a:lnTo>
                  <a:lnTo>
                    <a:pt x="21" y="119"/>
                  </a:lnTo>
                  <a:lnTo>
                    <a:pt x="22" y="117"/>
                  </a:lnTo>
                  <a:lnTo>
                    <a:pt x="25" y="118"/>
                  </a:lnTo>
                  <a:lnTo>
                    <a:pt x="25" y="117"/>
                  </a:lnTo>
                  <a:lnTo>
                    <a:pt x="27" y="117"/>
                  </a:lnTo>
                  <a:lnTo>
                    <a:pt x="28" y="114"/>
                  </a:lnTo>
                  <a:lnTo>
                    <a:pt x="30" y="113"/>
                  </a:lnTo>
                  <a:lnTo>
                    <a:pt x="30" y="112"/>
                  </a:lnTo>
                  <a:lnTo>
                    <a:pt x="31" y="112"/>
                  </a:lnTo>
                  <a:lnTo>
                    <a:pt x="31" y="106"/>
                  </a:lnTo>
                  <a:lnTo>
                    <a:pt x="36" y="106"/>
                  </a:lnTo>
                  <a:lnTo>
                    <a:pt x="36" y="105"/>
                  </a:lnTo>
                  <a:lnTo>
                    <a:pt x="39" y="101"/>
                  </a:lnTo>
                  <a:lnTo>
                    <a:pt x="44" y="95"/>
                  </a:lnTo>
                  <a:lnTo>
                    <a:pt x="58" y="95"/>
                  </a:lnTo>
                  <a:lnTo>
                    <a:pt x="59" y="93"/>
                  </a:lnTo>
                  <a:lnTo>
                    <a:pt x="61" y="93"/>
                  </a:lnTo>
                  <a:lnTo>
                    <a:pt x="62" y="92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69" y="93"/>
                  </a:lnTo>
                  <a:lnTo>
                    <a:pt x="70" y="94"/>
                  </a:lnTo>
                  <a:lnTo>
                    <a:pt x="69" y="95"/>
                  </a:lnTo>
                  <a:lnTo>
                    <a:pt x="72" y="99"/>
                  </a:lnTo>
                  <a:lnTo>
                    <a:pt x="75" y="100"/>
                  </a:lnTo>
                  <a:lnTo>
                    <a:pt x="80" y="100"/>
                  </a:lnTo>
                  <a:lnTo>
                    <a:pt x="81" y="99"/>
                  </a:lnTo>
                  <a:lnTo>
                    <a:pt x="83" y="99"/>
                  </a:lnTo>
                  <a:lnTo>
                    <a:pt x="84" y="100"/>
                  </a:lnTo>
                  <a:lnTo>
                    <a:pt x="86" y="100"/>
                  </a:lnTo>
                  <a:lnTo>
                    <a:pt x="86" y="99"/>
                  </a:lnTo>
                  <a:lnTo>
                    <a:pt x="87" y="100"/>
                  </a:lnTo>
                  <a:lnTo>
                    <a:pt x="89" y="100"/>
                  </a:lnTo>
                  <a:lnTo>
                    <a:pt x="90" y="98"/>
                  </a:lnTo>
                  <a:lnTo>
                    <a:pt x="93" y="97"/>
                  </a:lnTo>
                  <a:lnTo>
                    <a:pt x="90" y="95"/>
                  </a:lnTo>
                  <a:lnTo>
                    <a:pt x="89" y="95"/>
                  </a:lnTo>
                  <a:lnTo>
                    <a:pt x="89" y="94"/>
                  </a:lnTo>
                  <a:lnTo>
                    <a:pt x="88" y="94"/>
                  </a:lnTo>
                  <a:lnTo>
                    <a:pt x="88" y="92"/>
                  </a:lnTo>
                  <a:lnTo>
                    <a:pt x="87" y="92"/>
                  </a:lnTo>
                  <a:lnTo>
                    <a:pt x="84" y="89"/>
                  </a:lnTo>
                  <a:lnTo>
                    <a:pt x="86" y="89"/>
                  </a:lnTo>
                  <a:lnTo>
                    <a:pt x="87" y="88"/>
                  </a:lnTo>
                  <a:lnTo>
                    <a:pt x="90" y="88"/>
                  </a:lnTo>
                  <a:lnTo>
                    <a:pt x="98" y="89"/>
                  </a:lnTo>
                  <a:lnTo>
                    <a:pt x="100" y="92"/>
                  </a:lnTo>
                  <a:lnTo>
                    <a:pt x="99" y="93"/>
                  </a:lnTo>
                  <a:lnTo>
                    <a:pt x="95" y="94"/>
                  </a:lnTo>
                  <a:lnTo>
                    <a:pt x="94" y="95"/>
                  </a:lnTo>
                  <a:lnTo>
                    <a:pt x="94" y="97"/>
                  </a:lnTo>
                  <a:lnTo>
                    <a:pt x="96" y="98"/>
                  </a:lnTo>
                  <a:lnTo>
                    <a:pt x="103" y="95"/>
                  </a:lnTo>
                  <a:lnTo>
                    <a:pt x="118" y="95"/>
                  </a:lnTo>
                  <a:lnTo>
                    <a:pt x="118" y="97"/>
                  </a:lnTo>
                  <a:lnTo>
                    <a:pt x="119" y="95"/>
                  </a:lnTo>
                  <a:lnTo>
                    <a:pt x="121" y="95"/>
                  </a:lnTo>
                  <a:lnTo>
                    <a:pt x="124" y="97"/>
                  </a:lnTo>
                  <a:lnTo>
                    <a:pt x="125" y="98"/>
                  </a:lnTo>
                  <a:lnTo>
                    <a:pt x="125" y="97"/>
                  </a:lnTo>
                  <a:lnTo>
                    <a:pt x="130" y="97"/>
                  </a:lnTo>
                  <a:lnTo>
                    <a:pt x="130" y="95"/>
                  </a:lnTo>
                  <a:lnTo>
                    <a:pt x="134" y="95"/>
                  </a:lnTo>
                  <a:lnTo>
                    <a:pt x="136" y="97"/>
                  </a:lnTo>
                  <a:lnTo>
                    <a:pt x="137" y="97"/>
                  </a:lnTo>
                  <a:lnTo>
                    <a:pt x="138" y="98"/>
                  </a:lnTo>
                  <a:lnTo>
                    <a:pt x="142" y="98"/>
                  </a:lnTo>
                  <a:lnTo>
                    <a:pt x="144" y="95"/>
                  </a:lnTo>
                  <a:lnTo>
                    <a:pt x="144" y="94"/>
                  </a:lnTo>
                  <a:lnTo>
                    <a:pt x="146" y="94"/>
                  </a:lnTo>
                  <a:lnTo>
                    <a:pt x="146" y="93"/>
                  </a:lnTo>
                  <a:lnTo>
                    <a:pt x="144" y="91"/>
                  </a:lnTo>
                  <a:lnTo>
                    <a:pt x="140" y="91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3" y="89"/>
                  </a:lnTo>
                  <a:lnTo>
                    <a:pt x="131" y="88"/>
                  </a:lnTo>
                  <a:lnTo>
                    <a:pt x="133" y="86"/>
                  </a:lnTo>
                  <a:lnTo>
                    <a:pt x="136" y="85"/>
                  </a:lnTo>
                  <a:lnTo>
                    <a:pt x="137" y="83"/>
                  </a:lnTo>
                  <a:lnTo>
                    <a:pt x="139" y="82"/>
                  </a:lnTo>
                  <a:lnTo>
                    <a:pt x="140" y="82"/>
                  </a:lnTo>
                  <a:lnTo>
                    <a:pt x="152" y="81"/>
                  </a:lnTo>
                  <a:lnTo>
                    <a:pt x="154" y="80"/>
                  </a:lnTo>
                  <a:lnTo>
                    <a:pt x="156" y="79"/>
                  </a:lnTo>
                  <a:lnTo>
                    <a:pt x="157" y="79"/>
                  </a:lnTo>
                  <a:lnTo>
                    <a:pt x="158" y="80"/>
                  </a:lnTo>
                  <a:lnTo>
                    <a:pt x="158" y="79"/>
                  </a:lnTo>
                  <a:lnTo>
                    <a:pt x="159" y="79"/>
                  </a:lnTo>
                  <a:lnTo>
                    <a:pt x="161" y="77"/>
                  </a:lnTo>
                  <a:lnTo>
                    <a:pt x="163" y="77"/>
                  </a:lnTo>
                  <a:lnTo>
                    <a:pt x="163" y="79"/>
                  </a:lnTo>
                  <a:lnTo>
                    <a:pt x="164" y="79"/>
                  </a:lnTo>
                  <a:lnTo>
                    <a:pt x="173" y="77"/>
                  </a:lnTo>
                  <a:lnTo>
                    <a:pt x="180" y="77"/>
                  </a:lnTo>
                  <a:lnTo>
                    <a:pt x="180" y="75"/>
                  </a:lnTo>
                  <a:lnTo>
                    <a:pt x="175" y="75"/>
                  </a:lnTo>
                  <a:lnTo>
                    <a:pt x="174" y="76"/>
                  </a:lnTo>
                  <a:lnTo>
                    <a:pt x="173" y="76"/>
                  </a:lnTo>
                  <a:lnTo>
                    <a:pt x="171" y="75"/>
                  </a:lnTo>
                  <a:lnTo>
                    <a:pt x="169" y="74"/>
                  </a:lnTo>
                  <a:lnTo>
                    <a:pt x="158" y="74"/>
                  </a:lnTo>
                  <a:lnTo>
                    <a:pt x="158" y="75"/>
                  </a:lnTo>
                  <a:lnTo>
                    <a:pt x="155" y="75"/>
                  </a:lnTo>
                  <a:lnTo>
                    <a:pt x="155" y="71"/>
                  </a:lnTo>
                  <a:lnTo>
                    <a:pt x="154" y="71"/>
                  </a:lnTo>
                  <a:lnTo>
                    <a:pt x="152" y="73"/>
                  </a:lnTo>
                  <a:lnTo>
                    <a:pt x="151" y="73"/>
                  </a:lnTo>
                  <a:lnTo>
                    <a:pt x="152" y="71"/>
                  </a:lnTo>
                  <a:lnTo>
                    <a:pt x="152" y="70"/>
                  </a:lnTo>
                  <a:lnTo>
                    <a:pt x="151" y="69"/>
                  </a:lnTo>
                  <a:lnTo>
                    <a:pt x="150" y="69"/>
                  </a:lnTo>
                  <a:lnTo>
                    <a:pt x="149" y="68"/>
                  </a:lnTo>
                  <a:lnTo>
                    <a:pt x="146" y="67"/>
                  </a:lnTo>
                  <a:lnTo>
                    <a:pt x="144" y="64"/>
                  </a:lnTo>
                  <a:lnTo>
                    <a:pt x="142" y="63"/>
                  </a:lnTo>
                  <a:lnTo>
                    <a:pt x="142" y="61"/>
                  </a:lnTo>
                  <a:lnTo>
                    <a:pt x="140" y="61"/>
                  </a:lnTo>
                  <a:lnTo>
                    <a:pt x="142" y="60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37" y="62"/>
                  </a:lnTo>
                  <a:lnTo>
                    <a:pt x="136" y="63"/>
                  </a:lnTo>
                  <a:lnTo>
                    <a:pt x="134" y="63"/>
                  </a:lnTo>
                  <a:lnTo>
                    <a:pt x="133" y="64"/>
                  </a:lnTo>
                  <a:lnTo>
                    <a:pt x="131" y="64"/>
                  </a:lnTo>
                  <a:lnTo>
                    <a:pt x="131" y="63"/>
                  </a:lnTo>
                  <a:lnTo>
                    <a:pt x="130" y="63"/>
                  </a:lnTo>
                  <a:lnTo>
                    <a:pt x="125" y="64"/>
                  </a:lnTo>
                  <a:lnTo>
                    <a:pt x="124" y="63"/>
                  </a:lnTo>
                  <a:lnTo>
                    <a:pt x="124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0" y="62"/>
                  </a:lnTo>
                  <a:lnTo>
                    <a:pt x="118" y="61"/>
                  </a:lnTo>
                  <a:lnTo>
                    <a:pt x="117" y="60"/>
                  </a:lnTo>
                  <a:lnTo>
                    <a:pt x="115" y="60"/>
                  </a:lnTo>
                  <a:lnTo>
                    <a:pt x="112" y="58"/>
                  </a:lnTo>
                  <a:lnTo>
                    <a:pt x="109" y="58"/>
                  </a:lnTo>
                  <a:lnTo>
                    <a:pt x="108" y="57"/>
                  </a:lnTo>
                  <a:lnTo>
                    <a:pt x="105" y="57"/>
                  </a:lnTo>
                  <a:lnTo>
                    <a:pt x="103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9" y="60"/>
                  </a:lnTo>
                  <a:lnTo>
                    <a:pt x="99" y="61"/>
                  </a:lnTo>
                  <a:lnTo>
                    <a:pt x="98" y="61"/>
                  </a:lnTo>
                  <a:lnTo>
                    <a:pt x="96" y="62"/>
                  </a:lnTo>
                  <a:lnTo>
                    <a:pt x="96" y="63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89" y="62"/>
                  </a:lnTo>
                  <a:lnTo>
                    <a:pt x="87" y="61"/>
                  </a:lnTo>
                  <a:lnTo>
                    <a:pt x="78" y="63"/>
                  </a:lnTo>
                  <a:lnTo>
                    <a:pt x="77" y="63"/>
                  </a:lnTo>
                  <a:lnTo>
                    <a:pt x="76" y="66"/>
                  </a:lnTo>
                  <a:lnTo>
                    <a:pt x="75" y="70"/>
                  </a:lnTo>
                  <a:lnTo>
                    <a:pt x="70" y="75"/>
                  </a:lnTo>
                  <a:lnTo>
                    <a:pt x="68" y="79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2" y="82"/>
                  </a:lnTo>
                  <a:lnTo>
                    <a:pt x="61" y="83"/>
                  </a:lnTo>
                  <a:lnTo>
                    <a:pt x="58" y="83"/>
                  </a:lnTo>
                  <a:lnTo>
                    <a:pt x="56" y="86"/>
                  </a:lnTo>
                  <a:lnTo>
                    <a:pt x="55" y="86"/>
                  </a:lnTo>
                  <a:lnTo>
                    <a:pt x="53" y="87"/>
                  </a:lnTo>
                  <a:lnTo>
                    <a:pt x="52" y="87"/>
                  </a:lnTo>
                  <a:lnTo>
                    <a:pt x="50" y="88"/>
                  </a:lnTo>
                  <a:lnTo>
                    <a:pt x="50" y="89"/>
                  </a:lnTo>
                  <a:lnTo>
                    <a:pt x="46" y="89"/>
                  </a:lnTo>
                  <a:lnTo>
                    <a:pt x="44" y="92"/>
                  </a:lnTo>
                  <a:lnTo>
                    <a:pt x="43" y="92"/>
                  </a:lnTo>
                  <a:lnTo>
                    <a:pt x="43" y="94"/>
                  </a:lnTo>
                  <a:lnTo>
                    <a:pt x="41" y="94"/>
                  </a:lnTo>
                  <a:lnTo>
                    <a:pt x="40" y="95"/>
                  </a:lnTo>
                  <a:lnTo>
                    <a:pt x="40" y="98"/>
                  </a:lnTo>
                  <a:lnTo>
                    <a:pt x="39" y="98"/>
                  </a:lnTo>
                  <a:lnTo>
                    <a:pt x="36" y="101"/>
                  </a:lnTo>
                  <a:lnTo>
                    <a:pt x="34" y="101"/>
                  </a:lnTo>
                  <a:lnTo>
                    <a:pt x="34" y="103"/>
                  </a:lnTo>
                  <a:lnTo>
                    <a:pt x="32" y="105"/>
                  </a:lnTo>
                  <a:lnTo>
                    <a:pt x="31" y="105"/>
                  </a:lnTo>
                  <a:lnTo>
                    <a:pt x="30" y="106"/>
                  </a:lnTo>
                  <a:lnTo>
                    <a:pt x="28" y="106"/>
                  </a:lnTo>
                  <a:lnTo>
                    <a:pt x="28" y="107"/>
                  </a:lnTo>
                  <a:lnTo>
                    <a:pt x="30" y="109"/>
                  </a:lnTo>
                  <a:lnTo>
                    <a:pt x="26" y="112"/>
                  </a:lnTo>
                  <a:lnTo>
                    <a:pt x="21" y="114"/>
                  </a:lnTo>
                  <a:lnTo>
                    <a:pt x="20" y="114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5" y="106"/>
                  </a:lnTo>
                  <a:lnTo>
                    <a:pt x="25" y="103"/>
                  </a:lnTo>
                  <a:lnTo>
                    <a:pt x="24" y="101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25" y="98"/>
                  </a:lnTo>
                  <a:lnTo>
                    <a:pt x="27" y="98"/>
                  </a:lnTo>
                  <a:lnTo>
                    <a:pt x="32" y="93"/>
                  </a:lnTo>
                  <a:lnTo>
                    <a:pt x="37" y="91"/>
                  </a:lnTo>
                  <a:lnTo>
                    <a:pt x="38" y="89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7"/>
                  </a:lnTo>
                  <a:lnTo>
                    <a:pt x="45" y="86"/>
                  </a:lnTo>
                  <a:lnTo>
                    <a:pt x="46" y="87"/>
                  </a:lnTo>
                  <a:lnTo>
                    <a:pt x="47" y="86"/>
                  </a:lnTo>
                  <a:lnTo>
                    <a:pt x="49" y="86"/>
                  </a:lnTo>
                  <a:lnTo>
                    <a:pt x="49" y="85"/>
                  </a:lnTo>
                  <a:lnTo>
                    <a:pt x="47" y="81"/>
                  </a:lnTo>
                  <a:lnTo>
                    <a:pt x="44" y="81"/>
                  </a:lnTo>
                  <a:lnTo>
                    <a:pt x="43" y="82"/>
                  </a:lnTo>
                  <a:lnTo>
                    <a:pt x="38" y="82"/>
                  </a:lnTo>
                  <a:lnTo>
                    <a:pt x="36" y="85"/>
                  </a:lnTo>
                  <a:lnTo>
                    <a:pt x="34" y="83"/>
                  </a:lnTo>
                  <a:lnTo>
                    <a:pt x="28" y="83"/>
                  </a:lnTo>
                  <a:lnTo>
                    <a:pt x="27" y="85"/>
                  </a:lnTo>
                  <a:lnTo>
                    <a:pt x="19" y="85"/>
                  </a:lnTo>
                  <a:lnTo>
                    <a:pt x="16" y="82"/>
                  </a:lnTo>
                  <a:lnTo>
                    <a:pt x="16" y="77"/>
                  </a:lnTo>
                  <a:lnTo>
                    <a:pt x="15" y="76"/>
                  </a:lnTo>
                  <a:lnTo>
                    <a:pt x="19" y="76"/>
                  </a:lnTo>
                  <a:lnTo>
                    <a:pt x="20" y="75"/>
                  </a:lnTo>
                  <a:lnTo>
                    <a:pt x="20" y="73"/>
                  </a:lnTo>
                  <a:lnTo>
                    <a:pt x="22" y="70"/>
                  </a:lnTo>
                  <a:lnTo>
                    <a:pt x="22" y="69"/>
                  </a:lnTo>
                  <a:lnTo>
                    <a:pt x="24" y="69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5" y="67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61"/>
                  </a:lnTo>
                  <a:lnTo>
                    <a:pt x="27" y="58"/>
                  </a:lnTo>
                  <a:lnTo>
                    <a:pt x="27" y="57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8" y="54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34" y="45"/>
                  </a:lnTo>
                  <a:lnTo>
                    <a:pt x="34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0" y="36"/>
                  </a:lnTo>
                  <a:lnTo>
                    <a:pt x="39" y="3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4" y="24"/>
                  </a:lnTo>
                  <a:lnTo>
                    <a:pt x="31" y="24"/>
                  </a:lnTo>
                  <a:lnTo>
                    <a:pt x="30" y="23"/>
                  </a:lnTo>
                  <a:lnTo>
                    <a:pt x="30" y="21"/>
                  </a:lnTo>
                  <a:lnTo>
                    <a:pt x="28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4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51" y="7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6" y="3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1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"/>
            <p:cNvSpPr>
              <a:spLocks noEditPoints="1"/>
            </p:cNvSpPr>
            <p:nvPr/>
          </p:nvSpPr>
          <p:spPr bwMode="auto">
            <a:xfrm>
              <a:off x="4857750" y="1749425"/>
              <a:ext cx="900113" cy="1658938"/>
            </a:xfrm>
            <a:custGeom>
              <a:avLst/>
              <a:gdLst/>
              <a:ahLst/>
              <a:cxnLst>
                <a:cxn ang="0">
                  <a:pos x="35" y="1032"/>
                </a:cxn>
                <a:cxn ang="0">
                  <a:pos x="23" y="1033"/>
                </a:cxn>
                <a:cxn ang="0">
                  <a:pos x="25" y="986"/>
                </a:cxn>
                <a:cxn ang="0">
                  <a:pos x="30" y="967"/>
                </a:cxn>
                <a:cxn ang="0">
                  <a:pos x="35" y="967"/>
                </a:cxn>
                <a:cxn ang="0">
                  <a:pos x="24" y="953"/>
                </a:cxn>
                <a:cxn ang="0">
                  <a:pos x="16" y="919"/>
                </a:cxn>
                <a:cxn ang="0">
                  <a:pos x="33" y="924"/>
                </a:cxn>
                <a:cxn ang="0">
                  <a:pos x="4" y="878"/>
                </a:cxn>
                <a:cxn ang="0">
                  <a:pos x="10" y="860"/>
                </a:cxn>
                <a:cxn ang="0">
                  <a:pos x="45" y="764"/>
                </a:cxn>
                <a:cxn ang="0">
                  <a:pos x="38" y="758"/>
                </a:cxn>
                <a:cxn ang="0">
                  <a:pos x="66" y="749"/>
                </a:cxn>
                <a:cxn ang="0">
                  <a:pos x="89" y="713"/>
                </a:cxn>
                <a:cxn ang="0">
                  <a:pos x="116" y="699"/>
                </a:cxn>
                <a:cxn ang="0">
                  <a:pos x="150" y="683"/>
                </a:cxn>
                <a:cxn ang="0">
                  <a:pos x="147" y="658"/>
                </a:cxn>
                <a:cxn ang="0">
                  <a:pos x="191" y="645"/>
                </a:cxn>
                <a:cxn ang="0">
                  <a:pos x="188" y="636"/>
                </a:cxn>
                <a:cxn ang="0">
                  <a:pos x="173" y="625"/>
                </a:cxn>
                <a:cxn ang="0">
                  <a:pos x="286" y="551"/>
                </a:cxn>
                <a:cxn ang="0">
                  <a:pos x="275" y="512"/>
                </a:cxn>
                <a:cxn ang="0">
                  <a:pos x="259" y="513"/>
                </a:cxn>
                <a:cxn ang="0">
                  <a:pos x="319" y="494"/>
                </a:cxn>
                <a:cxn ang="0">
                  <a:pos x="327" y="454"/>
                </a:cxn>
                <a:cxn ang="0">
                  <a:pos x="318" y="470"/>
                </a:cxn>
                <a:cxn ang="0">
                  <a:pos x="304" y="443"/>
                </a:cxn>
                <a:cxn ang="0">
                  <a:pos x="347" y="400"/>
                </a:cxn>
                <a:cxn ang="0">
                  <a:pos x="330" y="392"/>
                </a:cxn>
                <a:cxn ang="0">
                  <a:pos x="348" y="362"/>
                </a:cxn>
                <a:cxn ang="0">
                  <a:pos x="397" y="285"/>
                </a:cxn>
                <a:cxn ang="0">
                  <a:pos x="431" y="245"/>
                </a:cxn>
                <a:cxn ang="0">
                  <a:pos x="435" y="193"/>
                </a:cxn>
                <a:cxn ang="0">
                  <a:pos x="448" y="191"/>
                </a:cxn>
                <a:cxn ang="0">
                  <a:pos x="353" y="200"/>
                </a:cxn>
                <a:cxn ang="0">
                  <a:pos x="362" y="189"/>
                </a:cxn>
                <a:cxn ang="0">
                  <a:pos x="397" y="153"/>
                </a:cxn>
                <a:cxn ang="0">
                  <a:pos x="381" y="176"/>
                </a:cxn>
                <a:cxn ang="0">
                  <a:pos x="381" y="154"/>
                </a:cxn>
                <a:cxn ang="0">
                  <a:pos x="423" y="159"/>
                </a:cxn>
                <a:cxn ang="0">
                  <a:pos x="415" y="150"/>
                </a:cxn>
                <a:cxn ang="0">
                  <a:pos x="497" y="129"/>
                </a:cxn>
                <a:cxn ang="0">
                  <a:pos x="424" y="132"/>
                </a:cxn>
                <a:cxn ang="0">
                  <a:pos x="530" y="96"/>
                </a:cxn>
                <a:cxn ang="0">
                  <a:pos x="474" y="99"/>
                </a:cxn>
                <a:cxn ang="0">
                  <a:pos x="484" y="91"/>
                </a:cxn>
                <a:cxn ang="0">
                  <a:pos x="501" y="122"/>
                </a:cxn>
                <a:cxn ang="0">
                  <a:pos x="467" y="141"/>
                </a:cxn>
                <a:cxn ang="0">
                  <a:pos x="445" y="147"/>
                </a:cxn>
                <a:cxn ang="0">
                  <a:pos x="455" y="119"/>
                </a:cxn>
                <a:cxn ang="0">
                  <a:pos x="462" y="92"/>
                </a:cxn>
                <a:cxn ang="0">
                  <a:pos x="446" y="80"/>
                </a:cxn>
                <a:cxn ang="0">
                  <a:pos x="429" y="117"/>
                </a:cxn>
                <a:cxn ang="0">
                  <a:pos x="421" y="116"/>
                </a:cxn>
                <a:cxn ang="0">
                  <a:pos x="423" y="93"/>
                </a:cxn>
                <a:cxn ang="0">
                  <a:pos x="545" y="65"/>
                </a:cxn>
                <a:cxn ang="0">
                  <a:pos x="460" y="73"/>
                </a:cxn>
                <a:cxn ang="0">
                  <a:pos x="551" y="9"/>
                </a:cxn>
                <a:cxn ang="0">
                  <a:pos x="564" y="23"/>
                </a:cxn>
                <a:cxn ang="0">
                  <a:pos x="529" y="66"/>
                </a:cxn>
                <a:cxn ang="0">
                  <a:pos x="517" y="46"/>
                </a:cxn>
                <a:cxn ang="0">
                  <a:pos x="536" y="29"/>
                </a:cxn>
                <a:cxn ang="0">
                  <a:pos x="546" y="13"/>
                </a:cxn>
              </a:cxnLst>
              <a:rect l="0" t="0" r="r" b="b"/>
              <a:pathLst>
                <a:path w="567" h="1045">
                  <a:moveTo>
                    <a:pt x="268" y="1039"/>
                  </a:moveTo>
                  <a:lnTo>
                    <a:pt x="269" y="1039"/>
                  </a:lnTo>
                  <a:lnTo>
                    <a:pt x="269" y="1041"/>
                  </a:lnTo>
                  <a:lnTo>
                    <a:pt x="272" y="1041"/>
                  </a:lnTo>
                  <a:lnTo>
                    <a:pt x="272" y="1042"/>
                  </a:lnTo>
                  <a:lnTo>
                    <a:pt x="271" y="1043"/>
                  </a:lnTo>
                  <a:lnTo>
                    <a:pt x="271" y="1044"/>
                  </a:lnTo>
                  <a:lnTo>
                    <a:pt x="269" y="1045"/>
                  </a:lnTo>
                  <a:lnTo>
                    <a:pt x="268" y="1045"/>
                  </a:lnTo>
                  <a:lnTo>
                    <a:pt x="268" y="1039"/>
                  </a:lnTo>
                  <a:close/>
                  <a:moveTo>
                    <a:pt x="262" y="1037"/>
                  </a:moveTo>
                  <a:lnTo>
                    <a:pt x="262" y="1038"/>
                  </a:lnTo>
                  <a:lnTo>
                    <a:pt x="263" y="1037"/>
                  </a:lnTo>
                  <a:lnTo>
                    <a:pt x="265" y="1037"/>
                  </a:lnTo>
                  <a:lnTo>
                    <a:pt x="265" y="1039"/>
                  </a:lnTo>
                  <a:lnTo>
                    <a:pt x="263" y="1041"/>
                  </a:lnTo>
                  <a:lnTo>
                    <a:pt x="261" y="1041"/>
                  </a:lnTo>
                  <a:lnTo>
                    <a:pt x="261" y="1038"/>
                  </a:lnTo>
                  <a:lnTo>
                    <a:pt x="262" y="1037"/>
                  </a:lnTo>
                  <a:close/>
                  <a:moveTo>
                    <a:pt x="39" y="1036"/>
                  </a:moveTo>
                  <a:lnTo>
                    <a:pt x="42" y="1036"/>
                  </a:lnTo>
                  <a:lnTo>
                    <a:pt x="43" y="1037"/>
                  </a:lnTo>
                  <a:lnTo>
                    <a:pt x="48" y="1037"/>
                  </a:lnTo>
                  <a:lnTo>
                    <a:pt x="48" y="1041"/>
                  </a:lnTo>
                  <a:lnTo>
                    <a:pt x="47" y="1041"/>
                  </a:lnTo>
                  <a:lnTo>
                    <a:pt x="43" y="1038"/>
                  </a:lnTo>
                  <a:lnTo>
                    <a:pt x="41" y="1037"/>
                  </a:lnTo>
                  <a:lnTo>
                    <a:pt x="39" y="1037"/>
                  </a:lnTo>
                  <a:lnTo>
                    <a:pt x="39" y="1036"/>
                  </a:lnTo>
                  <a:close/>
                  <a:moveTo>
                    <a:pt x="31" y="1027"/>
                  </a:moveTo>
                  <a:lnTo>
                    <a:pt x="33" y="1027"/>
                  </a:lnTo>
                  <a:lnTo>
                    <a:pt x="33" y="1029"/>
                  </a:lnTo>
                  <a:lnTo>
                    <a:pt x="35" y="1030"/>
                  </a:lnTo>
                  <a:lnTo>
                    <a:pt x="35" y="1032"/>
                  </a:lnTo>
                  <a:lnTo>
                    <a:pt x="33" y="1033"/>
                  </a:lnTo>
                  <a:lnTo>
                    <a:pt x="33" y="1032"/>
                  </a:lnTo>
                  <a:lnTo>
                    <a:pt x="32" y="1032"/>
                  </a:lnTo>
                  <a:lnTo>
                    <a:pt x="31" y="1031"/>
                  </a:lnTo>
                  <a:lnTo>
                    <a:pt x="31" y="1027"/>
                  </a:lnTo>
                  <a:close/>
                  <a:moveTo>
                    <a:pt x="56" y="1023"/>
                  </a:moveTo>
                  <a:lnTo>
                    <a:pt x="57" y="1023"/>
                  </a:lnTo>
                  <a:lnTo>
                    <a:pt x="60" y="1024"/>
                  </a:lnTo>
                  <a:lnTo>
                    <a:pt x="61" y="1024"/>
                  </a:lnTo>
                  <a:lnTo>
                    <a:pt x="61" y="1025"/>
                  </a:lnTo>
                  <a:lnTo>
                    <a:pt x="60" y="1027"/>
                  </a:lnTo>
                  <a:lnTo>
                    <a:pt x="57" y="1027"/>
                  </a:lnTo>
                  <a:lnTo>
                    <a:pt x="55" y="1029"/>
                  </a:lnTo>
                  <a:lnTo>
                    <a:pt x="54" y="1027"/>
                  </a:lnTo>
                  <a:lnTo>
                    <a:pt x="54" y="1025"/>
                  </a:lnTo>
                  <a:lnTo>
                    <a:pt x="56" y="1023"/>
                  </a:lnTo>
                  <a:close/>
                  <a:moveTo>
                    <a:pt x="23" y="1013"/>
                  </a:moveTo>
                  <a:lnTo>
                    <a:pt x="24" y="1013"/>
                  </a:lnTo>
                  <a:lnTo>
                    <a:pt x="25" y="1017"/>
                  </a:lnTo>
                  <a:lnTo>
                    <a:pt x="25" y="1018"/>
                  </a:lnTo>
                  <a:lnTo>
                    <a:pt x="26" y="1019"/>
                  </a:lnTo>
                  <a:lnTo>
                    <a:pt x="26" y="1020"/>
                  </a:lnTo>
                  <a:lnTo>
                    <a:pt x="27" y="1020"/>
                  </a:lnTo>
                  <a:lnTo>
                    <a:pt x="27" y="1021"/>
                  </a:lnTo>
                  <a:lnTo>
                    <a:pt x="26" y="1021"/>
                  </a:lnTo>
                  <a:lnTo>
                    <a:pt x="26" y="1023"/>
                  </a:lnTo>
                  <a:lnTo>
                    <a:pt x="29" y="1025"/>
                  </a:lnTo>
                  <a:lnTo>
                    <a:pt x="29" y="1029"/>
                  </a:lnTo>
                  <a:lnTo>
                    <a:pt x="27" y="1030"/>
                  </a:lnTo>
                  <a:lnTo>
                    <a:pt x="27" y="1033"/>
                  </a:lnTo>
                  <a:lnTo>
                    <a:pt x="25" y="1036"/>
                  </a:lnTo>
                  <a:lnTo>
                    <a:pt x="24" y="1036"/>
                  </a:lnTo>
                  <a:lnTo>
                    <a:pt x="23" y="1035"/>
                  </a:lnTo>
                  <a:lnTo>
                    <a:pt x="23" y="1033"/>
                  </a:lnTo>
                  <a:lnTo>
                    <a:pt x="21" y="1031"/>
                  </a:lnTo>
                  <a:lnTo>
                    <a:pt x="21" y="1029"/>
                  </a:lnTo>
                  <a:lnTo>
                    <a:pt x="23" y="1027"/>
                  </a:lnTo>
                  <a:lnTo>
                    <a:pt x="23" y="1025"/>
                  </a:lnTo>
                  <a:lnTo>
                    <a:pt x="21" y="1025"/>
                  </a:lnTo>
                  <a:lnTo>
                    <a:pt x="23" y="1023"/>
                  </a:lnTo>
                  <a:lnTo>
                    <a:pt x="25" y="1024"/>
                  </a:lnTo>
                  <a:lnTo>
                    <a:pt x="23" y="1020"/>
                  </a:lnTo>
                  <a:lnTo>
                    <a:pt x="23" y="1017"/>
                  </a:lnTo>
                  <a:lnTo>
                    <a:pt x="24" y="1016"/>
                  </a:lnTo>
                  <a:lnTo>
                    <a:pt x="23" y="1016"/>
                  </a:lnTo>
                  <a:lnTo>
                    <a:pt x="23" y="1013"/>
                  </a:lnTo>
                  <a:close/>
                  <a:moveTo>
                    <a:pt x="27" y="984"/>
                  </a:moveTo>
                  <a:lnTo>
                    <a:pt x="29" y="984"/>
                  </a:lnTo>
                  <a:lnTo>
                    <a:pt x="29" y="987"/>
                  </a:lnTo>
                  <a:lnTo>
                    <a:pt x="30" y="988"/>
                  </a:lnTo>
                  <a:lnTo>
                    <a:pt x="27" y="990"/>
                  </a:lnTo>
                  <a:lnTo>
                    <a:pt x="26" y="990"/>
                  </a:lnTo>
                  <a:lnTo>
                    <a:pt x="26" y="989"/>
                  </a:lnTo>
                  <a:lnTo>
                    <a:pt x="27" y="989"/>
                  </a:lnTo>
                  <a:lnTo>
                    <a:pt x="27" y="984"/>
                  </a:lnTo>
                  <a:close/>
                  <a:moveTo>
                    <a:pt x="19" y="975"/>
                  </a:moveTo>
                  <a:lnTo>
                    <a:pt x="21" y="975"/>
                  </a:lnTo>
                  <a:lnTo>
                    <a:pt x="21" y="976"/>
                  </a:lnTo>
                  <a:lnTo>
                    <a:pt x="24" y="978"/>
                  </a:lnTo>
                  <a:lnTo>
                    <a:pt x="24" y="980"/>
                  </a:lnTo>
                  <a:lnTo>
                    <a:pt x="25" y="980"/>
                  </a:lnTo>
                  <a:lnTo>
                    <a:pt x="26" y="981"/>
                  </a:lnTo>
                  <a:lnTo>
                    <a:pt x="26" y="982"/>
                  </a:lnTo>
                  <a:lnTo>
                    <a:pt x="27" y="983"/>
                  </a:lnTo>
                  <a:lnTo>
                    <a:pt x="27" y="984"/>
                  </a:lnTo>
                  <a:lnTo>
                    <a:pt x="26" y="984"/>
                  </a:lnTo>
                  <a:lnTo>
                    <a:pt x="26" y="986"/>
                  </a:lnTo>
                  <a:lnTo>
                    <a:pt x="25" y="986"/>
                  </a:lnTo>
                  <a:lnTo>
                    <a:pt x="24" y="984"/>
                  </a:lnTo>
                  <a:lnTo>
                    <a:pt x="23" y="986"/>
                  </a:lnTo>
                  <a:lnTo>
                    <a:pt x="23" y="989"/>
                  </a:lnTo>
                  <a:lnTo>
                    <a:pt x="21" y="990"/>
                  </a:lnTo>
                  <a:lnTo>
                    <a:pt x="21" y="993"/>
                  </a:lnTo>
                  <a:lnTo>
                    <a:pt x="23" y="993"/>
                  </a:lnTo>
                  <a:lnTo>
                    <a:pt x="23" y="994"/>
                  </a:lnTo>
                  <a:lnTo>
                    <a:pt x="24" y="995"/>
                  </a:lnTo>
                  <a:lnTo>
                    <a:pt x="23" y="995"/>
                  </a:lnTo>
                  <a:lnTo>
                    <a:pt x="24" y="996"/>
                  </a:lnTo>
                  <a:lnTo>
                    <a:pt x="23" y="996"/>
                  </a:lnTo>
                  <a:lnTo>
                    <a:pt x="23" y="998"/>
                  </a:lnTo>
                  <a:lnTo>
                    <a:pt x="21" y="998"/>
                  </a:lnTo>
                  <a:lnTo>
                    <a:pt x="20" y="996"/>
                  </a:lnTo>
                  <a:lnTo>
                    <a:pt x="20" y="994"/>
                  </a:lnTo>
                  <a:lnTo>
                    <a:pt x="19" y="993"/>
                  </a:lnTo>
                  <a:lnTo>
                    <a:pt x="20" y="990"/>
                  </a:lnTo>
                  <a:lnTo>
                    <a:pt x="20" y="988"/>
                  </a:lnTo>
                  <a:lnTo>
                    <a:pt x="21" y="986"/>
                  </a:lnTo>
                  <a:lnTo>
                    <a:pt x="23" y="984"/>
                  </a:lnTo>
                  <a:lnTo>
                    <a:pt x="20" y="984"/>
                  </a:lnTo>
                  <a:lnTo>
                    <a:pt x="20" y="982"/>
                  </a:lnTo>
                  <a:lnTo>
                    <a:pt x="19" y="983"/>
                  </a:lnTo>
                  <a:lnTo>
                    <a:pt x="18" y="983"/>
                  </a:lnTo>
                  <a:lnTo>
                    <a:pt x="18" y="981"/>
                  </a:lnTo>
                  <a:lnTo>
                    <a:pt x="19" y="981"/>
                  </a:lnTo>
                  <a:lnTo>
                    <a:pt x="19" y="978"/>
                  </a:lnTo>
                  <a:lnTo>
                    <a:pt x="21" y="978"/>
                  </a:lnTo>
                  <a:lnTo>
                    <a:pt x="20" y="977"/>
                  </a:lnTo>
                  <a:lnTo>
                    <a:pt x="19" y="975"/>
                  </a:lnTo>
                  <a:close/>
                  <a:moveTo>
                    <a:pt x="27" y="965"/>
                  </a:moveTo>
                  <a:lnTo>
                    <a:pt x="29" y="965"/>
                  </a:lnTo>
                  <a:lnTo>
                    <a:pt x="29" y="967"/>
                  </a:lnTo>
                  <a:lnTo>
                    <a:pt x="30" y="967"/>
                  </a:lnTo>
                  <a:lnTo>
                    <a:pt x="32" y="969"/>
                  </a:lnTo>
                  <a:lnTo>
                    <a:pt x="36" y="976"/>
                  </a:lnTo>
                  <a:lnTo>
                    <a:pt x="36" y="982"/>
                  </a:lnTo>
                  <a:lnTo>
                    <a:pt x="32" y="984"/>
                  </a:lnTo>
                  <a:lnTo>
                    <a:pt x="31" y="984"/>
                  </a:lnTo>
                  <a:lnTo>
                    <a:pt x="30" y="983"/>
                  </a:lnTo>
                  <a:lnTo>
                    <a:pt x="32" y="983"/>
                  </a:lnTo>
                  <a:lnTo>
                    <a:pt x="32" y="982"/>
                  </a:lnTo>
                  <a:lnTo>
                    <a:pt x="31" y="981"/>
                  </a:lnTo>
                  <a:lnTo>
                    <a:pt x="31" y="982"/>
                  </a:lnTo>
                  <a:lnTo>
                    <a:pt x="29" y="982"/>
                  </a:lnTo>
                  <a:lnTo>
                    <a:pt x="27" y="981"/>
                  </a:lnTo>
                  <a:lnTo>
                    <a:pt x="27" y="976"/>
                  </a:lnTo>
                  <a:lnTo>
                    <a:pt x="26" y="975"/>
                  </a:lnTo>
                  <a:lnTo>
                    <a:pt x="26" y="973"/>
                  </a:lnTo>
                  <a:lnTo>
                    <a:pt x="25" y="971"/>
                  </a:lnTo>
                  <a:lnTo>
                    <a:pt x="27" y="969"/>
                  </a:lnTo>
                  <a:lnTo>
                    <a:pt x="27" y="968"/>
                  </a:lnTo>
                  <a:lnTo>
                    <a:pt x="26" y="968"/>
                  </a:lnTo>
                  <a:lnTo>
                    <a:pt x="26" y="967"/>
                  </a:lnTo>
                  <a:lnTo>
                    <a:pt x="27" y="967"/>
                  </a:lnTo>
                  <a:lnTo>
                    <a:pt x="27" y="965"/>
                  </a:lnTo>
                  <a:close/>
                  <a:moveTo>
                    <a:pt x="41" y="957"/>
                  </a:moveTo>
                  <a:lnTo>
                    <a:pt x="43" y="957"/>
                  </a:lnTo>
                  <a:lnTo>
                    <a:pt x="43" y="964"/>
                  </a:lnTo>
                  <a:lnTo>
                    <a:pt x="41" y="967"/>
                  </a:lnTo>
                  <a:lnTo>
                    <a:pt x="41" y="969"/>
                  </a:lnTo>
                  <a:lnTo>
                    <a:pt x="42" y="971"/>
                  </a:lnTo>
                  <a:lnTo>
                    <a:pt x="41" y="971"/>
                  </a:lnTo>
                  <a:lnTo>
                    <a:pt x="39" y="970"/>
                  </a:lnTo>
                  <a:lnTo>
                    <a:pt x="37" y="973"/>
                  </a:lnTo>
                  <a:lnTo>
                    <a:pt x="36" y="973"/>
                  </a:lnTo>
                  <a:lnTo>
                    <a:pt x="36" y="968"/>
                  </a:lnTo>
                  <a:lnTo>
                    <a:pt x="35" y="967"/>
                  </a:lnTo>
                  <a:lnTo>
                    <a:pt x="35" y="968"/>
                  </a:lnTo>
                  <a:lnTo>
                    <a:pt x="32" y="968"/>
                  </a:lnTo>
                  <a:lnTo>
                    <a:pt x="31" y="967"/>
                  </a:lnTo>
                  <a:lnTo>
                    <a:pt x="31" y="965"/>
                  </a:lnTo>
                  <a:lnTo>
                    <a:pt x="30" y="964"/>
                  </a:lnTo>
                  <a:lnTo>
                    <a:pt x="31" y="964"/>
                  </a:lnTo>
                  <a:lnTo>
                    <a:pt x="33" y="963"/>
                  </a:lnTo>
                  <a:lnTo>
                    <a:pt x="35" y="963"/>
                  </a:lnTo>
                  <a:lnTo>
                    <a:pt x="33" y="962"/>
                  </a:lnTo>
                  <a:lnTo>
                    <a:pt x="33" y="959"/>
                  </a:lnTo>
                  <a:lnTo>
                    <a:pt x="36" y="959"/>
                  </a:lnTo>
                  <a:lnTo>
                    <a:pt x="37" y="958"/>
                  </a:lnTo>
                  <a:lnTo>
                    <a:pt x="41" y="958"/>
                  </a:lnTo>
                  <a:lnTo>
                    <a:pt x="41" y="957"/>
                  </a:lnTo>
                  <a:close/>
                  <a:moveTo>
                    <a:pt x="24" y="957"/>
                  </a:moveTo>
                  <a:lnTo>
                    <a:pt x="24" y="961"/>
                  </a:lnTo>
                  <a:lnTo>
                    <a:pt x="25" y="961"/>
                  </a:lnTo>
                  <a:lnTo>
                    <a:pt x="25" y="958"/>
                  </a:lnTo>
                  <a:lnTo>
                    <a:pt x="24" y="957"/>
                  </a:lnTo>
                  <a:close/>
                  <a:moveTo>
                    <a:pt x="24" y="953"/>
                  </a:moveTo>
                  <a:lnTo>
                    <a:pt x="25" y="955"/>
                  </a:lnTo>
                  <a:lnTo>
                    <a:pt x="25" y="957"/>
                  </a:lnTo>
                  <a:lnTo>
                    <a:pt x="27" y="957"/>
                  </a:lnTo>
                  <a:lnTo>
                    <a:pt x="27" y="962"/>
                  </a:lnTo>
                  <a:lnTo>
                    <a:pt x="26" y="963"/>
                  </a:lnTo>
                  <a:lnTo>
                    <a:pt x="26" y="964"/>
                  </a:lnTo>
                  <a:lnTo>
                    <a:pt x="25" y="964"/>
                  </a:lnTo>
                  <a:lnTo>
                    <a:pt x="25" y="963"/>
                  </a:lnTo>
                  <a:lnTo>
                    <a:pt x="24" y="963"/>
                  </a:lnTo>
                  <a:lnTo>
                    <a:pt x="24" y="962"/>
                  </a:lnTo>
                  <a:lnTo>
                    <a:pt x="23" y="961"/>
                  </a:lnTo>
                  <a:lnTo>
                    <a:pt x="23" y="957"/>
                  </a:lnTo>
                  <a:lnTo>
                    <a:pt x="24" y="956"/>
                  </a:lnTo>
                  <a:lnTo>
                    <a:pt x="24" y="953"/>
                  </a:lnTo>
                  <a:close/>
                  <a:moveTo>
                    <a:pt x="39" y="941"/>
                  </a:moveTo>
                  <a:lnTo>
                    <a:pt x="41" y="941"/>
                  </a:lnTo>
                  <a:lnTo>
                    <a:pt x="39" y="943"/>
                  </a:lnTo>
                  <a:lnTo>
                    <a:pt x="39" y="941"/>
                  </a:lnTo>
                  <a:close/>
                  <a:moveTo>
                    <a:pt x="13" y="926"/>
                  </a:moveTo>
                  <a:lnTo>
                    <a:pt x="14" y="926"/>
                  </a:lnTo>
                  <a:lnTo>
                    <a:pt x="14" y="927"/>
                  </a:lnTo>
                  <a:lnTo>
                    <a:pt x="19" y="937"/>
                  </a:lnTo>
                  <a:lnTo>
                    <a:pt x="19" y="939"/>
                  </a:lnTo>
                  <a:lnTo>
                    <a:pt x="17" y="939"/>
                  </a:lnTo>
                  <a:lnTo>
                    <a:pt x="19" y="941"/>
                  </a:lnTo>
                  <a:lnTo>
                    <a:pt x="19" y="947"/>
                  </a:lnTo>
                  <a:lnTo>
                    <a:pt x="17" y="947"/>
                  </a:lnTo>
                  <a:lnTo>
                    <a:pt x="17" y="944"/>
                  </a:lnTo>
                  <a:lnTo>
                    <a:pt x="16" y="943"/>
                  </a:lnTo>
                  <a:lnTo>
                    <a:pt x="16" y="945"/>
                  </a:lnTo>
                  <a:lnTo>
                    <a:pt x="14" y="945"/>
                  </a:lnTo>
                  <a:lnTo>
                    <a:pt x="13" y="943"/>
                  </a:lnTo>
                  <a:lnTo>
                    <a:pt x="13" y="941"/>
                  </a:lnTo>
                  <a:lnTo>
                    <a:pt x="12" y="940"/>
                  </a:lnTo>
                  <a:lnTo>
                    <a:pt x="12" y="939"/>
                  </a:lnTo>
                  <a:lnTo>
                    <a:pt x="16" y="939"/>
                  </a:lnTo>
                  <a:lnTo>
                    <a:pt x="17" y="937"/>
                  </a:lnTo>
                  <a:lnTo>
                    <a:pt x="16" y="938"/>
                  </a:lnTo>
                  <a:lnTo>
                    <a:pt x="16" y="937"/>
                  </a:lnTo>
                  <a:lnTo>
                    <a:pt x="14" y="937"/>
                  </a:lnTo>
                  <a:lnTo>
                    <a:pt x="14" y="936"/>
                  </a:lnTo>
                  <a:lnTo>
                    <a:pt x="13" y="936"/>
                  </a:lnTo>
                  <a:lnTo>
                    <a:pt x="13" y="930"/>
                  </a:lnTo>
                  <a:lnTo>
                    <a:pt x="12" y="927"/>
                  </a:lnTo>
                  <a:lnTo>
                    <a:pt x="13" y="926"/>
                  </a:lnTo>
                  <a:close/>
                  <a:moveTo>
                    <a:pt x="13" y="916"/>
                  </a:moveTo>
                  <a:lnTo>
                    <a:pt x="14" y="916"/>
                  </a:lnTo>
                  <a:lnTo>
                    <a:pt x="16" y="919"/>
                  </a:lnTo>
                  <a:lnTo>
                    <a:pt x="21" y="921"/>
                  </a:lnTo>
                  <a:lnTo>
                    <a:pt x="24" y="926"/>
                  </a:lnTo>
                  <a:lnTo>
                    <a:pt x="24" y="927"/>
                  </a:lnTo>
                  <a:lnTo>
                    <a:pt x="23" y="928"/>
                  </a:lnTo>
                  <a:lnTo>
                    <a:pt x="20" y="930"/>
                  </a:lnTo>
                  <a:lnTo>
                    <a:pt x="20" y="926"/>
                  </a:lnTo>
                  <a:lnTo>
                    <a:pt x="18" y="925"/>
                  </a:lnTo>
                  <a:lnTo>
                    <a:pt x="18" y="922"/>
                  </a:lnTo>
                  <a:lnTo>
                    <a:pt x="17" y="921"/>
                  </a:lnTo>
                  <a:lnTo>
                    <a:pt x="14" y="921"/>
                  </a:lnTo>
                  <a:lnTo>
                    <a:pt x="14" y="919"/>
                  </a:lnTo>
                  <a:lnTo>
                    <a:pt x="13" y="916"/>
                  </a:lnTo>
                  <a:close/>
                  <a:moveTo>
                    <a:pt x="6" y="907"/>
                  </a:moveTo>
                  <a:lnTo>
                    <a:pt x="7" y="908"/>
                  </a:lnTo>
                  <a:lnTo>
                    <a:pt x="7" y="910"/>
                  </a:lnTo>
                  <a:lnTo>
                    <a:pt x="8" y="910"/>
                  </a:lnTo>
                  <a:lnTo>
                    <a:pt x="8" y="914"/>
                  </a:lnTo>
                  <a:lnTo>
                    <a:pt x="6" y="914"/>
                  </a:lnTo>
                  <a:lnTo>
                    <a:pt x="6" y="907"/>
                  </a:lnTo>
                  <a:close/>
                  <a:moveTo>
                    <a:pt x="42" y="904"/>
                  </a:moveTo>
                  <a:lnTo>
                    <a:pt x="43" y="906"/>
                  </a:lnTo>
                  <a:lnTo>
                    <a:pt x="44" y="906"/>
                  </a:lnTo>
                  <a:lnTo>
                    <a:pt x="44" y="913"/>
                  </a:lnTo>
                  <a:lnTo>
                    <a:pt x="43" y="918"/>
                  </a:lnTo>
                  <a:lnTo>
                    <a:pt x="43" y="919"/>
                  </a:lnTo>
                  <a:lnTo>
                    <a:pt x="44" y="922"/>
                  </a:lnTo>
                  <a:lnTo>
                    <a:pt x="43" y="924"/>
                  </a:lnTo>
                  <a:lnTo>
                    <a:pt x="42" y="924"/>
                  </a:lnTo>
                  <a:lnTo>
                    <a:pt x="41" y="925"/>
                  </a:lnTo>
                  <a:lnTo>
                    <a:pt x="41" y="926"/>
                  </a:lnTo>
                  <a:lnTo>
                    <a:pt x="37" y="927"/>
                  </a:lnTo>
                  <a:lnTo>
                    <a:pt x="36" y="927"/>
                  </a:lnTo>
                  <a:lnTo>
                    <a:pt x="36" y="926"/>
                  </a:lnTo>
                  <a:lnTo>
                    <a:pt x="33" y="924"/>
                  </a:lnTo>
                  <a:lnTo>
                    <a:pt x="31" y="920"/>
                  </a:lnTo>
                  <a:lnTo>
                    <a:pt x="29" y="918"/>
                  </a:lnTo>
                  <a:lnTo>
                    <a:pt x="29" y="916"/>
                  </a:lnTo>
                  <a:lnTo>
                    <a:pt x="32" y="916"/>
                  </a:lnTo>
                  <a:lnTo>
                    <a:pt x="32" y="915"/>
                  </a:lnTo>
                  <a:lnTo>
                    <a:pt x="33" y="915"/>
                  </a:lnTo>
                  <a:lnTo>
                    <a:pt x="35" y="913"/>
                  </a:lnTo>
                  <a:lnTo>
                    <a:pt x="37" y="912"/>
                  </a:lnTo>
                  <a:lnTo>
                    <a:pt x="38" y="912"/>
                  </a:lnTo>
                  <a:lnTo>
                    <a:pt x="39" y="910"/>
                  </a:lnTo>
                  <a:lnTo>
                    <a:pt x="39" y="906"/>
                  </a:lnTo>
                  <a:lnTo>
                    <a:pt x="41" y="906"/>
                  </a:lnTo>
                  <a:lnTo>
                    <a:pt x="42" y="904"/>
                  </a:lnTo>
                  <a:close/>
                  <a:moveTo>
                    <a:pt x="6" y="883"/>
                  </a:moveTo>
                  <a:lnTo>
                    <a:pt x="8" y="883"/>
                  </a:lnTo>
                  <a:lnTo>
                    <a:pt x="8" y="884"/>
                  </a:lnTo>
                  <a:lnTo>
                    <a:pt x="10" y="884"/>
                  </a:lnTo>
                  <a:lnTo>
                    <a:pt x="10" y="885"/>
                  </a:lnTo>
                  <a:lnTo>
                    <a:pt x="11" y="887"/>
                  </a:lnTo>
                  <a:lnTo>
                    <a:pt x="12" y="889"/>
                  </a:lnTo>
                  <a:lnTo>
                    <a:pt x="12" y="890"/>
                  </a:lnTo>
                  <a:lnTo>
                    <a:pt x="10" y="890"/>
                  </a:lnTo>
                  <a:lnTo>
                    <a:pt x="10" y="888"/>
                  </a:lnTo>
                  <a:lnTo>
                    <a:pt x="8" y="888"/>
                  </a:lnTo>
                  <a:lnTo>
                    <a:pt x="7" y="887"/>
                  </a:lnTo>
                  <a:lnTo>
                    <a:pt x="8" y="887"/>
                  </a:lnTo>
                  <a:lnTo>
                    <a:pt x="7" y="885"/>
                  </a:lnTo>
                  <a:lnTo>
                    <a:pt x="6" y="885"/>
                  </a:lnTo>
                  <a:lnTo>
                    <a:pt x="6" y="883"/>
                  </a:lnTo>
                  <a:close/>
                  <a:moveTo>
                    <a:pt x="1" y="871"/>
                  </a:moveTo>
                  <a:lnTo>
                    <a:pt x="2" y="871"/>
                  </a:lnTo>
                  <a:lnTo>
                    <a:pt x="2" y="873"/>
                  </a:lnTo>
                  <a:lnTo>
                    <a:pt x="4" y="875"/>
                  </a:lnTo>
                  <a:lnTo>
                    <a:pt x="4" y="878"/>
                  </a:lnTo>
                  <a:lnTo>
                    <a:pt x="2" y="879"/>
                  </a:lnTo>
                  <a:lnTo>
                    <a:pt x="2" y="878"/>
                  </a:lnTo>
                  <a:lnTo>
                    <a:pt x="1" y="878"/>
                  </a:lnTo>
                  <a:lnTo>
                    <a:pt x="1" y="877"/>
                  </a:lnTo>
                  <a:lnTo>
                    <a:pt x="0" y="877"/>
                  </a:lnTo>
                  <a:lnTo>
                    <a:pt x="0" y="872"/>
                  </a:lnTo>
                  <a:lnTo>
                    <a:pt x="1" y="872"/>
                  </a:lnTo>
                  <a:lnTo>
                    <a:pt x="1" y="871"/>
                  </a:lnTo>
                  <a:close/>
                  <a:moveTo>
                    <a:pt x="10" y="860"/>
                  </a:moveTo>
                  <a:lnTo>
                    <a:pt x="10" y="864"/>
                  </a:lnTo>
                  <a:lnTo>
                    <a:pt x="11" y="865"/>
                  </a:lnTo>
                  <a:lnTo>
                    <a:pt x="11" y="864"/>
                  </a:lnTo>
                  <a:lnTo>
                    <a:pt x="12" y="863"/>
                  </a:lnTo>
                  <a:lnTo>
                    <a:pt x="12" y="861"/>
                  </a:lnTo>
                  <a:lnTo>
                    <a:pt x="13" y="861"/>
                  </a:lnTo>
                  <a:lnTo>
                    <a:pt x="13" y="863"/>
                  </a:lnTo>
                  <a:lnTo>
                    <a:pt x="14" y="867"/>
                  </a:lnTo>
                  <a:lnTo>
                    <a:pt x="14" y="869"/>
                  </a:lnTo>
                  <a:lnTo>
                    <a:pt x="11" y="872"/>
                  </a:lnTo>
                  <a:lnTo>
                    <a:pt x="11" y="873"/>
                  </a:lnTo>
                  <a:lnTo>
                    <a:pt x="10" y="872"/>
                  </a:lnTo>
                  <a:lnTo>
                    <a:pt x="10" y="870"/>
                  </a:lnTo>
                  <a:lnTo>
                    <a:pt x="8" y="870"/>
                  </a:lnTo>
                  <a:lnTo>
                    <a:pt x="7" y="871"/>
                  </a:lnTo>
                  <a:lnTo>
                    <a:pt x="7" y="873"/>
                  </a:lnTo>
                  <a:lnTo>
                    <a:pt x="6" y="875"/>
                  </a:lnTo>
                  <a:lnTo>
                    <a:pt x="6" y="865"/>
                  </a:lnTo>
                  <a:lnTo>
                    <a:pt x="7" y="865"/>
                  </a:lnTo>
                  <a:lnTo>
                    <a:pt x="7" y="864"/>
                  </a:lnTo>
                  <a:lnTo>
                    <a:pt x="8" y="867"/>
                  </a:lnTo>
                  <a:lnTo>
                    <a:pt x="10" y="867"/>
                  </a:lnTo>
                  <a:lnTo>
                    <a:pt x="10" y="865"/>
                  </a:lnTo>
                  <a:lnTo>
                    <a:pt x="8" y="861"/>
                  </a:lnTo>
                  <a:lnTo>
                    <a:pt x="10" y="860"/>
                  </a:lnTo>
                  <a:close/>
                  <a:moveTo>
                    <a:pt x="8" y="816"/>
                  </a:moveTo>
                  <a:lnTo>
                    <a:pt x="10" y="816"/>
                  </a:lnTo>
                  <a:lnTo>
                    <a:pt x="10" y="817"/>
                  </a:lnTo>
                  <a:lnTo>
                    <a:pt x="11" y="817"/>
                  </a:lnTo>
                  <a:lnTo>
                    <a:pt x="11" y="820"/>
                  </a:lnTo>
                  <a:lnTo>
                    <a:pt x="8" y="820"/>
                  </a:lnTo>
                  <a:lnTo>
                    <a:pt x="8" y="818"/>
                  </a:lnTo>
                  <a:lnTo>
                    <a:pt x="7" y="817"/>
                  </a:lnTo>
                  <a:lnTo>
                    <a:pt x="8" y="817"/>
                  </a:lnTo>
                  <a:lnTo>
                    <a:pt x="8" y="816"/>
                  </a:lnTo>
                  <a:close/>
                  <a:moveTo>
                    <a:pt x="10" y="799"/>
                  </a:moveTo>
                  <a:lnTo>
                    <a:pt x="13" y="799"/>
                  </a:lnTo>
                  <a:lnTo>
                    <a:pt x="24" y="803"/>
                  </a:lnTo>
                  <a:lnTo>
                    <a:pt x="24" y="804"/>
                  </a:lnTo>
                  <a:lnTo>
                    <a:pt x="23" y="805"/>
                  </a:lnTo>
                  <a:lnTo>
                    <a:pt x="20" y="805"/>
                  </a:lnTo>
                  <a:lnTo>
                    <a:pt x="20" y="803"/>
                  </a:lnTo>
                  <a:lnTo>
                    <a:pt x="19" y="805"/>
                  </a:lnTo>
                  <a:lnTo>
                    <a:pt x="17" y="807"/>
                  </a:lnTo>
                  <a:lnTo>
                    <a:pt x="16" y="808"/>
                  </a:lnTo>
                  <a:lnTo>
                    <a:pt x="11" y="809"/>
                  </a:lnTo>
                  <a:lnTo>
                    <a:pt x="10" y="808"/>
                  </a:lnTo>
                  <a:lnTo>
                    <a:pt x="10" y="807"/>
                  </a:lnTo>
                  <a:lnTo>
                    <a:pt x="11" y="807"/>
                  </a:lnTo>
                  <a:lnTo>
                    <a:pt x="12" y="805"/>
                  </a:lnTo>
                  <a:lnTo>
                    <a:pt x="11" y="805"/>
                  </a:lnTo>
                  <a:lnTo>
                    <a:pt x="7" y="804"/>
                  </a:lnTo>
                  <a:lnTo>
                    <a:pt x="6" y="804"/>
                  </a:lnTo>
                  <a:lnTo>
                    <a:pt x="10" y="801"/>
                  </a:lnTo>
                  <a:lnTo>
                    <a:pt x="10" y="799"/>
                  </a:lnTo>
                  <a:close/>
                  <a:moveTo>
                    <a:pt x="41" y="762"/>
                  </a:moveTo>
                  <a:lnTo>
                    <a:pt x="43" y="764"/>
                  </a:lnTo>
                  <a:lnTo>
                    <a:pt x="44" y="762"/>
                  </a:lnTo>
                  <a:lnTo>
                    <a:pt x="45" y="764"/>
                  </a:lnTo>
                  <a:lnTo>
                    <a:pt x="45" y="765"/>
                  </a:lnTo>
                  <a:lnTo>
                    <a:pt x="49" y="765"/>
                  </a:lnTo>
                  <a:lnTo>
                    <a:pt x="49" y="766"/>
                  </a:lnTo>
                  <a:lnTo>
                    <a:pt x="48" y="766"/>
                  </a:lnTo>
                  <a:lnTo>
                    <a:pt x="48" y="768"/>
                  </a:lnTo>
                  <a:lnTo>
                    <a:pt x="49" y="768"/>
                  </a:lnTo>
                  <a:lnTo>
                    <a:pt x="48" y="769"/>
                  </a:lnTo>
                  <a:lnTo>
                    <a:pt x="48" y="771"/>
                  </a:lnTo>
                  <a:lnTo>
                    <a:pt x="44" y="772"/>
                  </a:lnTo>
                  <a:lnTo>
                    <a:pt x="37" y="772"/>
                  </a:lnTo>
                  <a:lnTo>
                    <a:pt x="37" y="769"/>
                  </a:lnTo>
                  <a:lnTo>
                    <a:pt x="41" y="769"/>
                  </a:lnTo>
                  <a:lnTo>
                    <a:pt x="39" y="768"/>
                  </a:lnTo>
                  <a:lnTo>
                    <a:pt x="37" y="768"/>
                  </a:lnTo>
                  <a:lnTo>
                    <a:pt x="37" y="767"/>
                  </a:lnTo>
                  <a:lnTo>
                    <a:pt x="38" y="766"/>
                  </a:lnTo>
                  <a:lnTo>
                    <a:pt x="38" y="764"/>
                  </a:lnTo>
                  <a:lnTo>
                    <a:pt x="41" y="762"/>
                  </a:lnTo>
                  <a:close/>
                  <a:moveTo>
                    <a:pt x="44" y="756"/>
                  </a:moveTo>
                  <a:lnTo>
                    <a:pt x="45" y="756"/>
                  </a:lnTo>
                  <a:lnTo>
                    <a:pt x="47" y="758"/>
                  </a:lnTo>
                  <a:lnTo>
                    <a:pt x="45" y="759"/>
                  </a:lnTo>
                  <a:lnTo>
                    <a:pt x="45" y="760"/>
                  </a:lnTo>
                  <a:lnTo>
                    <a:pt x="44" y="761"/>
                  </a:lnTo>
                  <a:lnTo>
                    <a:pt x="43" y="760"/>
                  </a:lnTo>
                  <a:lnTo>
                    <a:pt x="42" y="761"/>
                  </a:lnTo>
                  <a:lnTo>
                    <a:pt x="41" y="760"/>
                  </a:lnTo>
                  <a:lnTo>
                    <a:pt x="42" y="759"/>
                  </a:lnTo>
                  <a:lnTo>
                    <a:pt x="44" y="759"/>
                  </a:lnTo>
                  <a:lnTo>
                    <a:pt x="43" y="758"/>
                  </a:lnTo>
                  <a:lnTo>
                    <a:pt x="44" y="756"/>
                  </a:lnTo>
                  <a:close/>
                  <a:moveTo>
                    <a:pt x="37" y="756"/>
                  </a:moveTo>
                  <a:lnTo>
                    <a:pt x="38" y="756"/>
                  </a:lnTo>
                  <a:lnTo>
                    <a:pt x="38" y="758"/>
                  </a:lnTo>
                  <a:lnTo>
                    <a:pt x="41" y="758"/>
                  </a:lnTo>
                  <a:lnTo>
                    <a:pt x="41" y="759"/>
                  </a:lnTo>
                  <a:lnTo>
                    <a:pt x="39" y="759"/>
                  </a:lnTo>
                  <a:lnTo>
                    <a:pt x="38" y="760"/>
                  </a:lnTo>
                  <a:lnTo>
                    <a:pt x="37" y="760"/>
                  </a:lnTo>
                  <a:lnTo>
                    <a:pt x="37" y="756"/>
                  </a:lnTo>
                  <a:close/>
                  <a:moveTo>
                    <a:pt x="54" y="750"/>
                  </a:moveTo>
                  <a:lnTo>
                    <a:pt x="55" y="750"/>
                  </a:lnTo>
                  <a:lnTo>
                    <a:pt x="56" y="752"/>
                  </a:lnTo>
                  <a:lnTo>
                    <a:pt x="56" y="754"/>
                  </a:lnTo>
                  <a:lnTo>
                    <a:pt x="57" y="755"/>
                  </a:lnTo>
                  <a:lnTo>
                    <a:pt x="57" y="756"/>
                  </a:lnTo>
                  <a:lnTo>
                    <a:pt x="60" y="759"/>
                  </a:lnTo>
                  <a:lnTo>
                    <a:pt x="51" y="767"/>
                  </a:lnTo>
                  <a:lnTo>
                    <a:pt x="49" y="767"/>
                  </a:lnTo>
                  <a:lnTo>
                    <a:pt x="49" y="766"/>
                  </a:lnTo>
                  <a:lnTo>
                    <a:pt x="50" y="765"/>
                  </a:lnTo>
                  <a:lnTo>
                    <a:pt x="50" y="760"/>
                  </a:lnTo>
                  <a:lnTo>
                    <a:pt x="49" y="759"/>
                  </a:lnTo>
                  <a:lnTo>
                    <a:pt x="49" y="755"/>
                  </a:lnTo>
                  <a:lnTo>
                    <a:pt x="50" y="753"/>
                  </a:lnTo>
                  <a:lnTo>
                    <a:pt x="51" y="752"/>
                  </a:lnTo>
                  <a:lnTo>
                    <a:pt x="52" y="752"/>
                  </a:lnTo>
                  <a:lnTo>
                    <a:pt x="54" y="750"/>
                  </a:lnTo>
                  <a:close/>
                  <a:moveTo>
                    <a:pt x="66" y="749"/>
                  </a:moveTo>
                  <a:lnTo>
                    <a:pt x="67" y="749"/>
                  </a:lnTo>
                  <a:lnTo>
                    <a:pt x="68" y="752"/>
                  </a:lnTo>
                  <a:lnTo>
                    <a:pt x="70" y="752"/>
                  </a:lnTo>
                  <a:lnTo>
                    <a:pt x="72" y="753"/>
                  </a:lnTo>
                  <a:lnTo>
                    <a:pt x="70" y="753"/>
                  </a:lnTo>
                  <a:lnTo>
                    <a:pt x="64" y="754"/>
                  </a:lnTo>
                  <a:lnTo>
                    <a:pt x="61" y="753"/>
                  </a:lnTo>
                  <a:lnTo>
                    <a:pt x="58" y="750"/>
                  </a:lnTo>
                  <a:lnTo>
                    <a:pt x="66" y="749"/>
                  </a:lnTo>
                  <a:close/>
                  <a:moveTo>
                    <a:pt x="93" y="722"/>
                  </a:moveTo>
                  <a:lnTo>
                    <a:pt x="94" y="722"/>
                  </a:lnTo>
                  <a:lnTo>
                    <a:pt x="95" y="723"/>
                  </a:lnTo>
                  <a:lnTo>
                    <a:pt x="95" y="726"/>
                  </a:lnTo>
                  <a:lnTo>
                    <a:pt x="88" y="728"/>
                  </a:lnTo>
                  <a:lnTo>
                    <a:pt x="86" y="730"/>
                  </a:lnTo>
                  <a:lnTo>
                    <a:pt x="85" y="730"/>
                  </a:lnTo>
                  <a:lnTo>
                    <a:pt x="85" y="726"/>
                  </a:lnTo>
                  <a:lnTo>
                    <a:pt x="86" y="726"/>
                  </a:lnTo>
                  <a:lnTo>
                    <a:pt x="86" y="723"/>
                  </a:lnTo>
                  <a:lnTo>
                    <a:pt x="87" y="723"/>
                  </a:lnTo>
                  <a:lnTo>
                    <a:pt x="87" y="724"/>
                  </a:lnTo>
                  <a:lnTo>
                    <a:pt x="88" y="724"/>
                  </a:lnTo>
                  <a:lnTo>
                    <a:pt x="93" y="722"/>
                  </a:lnTo>
                  <a:close/>
                  <a:moveTo>
                    <a:pt x="91" y="711"/>
                  </a:moveTo>
                  <a:lnTo>
                    <a:pt x="91" y="712"/>
                  </a:lnTo>
                  <a:lnTo>
                    <a:pt x="92" y="713"/>
                  </a:lnTo>
                  <a:lnTo>
                    <a:pt x="93" y="712"/>
                  </a:lnTo>
                  <a:lnTo>
                    <a:pt x="94" y="712"/>
                  </a:lnTo>
                  <a:lnTo>
                    <a:pt x="97" y="711"/>
                  </a:lnTo>
                  <a:lnTo>
                    <a:pt x="97" y="715"/>
                  </a:lnTo>
                  <a:lnTo>
                    <a:pt x="95" y="715"/>
                  </a:lnTo>
                  <a:lnTo>
                    <a:pt x="94" y="716"/>
                  </a:lnTo>
                  <a:lnTo>
                    <a:pt x="95" y="717"/>
                  </a:lnTo>
                  <a:lnTo>
                    <a:pt x="95" y="718"/>
                  </a:lnTo>
                  <a:lnTo>
                    <a:pt x="94" y="719"/>
                  </a:lnTo>
                  <a:lnTo>
                    <a:pt x="94" y="718"/>
                  </a:lnTo>
                  <a:lnTo>
                    <a:pt x="93" y="717"/>
                  </a:lnTo>
                  <a:lnTo>
                    <a:pt x="91" y="716"/>
                  </a:lnTo>
                  <a:lnTo>
                    <a:pt x="89" y="716"/>
                  </a:lnTo>
                  <a:lnTo>
                    <a:pt x="89" y="715"/>
                  </a:lnTo>
                  <a:lnTo>
                    <a:pt x="91" y="715"/>
                  </a:lnTo>
                  <a:lnTo>
                    <a:pt x="91" y="713"/>
                  </a:lnTo>
                  <a:lnTo>
                    <a:pt x="89" y="713"/>
                  </a:lnTo>
                  <a:lnTo>
                    <a:pt x="89" y="712"/>
                  </a:lnTo>
                  <a:lnTo>
                    <a:pt x="91" y="711"/>
                  </a:lnTo>
                  <a:close/>
                  <a:moveTo>
                    <a:pt x="129" y="689"/>
                  </a:moveTo>
                  <a:lnTo>
                    <a:pt x="130" y="689"/>
                  </a:lnTo>
                  <a:lnTo>
                    <a:pt x="132" y="691"/>
                  </a:lnTo>
                  <a:lnTo>
                    <a:pt x="135" y="689"/>
                  </a:lnTo>
                  <a:lnTo>
                    <a:pt x="137" y="689"/>
                  </a:lnTo>
                  <a:lnTo>
                    <a:pt x="138" y="691"/>
                  </a:lnTo>
                  <a:lnTo>
                    <a:pt x="137" y="692"/>
                  </a:lnTo>
                  <a:lnTo>
                    <a:pt x="136" y="694"/>
                  </a:lnTo>
                  <a:lnTo>
                    <a:pt x="135" y="695"/>
                  </a:lnTo>
                  <a:lnTo>
                    <a:pt x="134" y="695"/>
                  </a:lnTo>
                  <a:lnTo>
                    <a:pt x="132" y="697"/>
                  </a:lnTo>
                  <a:lnTo>
                    <a:pt x="131" y="695"/>
                  </a:lnTo>
                  <a:lnTo>
                    <a:pt x="130" y="695"/>
                  </a:lnTo>
                  <a:lnTo>
                    <a:pt x="128" y="693"/>
                  </a:lnTo>
                  <a:lnTo>
                    <a:pt x="129" y="692"/>
                  </a:lnTo>
                  <a:lnTo>
                    <a:pt x="129" y="689"/>
                  </a:lnTo>
                  <a:close/>
                  <a:moveTo>
                    <a:pt x="124" y="687"/>
                  </a:moveTo>
                  <a:lnTo>
                    <a:pt x="126" y="687"/>
                  </a:lnTo>
                  <a:lnTo>
                    <a:pt x="126" y="693"/>
                  </a:lnTo>
                  <a:lnTo>
                    <a:pt x="128" y="694"/>
                  </a:lnTo>
                  <a:lnTo>
                    <a:pt x="128" y="697"/>
                  </a:lnTo>
                  <a:lnTo>
                    <a:pt x="129" y="698"/>
                  </a:lnTo>
                  <a:lnTo>
                    <a:pt x="128" y="699"/>
                  </a:lnTo>
                  <a:lnTo>
                    <a:pt x="125" y="699"/>
                  </a:lnTo>
                  <a:lnTo>
                    <a:pt x="125" y="700"/>
                  </a:lnTo>
                  <a:lnTo>
                    <a:pt x="124" y="700"/>
                  </a:lnTo>
                  <a:lnTo>
                    <a:pt x="122" y="704"/>
                  </a:lnTo>
                  <a:lnTo>
                    <a:pt x="120" y="704"/>
                  </a:lnTo>
                  <a:lnTo>
                    <a:pt x="120" y="703"/>
                  </a:lnTo>
                  <a:lnTo>
                    <a:pt x="119" y="701"/>
                  </a:lnTo>
                  <a:lnTo>
                    <a:pt x="116" y="700"/>
                  </a:lnTo>
                  <a:lnTo>
                    <a:pt x="116" y="699"/>
                  </a:lnTo>
                  <a:lnTo>
                    <a:pt x="114" y="699"/>
                  </a:lnTo>
                  <a:lnTo>
                    <a:pt x="116" y="698"/>
                  </a:lnTo>
                  <a:lnTo>
                    <a:pt x="116" y="697"/>
                  </a:lnTo>
                  <a:lnTo>
                    <a:pt x="118" y="697"/>
                  </a:lnTo>
                  <a:lnTo>
                    <a:pt x="117" y="695"/>
                  </a:lnTo>
                  <a:lnTo>
                    <a:pt x="117" y="694"/>
                  </a:lnTo>
                  <a:lnTo>
                    <a:pt x="118" y="694"/>
                  </a:lnTo>
                  <a:lnTo>
                    <a:pt x="117" y="693"/>
                  </a:lnTo>
                  <a:lnTo>
                    <a:pt x="120" y="692"/>
                  </a:lnTo>
                  <a:lnTo>
                    <a:pt x="119" y="693"/>
                  </a:lnTo>
                  <a:lnTo>
                    <a:pt x="120" y="693"/>
                  </a:lnTo>
                  <a:lnTo>
                    <a:pt x="122" y="694"/>
                  </a:lnTo>
                  <a:lnTo>
                    <a:pt x="123" y="697"/>
                  </a:lnTo>
                  <a:lnTo>
                    <a:pt x="123" y="695"/>
                  </a:lnTo>
                  <a:lnTo>
                    <a:pt x="124" y="694"/>
                  </a:lnTo>
                  <a:lnTo>
                    <a:pt x="123" y="693"/>
                  </a:lnTo>
                  <a:lnTo>
                    <a:pt x="124" y="693"/>
                  </a:lnTo>
                  <a:lnTo>
                    <a:pt x="124" y="692"/>
                  </a:lnTo>
                  <a:lnTo>
                    <a:pt x="125" y="691"/>
                  </a:lnTo>
                  <a:lnTo>
                    <a:pt x="125" y="689"/>
                  </a:lnTo>
                  <a:lnTo>
                    <a:pt x="124" y="687"/>
                  </a:lnTo>
                  <a:close/>
                  <a:moveTo>
                    <a:pt x="144" y="675"/>
                  </a:moveTo>
                  <a:lnTo>
                    <a:pt x="147" y="676"/>
                  </a:lnTo>
                  <a:lnTo>
                    <a:pt x="148" y="679"/>
                  </a:lnTo>
                  <a:lnTo>
                    <a:pt x="149" y="680"/>
                  </a:lnTo>
                  <a:lnTo>
                    <a:pt x="149" y="678"/>
                  </a:lnTo>
                  <a:lnTo>
                    <a:pt x="151" y="678"/>
                  </a:lnTo>
                  <a:lnTo>
                    <a:pt x="153" y="680"/>
                  </a:lnTo>
                  <a:lnTo>
                    <a:pt x="154" y="680"/>
                  </a:lnTo>
                  <a:lnTo>
                    <a:pt x="154" y="681"/>
                  </a:lnTo>
                  <a:lnTo>
                    <a:pt x="155" y="681"/>
                  </a:lnTo>
                  <a:lnTo>
                    <a:pt x="155" y="682"/>
                  </a:lnTo>
                  <a:lnTo>
                    <a:pt x="151" y="683"/>
                  </a:lnTo>
                  <a:lnTo>
                    <a:pt x="150" y="683"/>
                  </a:lnTo>
                  <a:lnTo>
                    <a:pt x="150" y="682"/>
                  </a:lnTo>
                  <a:lnTo>
                    <a:pt x="149" y="682"/>
                  </a:lnTo>
                  <a:lnTo>
                    <a:pt x="149" y="683"/>
                  </a:lnTo>
                  <a:lnTo>
                    <a:pt x="142" y="686"/>
                  </a:lnTo>
                  <a:lnTo>
                    <a:pt x="141" y="685"/>
                  </a:lnTo>
                  <a:lnTo>
                    <a:pt x="138" y="681"/>
                  </a:lnTo>
                  <a:lnTo>
                    <a:pt x="141" y="680"/>
                  </a:lnTo>
                  <a:lnTo>
                    <a:pt x="143" y="676"/>
                  </a:lnTo>
                  <a:lnTo>
                    <a:pt x="144" y="675"/>
                  </a:lnTo>
                  <a:close/>
                  <a:moveTo>
                    <a:pt x="159" y="672"/>
                  </a:moveTo>
                  <a:lnTo>
                    <a:pt x="160" y="672"/>
                  </a:lnTo>
                  <a:lnTo>
                    <a:pt x="161" y="673"/>
                  </a:lnTo>
                  <a:lnTo>
                    <a:pt x="162" y="675"/>
                  </a:lnTo>
                  <a:lnTo>
                    <a:pt x="165" y="678"/>
                  </a:lnTo>
                  <a:lnTo>
                    <a:pt x="166" y="680"/>
                  </a:lnTo>
                  <a:lnTo>
                    <a:pt x="166" y="681"/>
                  </a:lnTo>
                  <a:lnTo>
                    <a:pt x="160" y="683"/>
                  </a:lnTo>
                  <a:lnTo>
                    <a:pt x="157" y="682"/>
                  </a:lnTo>
                  <a:lnTo>
                    <a:pt x="156" y="682"/>
                  </a:lnTo>
                  <a:lnTo>
                    <a:pt x="154" y="678"/>
                  </a:lnTo>
                  <a:lnTo>
                    <a:pt x="153" y="676"/>
                  </a:lnTo>
                  <a:lnTo>
                    <a:pt x="153" y="673"/>
                  </a:lnTo>
                  <a:lnTo>
                    <a:pt x="155" y="673"/>
                  </a:lnTo>
                  <a:lnTo>
                    <a:pt x="155" y="674"/>
                  </a:lnTo>
                  <a:lnTo>
                    <a:pt x="156" y="674"/>
                  </a:lnTo>
                  <a:lnTo>
                    <a:pt x="156" y="673"/>
                  </a:lnTo>
                  <a:lnTo>
                    <a:pt x="157" y="674"/>
                  </a:lnTo>
                  <a:lnTo>
                    <a:pt x="157" y="676"/>
                  </a:lnTo>
                  <a:lnTo>
                    <a:pt x="159" y="678"/>
                  </a:lnTo>
                  <a:lnTo>
                    <a:pt x="159" y="672"/>
                  </a:lnTo>
                  <a:close/>
                  <a:moveTo>
                    <a:pt x="142" y="654"/>
                  </a:moveTo>
                  <a:lnTo>
                    <a:pt x="144" y="654"/>
                  </a:lnTo>
                  <a:lnTo>
                    <a:pt x="145" y="655"/>
                  </a:lnTo>
                  <a:lnTo>
                    <a:pt x="147" y="658"/>
                  </a:lnTo>
                  <a:lnTo>
                    <a:pt x="149" y="660"/>
                  </a:lnTo>
                  <a:lnTo>
                    <a:pt x="149" y="662"/>
                  </a:lnTo>
                  <a:lnTo>
                    <a:pt x="148" y="664"/>
                  </a:lnTo>
                  <a:lnTo>
                    <a:pt x="148" y="666"/>
                  </a:lnTo>
                  <a:lnTo>
                    <a:pt x="145" y="666"/>
                  </a:lnTo>
                  <a:lnTo>
                    <a:pt x="145" y="668"/>
                  </a:lnTo>
                  <a:lnTo>
                    <a:pt x="142" y="668"/>
                  </a:lnTo>
                  <a:lnTo>
                    <a:pt x="141" y="669"/>
                  </a:lnTo>
                  <a:lnTo>
                    <a:pt x="141" y="668"/>
                  </a:lnTo>
                  <a:lnTo>
                    <a:pt x="138" y="667"/>
                  </a:lnTo>
                  <a:lnTo>
                    <a:pt x="138" y="666"/>
                  </a:lnTo>
                  <a:lnTo>
                    <a:pt x="139" y="666"/>
                  </a:lnTo>
                  <a:lnTo>
                    <a:pt x="134" y="663"/>
                  </a:lnTo>
                  <a:lnTo>
                    <a:pt x="132" y="662"/>
                  </a:lnTo>
                  <a:lnTo>
                    <a:pt x="132" y="660"/>
                  </a:lnTo>
                  <a:lnTo>
                    <a:pt x="134" y="658"/>
                  </a:lnTo>
                  <a:lnTo>
                    <a:pt x="135" y="658"/>
                  </a:lnTo>
                  <a:lnTo>
                    <a:pt x="137" y="657"/>
                  </a:lnTo>
                  <a:lnTo>
                    <a:pt x="138" y="657"/>
                  </a:lnTo>
                  <a:lnTo>
                    <a:pt x="142" y="654"/>
                  </a:lnTo>
                  <a:close/>
                  <a:moveTo>
                    <a:pt x="254" y="645"/>
                  </a:moveTo>
                  <a:lnTo>
                    <a:pt x="255" y="645"/>
                  </a:lnTo>
                  <a:lnTo>
                    <a:pt x="255" y="646"/>
                  </a:lnTo>
                  <a:lnTo>
                    <a:pt x="254" y="646"/>
                  </a:lnTo>
                  <a:lnTo>
                    <a:pt x="254" y="645"/>
                  </a:lnTo>
                  <a:close/>
                  <a:moveTo>
                    <a:pt x="178" y="637"/>
                  </a:moveTo>
                  <a:lnTo>
                    <a:pt x="182" y="637"/>
                  </a:lnTo>
                  <a:lnTo>
                    <a:pt x="182" y="639"/>
                  </a:lnTo>
                  <a:lnTo>
                    <a:pt x="184" y="643"/>
                  </a:lnTo>
                  <a:lnTo>
                    <a:pt x="186" y="640"/>
                  </a:lnTo>
                  <a:lnTo>
                    <a:pt x="187" y="642"/>
                  </a:lnTo>
                  <a:lnTo>
                    <a:pt x="188" y="644"/>
                  </a:lnTo>
                  <a:lnTo>
                    <a:pt x="190" y="645"/>
                  </a:lnTo>
                  <a:lnTo>
                    <a:pt x="191" y="645"/>
                  </a:lnTo>
                  <a:lnTo>
                    <a:pt x="188" y="648"/>
                  </a:lnTo>
                  <a:lnTo>
                    <a:pt x="178" y="652"/>
                  </a:lnTo>
                  <a:lnTo>
                    <a:pt x="172" y="652"/>
                  </a:lnTo>
                  <a:lnTo>
                    <a:pt x="169" y="655"/>
                  </a:lnTo>
                  <a:lnTo>
                    <a:pt x="166" y="655"/>
                  </a:lnTo>
                  <a:lnTo>
                    <a:pt x="162" y="657"/>
                  </a:lnTo>
                  <a:lnTo>
                    <a:pt x="157" y="657"/>
                  </a:lnTo>
                  <a:lnTo>
                    <a:pt x="156" y="656"/>
                  </a:lnTo>
                  <a:lnTo>
                    <a:pt x="156" y="655"/>
                  </a:lnTo>
                  <a:lnTo>
                    <a:pt x="155" y="655"/>
                  </a:lnTo>
                  <a:lnTo>
                    <a:pt x="155" y="656"/>
                  </a:lnTo>
                  <a:lnTo>
                    <a:pt x="154" y="656"/>
                  </a:lnTo>
                  <a:lnTo>
                    <a:pt x="154" y="655"/>
                  </a:lnTo>
                  <a:lnTo>
                    <a:pt x="153" y="655"/>
                  </a:lnTo>
                  <a:lnTo>
                    <a:pt x="154" y="652"/>
                  </a:lnTo>
                  <a:lnTo>
                    <a:pt x="154" y="651"/>
                  </a:lnTo>
                  <a:lnTo>
                    <a:pt x="155" y="650"/>
                  </a:lnTo>
                  <a:lnTo>
                    <a:pt x="159" y="645"/>
                  </a:lnTo>
                  <a:lnTo>
                    <a:pt x="160" y="645"/>
                  </a:lnTo>
                  <a:lnTo>
                    <a:pt x="168" y="644"/>
                  </a:lnTo>
                  <a:lnTo>
                    <a:pt x="170" y="645"/>
                  </a:lnTo>
                  <a:lnTo>
                    <a:pt x="172" y="645"/>
                  </a:lnTo>
                  <a:lnTo>
                    <a:pt x="170" y="644"/>
                  </a:lnTo>
                  <a:lnTo>
                    <a:pt x="166" y="643"/>
                  </a:lnTo>
                  <a:lnTo>
                    <a:pt x="165" y="642"/>
                  </a:lnTo>
                  <a:lnTo>
                    <a:pt x="166" y="640"/>
                  </a:lnTo>
                  <a:lnTo>
                    <a:pt x="168" y="640"/>
                  </a:lnTo>
                  <a:lnTo>
                    <a:pt x="175" y="638"/>
                  </a:lnTo>
                  <a:lnTo>
                    <a:pt x="176" y="638"/>
                  </a:lnTo>
                  <a:lnTo>
                    <a:pt x="176" y="640"/>
                  </a:lnTo>
                  <a:lnTo>
                    <a:pt x="178" y="640"/>
                  </a:lnTo>
                  <a:lnTo>
                    <a:pt x="178" y="637"/>
                  </a:lnTo>
                  <a:close/>
                  <a:moveTo>
                    <a:pt x="186" y="636"/>
                  </a:moveTo>
                  <a:lnTo>
                    <a:pt x="188" y="636"/>
                  </a:lnTo>
                  <a:lnTo>
                    <a:pt x="188" y="637"/>
                  </a:lnTo>
                  <a:lnTo>
                    <a:pt x="191" y="637"/>
                  </a:lnTo>
                  <a:lnTo>
                    <a:pt x="191" y="638"/>
                  </a:lnTo>
                  <a:lnTo>
                    <a:pt x="190" y="639"/>
                  </a:lnTo>
                  <a:lnTo>
                    <a:pt x="188" y="639"/>
                  </a:lnTo>
                  <a:lnTo>
                    <a:pt x="187" y="640"/>
                  </a:lnTo>
                  <a:lnTo>
                    <a:pt x="185" y="640"/>
                  </a:lnTo>
                  <a:lnTo>
                    <a:pt x="185" y="637"/>
                  </a:lnTo>
                  <a:lnTo>
                    <a:pt x="186" y="637"/>
                  </a:lnTo>
                  <a:lnTo>
                    <a:pt x="186" y="636"/>
                  </a:lnTo>
                  <a:close/>
                  <a:moveTo>
                    <a:pt x="173" y="621"/>
                  </a:moveTo>
                  <a:lnTo>
                    <a:pt x="173" y="623"/>
                  </a:lnTo>
                  <a:lnTo>
                    <a:pt x="174" y="623"/>
                  </a:lnTo>
                  <a:lnTo>
                    <a:pt x="175" y="621"/>
                  </a:lnTo>
                  <a:lnTo>
                    <a:pt x="175" y="626"/>
                  </a:lnTo>
                  <a:lnTo>
                    <a:pt x="176" y="627"/>
                  </a:lnTo>
                  <a:lnTo>
                    <a:pt x="176" y="631"/>
                  </a:lnTo>
                  <a:lnTo>
                    <a:pt x="175" y="632"/>
                  </a:lnTo>
                  <a:lnTo>
                    <a:pt x="173" y="633"/>
                  </a:lnTo>
                  <a:lnTo>
                    <a:pt x="165" y="635"/>
                  </a:lnTo>
                  <a:lnTo>
                    <a:pt x="162" y="636"/>
                  </a:lnTo>
                  <a:lnTo>
                    <a:pt x="161" y="635"/>
                  </a:lnTo>
                  <a:lnTo>
                    <a:pt x="163" y="633"/>
                  </a:lnTo>
                  <a:lnTo>
                    <a:pt x="161" y="633"/>
                  </a:lnTo>
                  <a:lnTo>
                    <a:pt x="161" y="635"/>
                  </a:lnTo>
                  <a:lnTo>
                    <a:pt x="160" y="633"/>
                  </a:lnTo>
                  <a:lnTo>
                    <a:pt x="159" y="635"/>
                  </a:lnTo>
                  <a:lnTo>
                    <a:pt x="156" y="635"/>
                  </a:lnTo>
                  <a:lnTo>
                    <a:pt x="156" y="636"/>
                  </a:lnTo>
                  <a:lnTo>
                    <a:pt x="155" y="636"/>
                  </a:lnTo>
                  <a:lnTo>
                    <a:pt x="153" y="633"/>
                  </a:lnTo>
                  <a:lnTo>
                    <a:pt x="155" y="632"/>
                  </a:lnTo>
                  <a:lnTo>
                    <a:pt x="163" y="631"/>
                  </a:lnTo>
                  <a:lnTo>
                    <a:pt x="173" y="625"/>
                  </a:lnTo>
                  <a:lnTo>
                    <a:pt x="170" y="625"/>
                  </a:lnTo>
                  <a:lnTo>
                    <a:pt x="173" y="621"/>
                  </a:lnTo>
                  <a:close/>
                  <a:moveTo>
                    <a:pt x="222" y="599"/>
                  </a:moveTo>
                  <a:lnTo>
                    <a:pt x="223" y="600"/>
                  </a:lnTo>
                  <a:lnTo>
                    <a:pt x="223" y="603"/>
                  </a:lnTo>
                  <a:lnTo>
                    <a:pt x="221" y="603"/>
                  </a:lnTo>
                  <a:lnTo>
                    <a:pt x="219" y="602"/>
                  </a:lnTo>
                  <a:lnTo>
                    <a:pt x="221" y="602"/>
                  </a:lnTo>
                  <a:lnTo>
                    <a:pt x="221" y="601"/>
                  </a:lnTo>
                  <a:lnTo>
                    <a:pt x="219" y="601"/>
                  </a:lnTo>
                  <a:lnTo>
                    <a:pt x="219" y="600"/>
                  </a:lnTo>
                  <a:lnTo>
                    <a:pt x="221" y="600"/>
                  </a:lnTo>
                  <a:lnTo>
                    <a:pt x="222" y="599"/>
                  </a:lnTo>
                  <a:close/>
                  <a:moveTo>
                    <a:pt x="284" y="541"/>
                  </a:moveTo>
                  <a:lnTo>
                    <a:pt x="285" y="544"/>
                  </a:lnTo>
                  <a:lnTo>
                    <a:pt x="285" y="543"/>
                  </a:lnTo>
                  <a:lnTo>
                    <a:pt x="287" y="546"/>
                  </a:lnTo>
                  <a:lnTo>
                    <a:pt x="288" y="549"/>
                  </a:lnTo>
                  <a:lnTo>
                    <a:pt x="288" y="550"/>
                  </a:lnTo>
                  <a:lnTo>
                    <a:pt x="286" y="550"/>
                  </a:lnTo>
                  <a:lnTo>
                    <a:pt x="286" y="551"/>
                  </a:lnTo>
                  <a:lnTo>
                    <a:pt x="285" y="550"/>
                  </a:lnTo>
                  <a:lnTo>
                    <a:pt x="283" y="549"/>
                  </a:lnTo>
                  <a:lnTo>
                    <a:pt x="283" y="546"/>
                  </a:lnTo>
                  <a:lnTo>
                    <a:pt x="284" y="546"/>
                  </a:lnTo>
                  <a:lnTo>
                    <a:pt x="284" y="541"/>
                  </a:lnTo>
                  <a:close/>
                  <a:moveTo>
                    <a:pt x="271" y="540"/>
                  </a:moveTo>
                  <a:lnTo>
                    <a:pt x="273" y="540"/>
                  </a:lnTo>
                  <a:lnTo>
                    <a:pt x="274" y="543"/>
                  </a:lnTo>
                  <a:lnTo>
                    <a:pt x="278" y="544"/>
                  </a:lnTo>
                  <a:lnTo>
                    <a:pt x="279" y="546"/>
                  </a:lnTo>
                  <a:lnTo>
                    <a:pt x="280" y="550"/>
                  </a:lnTo>
                  <a:lnTo>
                    <a:pt x="281" y="551"/>
                  </a:lnTo>
                  <a:lnTo>
                    <a:pt x="286" y="551"/>
                  </a:lnTo>
                  <a:lnTo>
                    <a:pt x="287" y="553"/>
                  </a:lnTo>
                  <a:lnTo>
                    <a:pt x="286" y="554"/>
                  </a:lnTo>
                  <a:lnTo>
                    <a:pt x="286" y="558"/>
                  </a:lnTo>
                  <a:lnTo>
                    <a:pt x="285" y="557"/>
                  </a:lnTo>
                  <a:lnTo>
                    <a:pt x="281" y="556"/>
                  </a:lnTo>
                  <a:lnTo>
                    <a:pt x="280" y="556"/>
                  </a:lnTo>
                  <a:lnTo>
                    <a:pt x="280" y="553"/>
                  </a:lnTo>
                  <a:lnTo>
                    <a:pt x="279" y="553"/>
                  </a:lnTo>
                  <a:lnTo>
                    <a:pt x="275" y="554"/>
                  </a:lnTo>
                  <a:lnTo>
                    <a:pt x="273" y="550"/>
                  </a:lnTo>
                  <a:lnTo>
                    <a:pt x="275" y="547"/>
                  </a:lnTo>
                  <a:lnTo>
                    <a:pt x="278" y="549"/>
                  </a:lnTo>
                  <a:lnTo>
                    <a:pt x="277" y="546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9" y="543"/>
                  </a:lnTo>
                  <a:lnTo>
                    <a:pt x="271" y="541"/>
                  </a:lnTo>
                  <a:lnTo>
                    <a:pt x="271" y="540"/>
                  </a:lnTo>
                  <a:close/>
                  <a:moveTo>
                    <a:pt x="281" y="537"/>
                  </a:moveTo>
                  <a:lnTo>
                    <a:pt x="283" y="538"/>
                  </a:lnTo>
                  <a:lnTo>
                    <a:pt x="283" y="544"/>
                  </a:lnTo>
                  <a:lnTo>
                    <a:pt x="281" y="544"/>
                  </a:lnTo>
                  <a:lnTo>
                    <a:pt x="281" y="545"/>
                  </a:lnTo>
                  <a:lnTo>
                    <a:pt x="280" y="545"/>
                  </a:lnTo>
                  <a:lnTo>
                    <a:pt x="280" y="544"/>
                  </a:lnTo>
                  <a:lnTo>
                    <a:pt x="279" y="543"/>
                  </a:lnTo>
                  <a:lnTo>
                    <a:pt x="279" y="541"/>
                  </a:lnTo>
                  <a:lnTo>
                    <a:pt x="275" y="541"/>
                  </a:lnTo>
                  <a:lnTo>
                    <a:pt x="275" y="538"/>
                  </a:lnTo>
                  <a:lnTo>
                    <a:pt x="281" y="537"/>
                  </a:lnTo>
                  <a:close/>
                  <a:moveTo>
                    <a:pt x="272" y="510"/>
                  </a:moveTo>
                  <a:lnTo>
                    <a:pt x="273" y="510"/>
                  </a:lnTo>
                  <a:lnTo>
                    <a:pt x="274" y="512"/>
                  </a:lnTo>
                  <a:lnTo>
                    <a:pt x="275" y="512"/>
                  </a:lnTo>
                  <a:lnTo>
                    <a:pt x="275" y="513"/>
                  </a:lnTo>
                  <a:lnTo>
                    <a:pt x="277" y="513"/>
                  </a:lnTo>
                  <a:lnTo>
                    <a:pt x="277" y="515"/>
                  </a:lnTo>
                  <a:lnTo>
                    <a:pt x="279" y="515"/>
                  </a:lnTo>
                  <a:lnTo>
                    <a:pt x="279" y="516"/>
                  </a:lnTo>
                  <a:lnTo>
                    <a:pt x="278" y="519"/>
                  </a:lnTo>
                  <a:lnTo>
                    <a:pt x="275" y="521"/>
                  </a:lnTo>
                  <a:lnTo>
                    <a:pt x="274" y="521"/>
                  </a:lnTo>
                  <a:lnTo>
                    <a:pt x="272" y="522"/>
                  </a:lnTo>
                  <a:lnTo>
                    <a:pt x="272" y="520"/>
                  </a:lnTo>
                  <a:lnTo>
                    <a:pt x="269" y="520"/>
                  </a:lnTo>
                  <a:lnTo>
                    <a:pt x="272" y="517"/>
                  </a:lnTo>
                  <a:lnTo>
                    <a:pt x="272" y="515"/>
                  </a:lnTo>
                  <a:lnTo>
                    <a:pt x="268" y="515"/>
                  </a:lnTo>
                  <a:lnTo>
                    <a:pt x="266" y="517"/>
                  </a:lnTo>
                  <a:lnTo>
                    <a:pt x="265" y="520"/>
                  </a:lnTo>
                  <a:lnTo>
                    <a:pt x="263" y="520"/>
                  </a:lnTo>
                  <a:lnTo>
                    <a:pt x="262" y="521"/>
                  </a:lnTo>
                  <a:lnTo>
                    <a:pt x="261" y="520"/>
                  </a:lnTo>
                  <a:lnTo>
                    <a:pt x="272" y="510"/>
                  </a:lnTo>
                  <a:close/>
                  <a:moveTo>
                    <a:pt x="269" y="507"/>
                  </a:moveTo>
                  <a:lnTo>
                    <a:pt x="272" y="507"/>
                  </a:lnTo>
                  <a:lnTo>
                    <a:pt x="273" y="508"/>
                  </a:lnTo>
                  <a:lnTo>
                    <a:pt x="273" y="509"/>
                  </a:lnTo>
                  <a:lnTo>
                    <a:pt x="267" y="514"/>
                  </a:lnTo>
                  <a:lnTo>
                    <a:pt x="263" y="515"/>
                  </a:lnTo>
                  <a:lnTo>
                    <a:pt x="260" y="519"/>
                  </a:lnTo>
                  <a:lnTo>
                    <a:pt x="257" y="520"/>
                  </a:lnTo>
                  <a:lnTo>
                    <a:pt x="257" y="519"/>
                  </a:lnTo>
                  <a:lnTo>
                    <a:pt x="256" y="519"/>
                  </a:lnTo>
                  <a:lnTo>
                    <a:pt x="257" y="516"/>
                  </a:lnTo>
                  <a:lnTo>
                    <a:pt x="257" y="515"/>
                  </a:lnTo>
                  <a:lnTo>
                    <a:pt x="259" y="514"/>
                  </a:lnTo>
                  <a:lnTo>
                    <a:pt x="259" y="513"/>
                  </a:lnTo>
                  <a:lnTo>
                    <a:pt x="262" y="513"/>
                  </a:lnTo>
                  <a:lnTo>
                    <a:pt x="265" y="512"/>
                  </a:lnTo>
                  <a:lnTo>
                    <a:pt x="267" y="509"/>
                  </a:lnTo>
                  <a:lnTo>
                    <a:pt x="269" y="508"/>
                  </a:lnTo>
                  <a:lnTo>
                    <a:pt x="269" y="507"/>
                  </a:lnTo>
                  <a:close/>
                  <a:moveTo>
                    <a:pt x="296" y="494"/>
                  </a:moveTo>
                  <a:lnTo>
                    <a:pt x="298" y="494"/>
                  </a:lnTo>
                  <a:lnTo>
                    <a:pt x="298" y="495"/>
                  </a:lnTo>
                  <a:lnTo>
                    <a:pt x="299" y="495"/>
                  </a:lnTo>
                  <a:lnTo>
                    <a:pt x="299" y="494"/>
                  </a:lnTo>
                  <a:lnTo>
                    <a:pt x="300" y="494"/>
                  </a:lnTo>
                  <a:lnTo>
                    <a:pt x="300" y="495"/>
                  </a:lnTo>
                  <a:lnTo>
                    <a:pt x="298" y="497"/>
                  </a:lnTo>
                  <a:lnTo>
                    <a:pt x="297" y="497"/>
                  </a:lnTo>
                  <a:lnTo>
                    <a:pt x="297" y="498"/>
                  </a:lnTo>
                  <a:lnTo>
                    <a:pt x="298" y="500"/>
                  </a:lnTo>
                  <a:lnTo>
                    <a:pt x="297" y="501"/>
                  </a:lnTo>
                  <a:lnTo>
                    <a:pt x="296" y="501"/>
                  </a:lnTo>
                  <a:lnTo>
                    <a:pt x="296" y="498"/>
                  </a:lnTo>
                  <a:lnTo>
                    <a:pt x="293" y="501"/>
                  </a:lnTo>
                  <a:lnTo>
                    <a:pt x="292" y="501"/>
                  </a:lnTo>
                  <a:lnTo>
                    <a:pt x="290" y="500"/>
                  </a:lnTo>
                  <a:lnTo>
                    <a:pt x="291" y="500"/>
                  </a:lnTo>
                  <a:lnTo>
                    <a:pt x="290" y="498"/>
                  </a:lnTo>
                  <a:lnTo>
                    <a:pt x="291" y="498"/>
                  </a:lnTo>
                  <a:lnTo>
                    <a:pt x="291" y="496"/>
                  </a:lnTo>
                  <a:lnTo>
                    <a:pt x="292" y="495"/>
                  </a:lnTo>
                  <a:lnTo>
                    <a:pt x="296" y="494"/>
                  </a:lnTo>
                  <a:close/>
                  <a:moveTo>
                    <a:pt x="317" y="484"/>
                  </a:moveTo>
                  <a:lnTo>
                    <a:pt x="318" y="484"/>
                  </a:lnTo>
                  <a:lnTo>
                    <a:pt x="319" y="485"/>
                  </a:lnTo>
                  <a:lnTo>
                    <a:pt x="321" y="488"/>
                  </a:lnTo>
                  <a:lnTo>
                    <a:pt x="322" y="489"/>
                  </a:lnTo>
                  <a:lnTo>
                    <a:pt x="319" y="494"/>
                  </a:lnTo>
                  <a:lnTo>
                    <a:pt x="322" y="494"/>
                  </a:lnTo>
                  <a:lnTo>
                    <a:pt x="323" y="495"/>
                  </a:lnTo>
                  <a:lnTo>
                    <a:pt x="323" y="496"/>
                  </a:lnTo>
                  <a:lnTo>
                    <a:pt x="322" y="497"/>
                  </a:lnTo>
                  <a:lnTo>
                    <a:pt x="317" y="500"/>
                  </a:lnTo>
                  <a:lnTo>
                    <a:pt x="316" y="500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10" y="497"/>
                  </a:lnTo>
                  <a:lnTo>
                    <a:pt x="312" y="497"/>
                  </a:lnTo>
                  <a:lnTo>
                    <a:pt x="312" y="494"/>
                  </a:lnTo>
                  <a:lnTo>
                    <a:pt x="315" y="494"/>
                  </a:lnTo>
                  <a:lnTo>
                    <a:pt x="316" y="492"/>
                  </a:lnTo>
                  <a:lnTo>
                    <a:pt x="315" y="492"/>
                  </a:lnTo>
                  <a:lnTo>
                    <a:pt x="313" y="491"/>
                  </a:lnTo>
                  <a:lnTo>
                    <a:pt x="313" y="490"/>
                  </a:lnTo>
                  <a:lnTo>
                    <a:pt x="315" y="489"/>
                  </a:lnTo>
                  <a:lnTo>
                    <a:pt x="315" y="486"/>
                  </a:lnTo>
                  <a:lnTo>
                    <a:pt x="317" y="484"/>
                  </a:lnTo>
                  <a:close/>
                  <a:moveTo>
                    <a:pt x="336" y="470"/>
                  </a:moveTo>
                  <a:lnTo>
                    <a:pt x="336" y="471"/>
                  </a:lnTo>
                  <a:lnTo>
                    <a:pt x="337" y="472"/>
                  </a:lnTo>
                  <a:lnTo>
                    <a:pt x="337" y="473"/>
                  </a:lnTo>
                  <a:lnTo>
                    <a:pt x="339" y="473"/>
                  </a:lnTo>
                  <a:lnTo>
                    <a:pt x="340" y="472"/>
                  </a:lnTo>
                  <a:lnTo>
                    <a:pt x="339" y="470"/>
                  </a:lnTo>
                  <a:lnTo>
                    <a:pt x="336" y="470"/>
                  </a:lnTo>
                  <a:close/>
                  <a:moveTo>
                    <a:pt x="321" y="447"/>
                  </a:moveTo>
                  <a:lnTo>
                    <a:pt x="322" y="447"/>
                  </a:lnTo>
                  <a:lnTo>
                    <a:pt x="323" y="448"/>
                  </a:lnTo>
                  <a:lnTo>
                    <a:pt x="323" y="451"/>
                  </a:lnTo>
                  <a:lnTo>
                    <a:pt x="324" y="452"/>
                  </a:lnTo>
                  <a:lnTo>
                    <a:pt x="327" y="453"/>
                  </a:lnTo>
                  <a:lnTo>
                    <a:pt x="327" y="454"/>
                  </a:lnTo>
                  <a:lnTo>
                    <a:pt x="329" y="459"/>
                  </a:lnTo>
                  <a:lnTo>
                    <a:pt x="329" y="463"/>
                  </a:lnTo>
                  <a:lnTo>
                    <a:pt x="330" y="464"/>
                  </a:lnTo>
                  <a:lnTo>
                    <a:pt x="330" y="465"/>
                  </a:lnTo>
                  <a:lnTo>
                    <a:pt x="331" y="465"/>
                  </a:lnTo>
                  <a:lnTo>
                    <a:pt x="331" y="466"/>
                  </a:lnTo>
                  <a:lnTo>
                    <a:pt x="329" y="467"/>
                  </a:lnTo>
                  <a:lnTo>
                    <a:pt x="329" y="469"/>
                  </a:lnTo>
                  <a:lnTo>
                    <a:pt x="327" y="470"/>
                  </a:lnTo>
                  <a:lnTo>
                    <a:pt x="325" y="471"/>
                  </a:lnTo>
                  <a:lnTo>
                    <a:pt x="325" y="472"/>
                  </a:lnTo>
                  <a:lnTo>
                    <a:pt x="324" y="472"/>
                  </a:lnTo>
                  <a:lnTo>
                    <a:pt x="321" y="473"/>
                  </a:lnTo>
                  <a:lnTo>
                    <a:pt x="318" y="473"/>
                  </a:lnTo>
                  <a:lnTo>
                    <a:pt x="319" y="474"/>
                  </a:lnTo>
                  <a:lnTo>
                    <a:pt x="319" y="476"/>
                  </a:lnTo>
                  <a:lnTo>
                    <a:pt x="321" y="476"/>
                  </a:lnTo>
                  <a:lnTo>
                    <a:pt x="321" y="478"/>
                  </a:lnTo>
                  <a:lnTo>
                    <a:pt x="319" y="478"/>
                  </a:lnTo>
                  <a:lnTo>
                    <a:pt x="318" y="480"/>
                  </a:lnTo>
                  <a:lnTo>
                    <a:pt x="313" y="484"/>
                  </a:lnTo>
                  <a:lnTo>
                    <a:pt x="312" y="483"/>
                  </a:lnTo>
                  <a:lnTo>
                    <a:pt x="313" y="482"/>
                  </a:lnTo>
                  <a:lnTo>
                    <a:pt x="315" y="479"/>
                  </a:lnTo>
                  <a:lnTo>
                    <a:pt x="316" y="474"/>
                  </a:lnTo>
                  <a:lnTo>
                    <a:pt x="315" y="476"/>
                  </a:lnTo>
                  <a:lnTo>
                    <a:pt x="313" y="474"/>
                  </a:lnTo>
                  <a:lnTo>
                    <a:pt x="315" y="473"/>
                  </a:lnTo>
                  <a:lnTo>
                    <a:pt x="315" y="471"/>
                  </a:lnTo>
                  <a:lnTo>
                    <a:pt x="316" y="470"/>
                  </a:lnTo>
                  <a:lnTo>
                    <a:pt x="316" y="469"/>
                  </a:lnTo>
                  <a:lnTo>
                    <a:pt x="317" y="469"/>
                  </a:lnTo>
                  <a:lnTo>
                    <a:pt x="317" y="470"/>
                  </a:lnTo>
                  <a:lnTo>
                    <a:pt x="318" y="470"/>
                  </a:lnTo>
                  <a:lnTo>
                    <a:pt x="318" y="469"/>
                  </a:lnTo>
                  <a:lnTo>
                    <a:pt x="319" y="467"/>
                  </a:lnTo>
                  <a:lnTo>
                    <a:pt x="319" y="466"/>
                  </a:lnTo>
                  <a:lnTo>
                    <a:pt x="318" y="467"/>
                  </a:lnTo>
                  <a:lnTo>
                    <a:pt x="318" y="466"/>
                  </a:lnTo>
                  <a:lnTo>
                    <a:pt x="317" y="466"/>
                  </a:lnTo>
                  <a:lnTo>
                    <a:pt x="317" y="465"/>
                  </a:lnTo>
                  <a:lnTo>
                    <a:pt x="322" y="460"/>
                  </a:lnTo>
                  <a:lnTo>
                    <a:pt x="324" y="459"/>
                  </a:lnTo>
                  <a:lnTo>
                    <a:pt x="324" y="458"/>
                  </a:lnTo>
                  <a:lnTo>
                    <a:pt x="323" y="457"/>
                  </a:lnTo>
                  <a:lnTo>
                    <a:pt x="323" y="455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9" y="457"/>
                  </a:lnTo>
                  <a:lnTo>
                    <a:pt x="318" y="457"/>
                  </a:lnTo>
                  <a:lnTo>
                    <a:pt x="321" y="452"/>
                  </a:lnTo>
                  <a:lnTo>
                    <a:pt x="321" y="451"/>
                  </a:lnTo>
                  <a:lnTo>
                    <a:pt x="319" y="451"/>
                  </a:lnTo>
                  <a:lnTo>
                    <a:pt x="321" y="449"/>
                  </a:lnTo>
                  <a:lnTo>
                    <a:pt x="321" y="447"/>
                  </a:lnTo>
                  <a:close/>
                  <a:moveTo>
                    <a:pt x="305" y="434"/>
                  </a:moveTo>
                  <a:lnTo>
                    <a:pt x="308" y="434"/>
                  </a:lnTo>
                  <a:lnTo>
                    <a:pt x="309" y="435"/>
                  </a:lnTo>
                  <a:lnTo>
                    <a:pt x="310" y="435"/>
                  </a:lnTo>
                  <a:lnTo>
                    <a:pt x="310" y="437"/>
                  </a:lnTo>
                  <a:lnTo>
                    <a:pt x="309" y="439"/>
                  </a:lnTo>
                  <a:lnTo>
                    <a:pt x="309" y="442"/>
                  </a:lnTo>
                  <a:lnTo>
                    <a:pt x="308" y="445"/>
                  </a:lnTo>
                  <a:lnTo>
                    <a:pt x="306" y="446"/>
                  </a:lnTo>
                  <a:lnTo>
                    <a:pt x="306" y="445"/>
                  </a:lnTo>
                  <a:lnTo>
                    <a:pt x="304" y="445"/>
                  </a:lnTo>
                  <a:lnTo>
                    <a:pt x="305" y="443"/>
                  </a:lnTo>
                  <a:lnTo>
                    <a:pt x="304" y="443"/>
                  </a:lnTo>
                  <a:lnTo>
                    <a:pt x="300" y="445"/>
                  </a:lnTo>
                  <a:lnTo>
                    <a:pt x="300" y="441"/>
                  </a:lnTo>
                  <a:lnTo>
                    <a:pt x="302" y="439"/>
                  </a:lnTo>
                  <a:lnTo>
                    <a:pt x="302" y="436"/>
                  </a:lnTo>
                  <a:lnTo>
                    <a:pt x="303" y="435"/>
                  </a:lnTo>
                  <a:lnTo>
                    <a:pt x="305" y="434"/>
                  </a:lnTo>
                  <a:close/>
                  <a:moveTo>
                    <a:pt x="347" y="400"/>
                  </a:moveTo>
                  <a:lnTo>
                    <a:pt x="348" y="402"/>
                  </a:lnTo>
                  <a:lnTo>
                    <a:pt x="348" y="404"/>
                  </a:lnTo>
                  <a:lnTo>
                    <a:pt x="347" y="404"/>
                  </a:lnTo>
                  <a:lnTo>
                    <a:pt x="341" y="406"/>
                  </a:lnTo>
                  <a:lnTo>
                    <a:pt x="339" y="409"/>
                  </a:lnTo>
                  <a:lnTo>
                    <a:pt x="336" y="410"/>
                  </a:lnTo>
                  <a:lnTo>
                    <a:pt x="331" y="416"/>
                  </a:lnTo>
                  <a:lnTo>
                    <a:pt x="330" y="417"/>
                  </a:lnTo>
                  <a:lnTo>
                    <a:pt x="329" y="417"/>
                  </a:lnTo>
                  <a:lnTo>
                    <a:pt x="329" y="416"/>
                  </a:lnTo>
                  <a:lnTo>
                    <a:pt x="330" y="415"/>
                  </a:lnTo>
                  <a:lnTo>
                    <a:pt x="330" y="414"/>
                  </a:lnTo>
                  <a:lnTo>
                    <a:pt x="325" y="415"/>
                  </a:lnTo>
                  <a:lnTo>
                    <a:pt x="329" y="411"/>
                  </a:lnTo>
                  <a:lnTo>
                    <a:pt x="329" y="410"/>
                  </a:lnTo>
                  <a:lnTo>
                    <a:pt x="330" y="406"/>
                  </a:lnTo>
                  <a:lnTo>
                    <a:pt x="330" y="405"/>
                  </a:lnTo>
                  <a:lnTo>
                    <a:pt x="331" y="404"/>
                  </a:lnTo>
                  <a:lnTo>
                    <a:pt x="336" y="402"/>
                  </a:lnTo>
                  <a:lnTo>
                    <a:pt x="337" y="402"/>
                  </a:lnTo>
                  <a:lnTo>
                    <a:pt x="336" y="404"/>
                  </a:lnTo>
                  <a:lnTo>
                    <a:pt x="336" y="406"/>
                  </a:lnTo>
                  <a:lnTo>
                    <a:pt x="337" y="406"/>
                  </a:lnTo>
                  <a:lnTo>
                    <a:pt x="340" y="404"/>
                  </a:lnTo>
                  <a:lnTo>
                    <a:pt x="341" y="402"/>
                  </a:lnTo>
                  <a:lnTo>
                    <a:pt x="344" y="402"/>
                  </a:lnTo>
                  <a:lnTo>
                    <a:pt x="347" y="400"/>
                  </a:lnTo>
                  <a:close/>
                  <a:moveTo>
                    <a:pt x="341" y="399"/>
                  </a:moveTo>
                  <a:lnTo>
                    <a:pt x="340" y="399"/>
                  </a:lnTo>
                  <a:lnTo>
                    <a:pt x="341" y="399"/>
                  </a:lnTo>
                  <a:close/>
                  <a:moveTo>
                    <a:pt x="334" y="380"/>
                  </a:moveTo>
                  <a:lnTo>
                    <a:pt x="335" y="381"/>
                  </a:lnTo>
                  <a:lnTo>
                    <a:pt x="335" y="383"/>
                  </a:lnTo>
                  <a:lnTo>
                    <a:pt x="336" y="384"/>
                  </a:lnTo>
                  <a:lnTo>
                    <a:pt x="336" y="387"/>
                  </a:lnTo>
                  <a:lnTo>
                    <a:pt x="334" y="390"/>
                  </a:lnTo>
                  <a:lnTo>
                    <a:pt x="336" y="390"/>
                  </a:lnTo>
                  <a:lnTo>
                    <a:pt x="336" y="391"/>
                  </a:lnTo>
                  <a:lnTo>
                    <a:pt x="335" y="391"/>
                  </a:lnTo>
                  <a:lnTo>
                    <a:pt x="335" y="392"/>
                  </a:lnTo>
                  <a:lnTo>
                    <a:pt x="337" y="392"/>
                  </a:lnTo>
                  <a:lnTo>
                    <a:pt x="339" y="393"/>
                  </a:lnTo>
                  <a:lnTo>
                    <a:pt x="337" y="393"/>
                  </a:lnTo>
                  <a:lnTo>
                    <a:pt x="337" y="394"/>
                  </a:lnTo>
                  <a:lnTo>
                    <a:pt x="335" y="394"/>
                  </a:lnTo>
                  <a:lnTo>
                    <a:pt x="335" y="396"/>
                  </a:lnTo>
                  <a:lnTo>
                    <a:pt x="323" y="402"/>
                  </a:lnTo>
                  <a:lnTo>
                    <a:pt x="324" y="399"/>
                  </a:lnTo>
                  <a:lnTo>
                    <a:pt x="325" y="398"/>
                  </a:lnTo>
                  <a:lnTo>
                    <a:pt x="327" y="398"/>
                  </a:lnTo>
                  <a:lnTo>
                    <a:pt x="327" y="397"/>
                  </a:lnTo>
                  <a:lnTo>
                    <a:pt x="328" y="396"/>
                  </a:lnTo>
                  <a:lnTo>
                    <a:pt x="328" y="394"/>
                  </a:lnTo>
                  <a:lnTo>
                    <a:pt x="327" y="394"/>
                  </a:lnTo>
                  <a:lnTo>
                    <a:pt x="325" y="396"/>
                  </a:lnTo>
                  <a:lnTo>
                    <a:pt x="324" y="396"/>
                  </a:lnTo>
                  <a:lnTo>
                    <a:pt x="324" y="394"/>
                  </a:lnTo>
                  <a:lnTo>
                    <a:pt x="325" y="394"/>
                  </a:lnTo>
                  <a:lnTo>
                    <a:pt x="327" y="393"/>
                  </a:lnTo>
                  <a:lnTo>
                    <a:pt x="329" y="392"/>
                  </a:lnTo>
                  <a:lnTo>
                    <a:pt x="330" y="392"/>
                  </a:lnTo>
                  <a:lnTo>
                    <a:pt x="330" y="391"/>
                  </a:lnTo>
                  <a:lnTo>
                    <a:pt x="333" y="388"/>
                  </a:lnTo>
                  <a:lnTo>
                    <a:pt x="335" y="387"/>
                  </a:lnTo>
                  <a:lnTo>
                    <a:pt x="333" y="386"/>
                  </a:lnTo>
                  <a:lnTo>
                    <a:pt x="331" y="385"/>
                  </a:lnTo>
                  <a:lnTo>
                    <a:pt x="330" y="385"/>
                  </a:lnTo>
                  <a:lnTo>
                    <a:pt x="329" y="386"/>
                  </a:lnTo>
                  <a:lnTo>
                    <a:pt x="333" y="383"/>
                  </a:lnTo>
                  <a:lnTo>
                    <a:pt x="334" y="380"/>
                  </a:lnTo>
                  <a:close/>
                  <a:moveTo>
                    <a:pt x="343" y="371"/>
                  </a:moveTo>
                  <a:lnTo>
                    <a:pt x="344" y="371"/>
                  </a:lnTo>
                  <a:lnTo>
                    <a:pt x="344" y="373"/>
                  </a:lnTo>
                  <a:lnTo>
                    <a:pt x="347" y="373"/>
                  </a:lnTo>
                  <a:lnTo>
                    <a:pt x="347" y="374"/>
                  </a:lnTo>
                  <a:lnTo>
                    <a:pt x="348" y="377"/>
                  </a:lnTo>
                  <a:lnTo>
                    <a:pt x="347" y="378"/>
                  </a:lnTo>
                  <a:lnTo>
                    <a:pt x="347" y="379"/>
                  </a:lnTo>
                  <a:lnTo>
                    <a:pt x="344" y="381"/>
                  </a:lnTo>
                  <a:lnTo>
                    <a:pt x="344" y="380"/>
                  </a:lnTo>
                  <a:lnTo>
                    <a:pt x="343" y="381"/>
                  </a:lnTo>
                  <a:lnTo>
                    <a:pt x="342" y="380"/>
                  </a:lnTo>
                  <a:lnTo>
                    <a:pt x="342" y="379"/>
                  </a:lnTo>
                  <a:lnTo>
                    <a:pt x="341" y="379"/>
                  </a:lnTo>
                  <a:lnTo>
                    <a:pt x="341" y="378"/>
                  </a:lnTo>
                  <a:lnTo>
                    <a:pt x="340" y="379"/>
                  </a:lnTo>
                  <a:lnTo>
                    <a:pt x="340" y="378"/>
                  </a:lnTo>
                  <a:lnTo>
                    <a:pt x="341" y="377"/>
                  </a:lnTo>
                  <a:lnTo>
                    <a:pt x="341" y="375"/>
                  </a:lnTo>
                  <a:lnTo>
                    <a:pt x="343" y="373"/>
                  </a:lnTo>
                  <a:lnTo>
                    <a:pt x="343" y="371"/>
                  </a:lnTo>
                  <a:close/>
                  <a:moveTo>
                    <a:pt x="350" y="355"/>
                  </a:moveTo>
                  <a:lnTo>
                    <a:pt x="350" y="361"/>
                  </a:lnTo>
                  <a:lnTo>
                    <a:pt x="349" y="362"/>
                  </a:lnTo>
                  <a:lnTo>
                    <a:pt x="348" y="362"/>
                  </a:lnTo>
                  <a:lnTo>
                    <a:pt x="348" y="361"/>
                  </a:lnTo>
                  <a:lnTo>
                    <a:pt x="347" y="362"/>
                  </a:lnTo>
                  <a:lnTo>
                    <a:pt x="348" y="365"/>
                  </a:lnTo>
                  <a:lnTo>
                    <a:pt x="348" y="367"/>
                  </a:lnTo>
                  <a:lnTo>
                    <a:pt x="344" y="363"/>
                  </a:lnTo>
                  <a:lnTo>
                    <a:pt x="346" y="362"/>
                  </a:lnTo>
                  <a:lnTo>
                    <a:pt x="346" y="357"/>
                  </a:lnTo>
                  <a:lnTo>
                    <a:pt x="344" y="357"/>
                  </a:lnTo>
                  <a:lnTo>
                    <a:pt x="346" y="356"/>
                  </a:lnTo>
                  <a:lnTo>
                    <a:pt x="348" y="356"/>
                  </a:lnTo>
                  <a:lnTo>
                    <a:pt x="348" y="357"/>
                  </a:lnTo>
                  <a:lnTo>
                    <a:pt x="349" y="359"/>
                  </a:lnTo>
                  <a:lnTo>
                    <a:pt x="349" y="356"/>
                  </a:lnTo>
                  <a:lnTo>
                    <a:pt x="350" y="355"/>
                  </a:lnTo>
                  <a:close/>
                  <a:moveTo>
                    <a:pt x="405" y="279"/>
                  </a:moveTo>
                  <a:lnTo>
                    <a:pt x="406" y="280"/>
                  </a:lnTo>
                  <a:lnTo>
                    <a:pt x="405" y="282"/>
                  </a:lnTo>
                  <a:lnTo>
                    <a:pt x="405" y="285"/>
                  </a:lnTo>
                  <a:lnTo>
                    <a:pt x="404" y="287"/>
                  </a:lnTo>
                  <a:lnTo>
                    <a:pt x="403" y="288"/>
                  </a:lnTo>
                  <a:lnTo>
                    <a:pt x="404" y="293"/>
                  </a:lnTo>
                  <a:lnTo>
                    <a:pt x="404" y="294"/>
                  </a:lnTo>
                  <a:lnTo>
                    <a:pt x="403" y="295"/>
                  </a:lnTo>
                  <a:lnTo>
                    <a:pt x="403" y="298"/>
                  </a:lnTo>
                  <a:lnTo>
                    <a:pt x="402" y="298"/>
                  </a:lnTo>
                  <a:lnTo>
                    <a:pt x="401" y="297"/>
                  </a:lnTo>
                  <a:lnTo>
                    <a:pt x="401" y="294"/>
                  </a:lnTo>
                  <a:lnTo>
                    <a:pt x="399" y="291"/>
                  </a:lnTo>
                  <a:lnTo>
                    <a:pt x="397" y="291"/>
                  </a:lnTo>
                  <a:lnTo>
                    <a:pt x="395" y="289"/>
                  </a:lnTo>
                  <a:lnTo>
                    <a:pt x="395" y="288"/>
                  </a:lnTo>
                  <a:lnTo>
                    <a:pt x="396" y="288"/>
                  </a:lnTo>
                  <a:lnTo>
                    <a:pt x="396" y="287"/>
                  </a:lnTo>
                  <a:lnTo>
                    <a:pt x="397" y="285"/>
                  </a:lnTo>
                  <a:lnTo>
                    <a:pt x="397" y="283"/>
                  </a:lnTo>
                  <a:lnTo>
                    <a:pt x="401" y="286"/>
                  </a:lnTo>
                  <a:lnTo>
                    <a:pt x="402" y="286"/>
                  </a:lnTo>
                  <a:lnTo>
                    <a:pt x="405" y="279"/>
                  </a:lnTo>
                  <a:close/>
                  <a:moveTo>
                    <a:pt x="410" y="250"/>
                  </a:moveTo>
                  <a:lnTo>
                    <a:pt x="411" y="250"/>
                  </a:lnTo>
                  <a:lnTo>
                    <a:pt x="411" y="251"/>
                  </a:lnTo>
                  <a:lnTo>
                    <a:pt x="412" y="251"/>
                  </a:lnTo>
                  <a:lnTo>
                    <a:pt x="412" y="252"/>
                  </a:lnTo>
                  <a:lnTo>
                    <a:pt x="411" y="255"/>
                  </a:lnTo>
                  <a:lnTo>
                    <a:pt x="410" y="255"/>
                  </a:lnTo>
                  <a:lnTo>
                    <a:pt x="406" y="256"/>
                  </a:lnTo>
                  <a:lnTo>
                    <a:pt x="406" y="257"/>
                  </a:lnTo>
                  <a:lnTo>
                    <a:pt x="404" y="257"/>
                  </a:lnTo>
                  <a:lnTo>
                    <a:pt x="404" y="256"/>
                  </a:lnTo>
                  <a:lnTo>
                    <a:pt x="406" y="254"/>
                  </a:lnTo>
                  <a:lnTo>
                    <a:pt x="408" y="251"/>
                  </a:lnTo>
                  <a:lnTo>
                    <a:pt x="410" y="250"/>
                  </a:lnTo>
                  <a:close/>
                  <a:moveTo>
                    <a:pt x="440" y="234"/>
                  </a:moveTo>
                  <a:lnTo>
                    <a:pt x="442" y="236"/>
                  </a:lnTo>
                  <a:lnTo>
                    <a:pt x="443" y="238"/>
                  </a:lnTo>
                  <a:lnTo>
                    <a:pt x="443" y="239"/>
                  </a:lnTo>
                  <a:lnTo>
                    <a:pt x="442" y="239"/>
                  </a:lnTo>
                  <a:lnTo>
                    <a:pt x="441" y="240"/>
                  </a:lnTo>
                  <a:lnTo>
                    <a:pt x="441" y="239"/>
                  </a:lnTo>
                  <a:lnTo>
                    <a:pt x="440" y="238"/>
                  </a:lnTo>
                  <a:lnTo>
                    <a:pt x="439" y="238"/>
                  </a:lnTo>
                  <a:lnTo>
                    <a:pt x="439" y="237"/>
                  </a:lnTo>
                  <a:lnTo>
                    <a:pt x="437" y="236"/>
                  </a:lnTo>
                  <a:lnTo>
                    <a:pt x="436" y="238"/>
                  </a:lnTo>
                  <a:lnTo>
                    <a:pt x="437" y="238"/>
                  </a:lnTo>
                  <a:lnTo>
                    <a:pt x="439" y="242"/>
                  </a:lnTo>
                  <a:lnTo>
                    <a:pt x="437" y="244"/>
                  </a:lnTo>
                  <a:lnTo>
                    <a:pt x="431" y="245"/>
                  </a:lnTo>
                  <a:lnTo>
                    <a:pt x="429" y="246"/>
                  </a:lnTo>
                  <a:lnTo>
                    <a:pt x="428" y="248"/>
                  </a:lnTo>
                  <a:lnTo>
                    <a:pt x="427" y="246"/>
                  </a:lnTo>
                  <a:lnTo>
                    <a:pt x="428" y="246"/>
                  </a:lnTo>
                  <a:lnTo>
                    <a:pt x="426" y="244"/>
                  </a:lnTo>
                  <a:lnTo>
                    <a:pt x="426" y="243"/>
                  </a:lnTo>
                  <a:lnTo>
                    <a:pt x="428" y="240"/>
                  </a:lnTo>
                  <a:lnTo>
                    <a:pt x="436" y="236"/>
                  </a:lnTo>
                  <a:lnTo>
                    <a:pt x="440" y="234"/>
                  </a:lnTo>
                  <a:close/>
                  <a:moveTo>
                    <a:pt x="430" y="213"/>
                  </a:moveTo>
                  <a:lnTo>
                    <a:pt x="430" y="214"/>
                  </a:lnTo>
                  <a:lnTo>
                    <a:pt x="429" y="214"/>
                  </a:lnTo>
                  <a:lnTo>
                    <a:pt x="430" y="213"/>
                  </a:lnTo>
                  <a:close/>
                  <a:moveTo>
                    <a:pt x="458" y="201"/>
                  </a:moveTo>
                  <a:lnTo>
                    <a:pt x="458" y="202"/>
                  </a:lnTo>
                  <a:lnTo>
                    <a:pt x="459" y="203"/>
                  </a:lnTo>
                  <a:lnTo>
                    <a:pt x="460" y="203"/>
                  </a:lnTo>
                  <a:lnTo>
                    <a:pt x="459" y="202"/>
                  </a:lnTo>
                  <a:lnTo>
                    <a:pt x="459" y="201"/>
                  </a:lnTo>
                  <a:lnTo>
                    <a:pt x="458" y="201"/>
                  </a:lnTo>
                  <a:close/>
                  <a:moveTo>
                    <a:pt x="441" y="188"/>
                  </a:moveTo>
                  <a:lnTo>
                    <a:pt x="441" y="190"/>
                  </a:lnTo>
                  <a:lnTo>
                    <a:pt x="443" y="193"/>
                  </a:lnTo>
                  <a:lnTo>
                    <a:pt x="447" y="193"/>
                  </a:lnTo>
                  <a:lnTo>
                    <a:pt x="447" y="194"/>
                  </a:lnTo>
                  <a:lnTo>
                    <a:pt x="449" y="194"/>
                  </a:lnTo>
                  <a:lnTo>
                    <a:pt x="449" y="196"/>
                  </a:lnTo>
                  <a:lnTo>
                    <a:pt x="447" y="196"/>
                  </a:lnTo>
                  <a:lnTo>
                    <a:pt x="443" y="197"/>
                  </a:lnTo>
                  <a:lnTo>
                    <a:pt x="442" y="196"/>
                  </a:lnTo>
                  <a:lnTo>
                    <a:pt x="437" y="196"/>
                  </a:lnTo>
                  <a:lnTo>
                    <a:pt x="436" y="197"/>
                  </a:lnTo>
                  <a:lnTo>
                    <a:pt x="435" y="196"/>
                  </a:lnTo>
                  <a:lnTo>
                    <a:pt x="435" y="193"/>
                  </a:lnTo>
                  <a:lnTo>
                    <a:pt x="436" y="191"/>
                  </a:lnTo>
                  <a:lnTo>
                    <a:pt x="435" y="190"/>
                  </a:lnTo>
                  <a:lnTo>
                    <a:pt x="437" y="190"/>
                  </a:lnTo>
                  <a:lnTo>
                    <a:pt x="439" y="191"/>
                  </a:lnTo>
                  <a:lnTo>
                    <a:pt x="440" y="190"/>
                  </a:lnTo>
                  <a:lnTo>
                    <a:pt x="440" y="189"/>
                  </a:lnTo>
                  <a:lnTo>
                    <a:pt x="441" y="188"/>
                  </a:lnTo>
                  <a:close/>
                  <a:moveTo>
                    <a:pt x="461" y="184"/>
                  </a:moveTo>
                  <a:lnTo>
                    <a:pt x="473" y="184"/>
                  </a:lnTo>
                  <a:lnTo>
                    <a:pt x="474" y="185"/>
                  </a:lnTo>
                  <a:lnTo>
                    <a:pt x="476" y="185"/>
                  </a:lnTo>
                  <a:lnTo>
                    <a:pt x="476" y="187"/>
                  </a:lnTo>
                  <a:lnTo>
                    <a:pt x="477" y="188"/>
                  </a:lnTo>
                  <a:lnTo>
                    <a:pt x="476" y="188"/>
                  </a:lnTo>
                  <a:lnTo>
                    <a:pt x="474" y="189"/>
                  </a:lnTo>
                  <a:lnTo>
                    <a:pt x="472" y="189"/>
                  </a:lnTo>
                  <a:lnTo>
                    <a:pt x="470" y="188"/>
                  </a:lnTo>
                  <a:lnTo>
                    <a:pt x="467" y="185"/>
                  </a:lnTo>
                  <a:lnTo>
                    <a:pt x="466" y="185"/>
                  </a:lnTo>
                  <a:lnTo>
                    <a:pt x="466" y="188"/>
                  </a:lnTo>
                  <a:lnTo>
                    <a:pt x="465" y="189"/>
                  </a:lnTo>
                  <a:lnTo>
                    <a:pt x="462" y="189"/>
                  </a:lnTo>
                  <a:lnTo>
                    <a:pt x="459" y="188"/>
                  </a:lnTo>
                  <a:lnTo>
                    <a:pt x="458" y="188"/>
                  </a:lnTo>
                  <a:lnTo>
                    <a:pt x="458" y="187"/>
                  </a:lnTo>
                  <a:lnTo>
                    <a:pt x="459" y="185"/>
                  </a:lnTo>
                  <a:lnTo>
                    <a:pt x="461" y="184"/>
                  </a:lnTo>
                  <a:close/>
                  <a:moveTo>
                    <a:pt x="446" y="183"/>
                  </a:moveTo>
                  <a:lnTo>
                    <a:pt x="447" y="183"/>
                  </a:lnTo>
                  <a:lnTo>
                    <a:pt x="447" y="184"/>
                  </a:lnTo>
                  <a:lnTo>
                    <a:pt x="448" y="187"/>
                  </a:lnTo>
                  <a:lnTo>
                    <a:pt x="448" y="188"/>
                  </a:lnTo>
                  <a:lnTo>
                    <a:pt x="449" y="190"/>
                  </a:lnTo>
                  <a:lnTo>
                    <a:pt x="448" y="191"/>
                  </a:lnTo>
                  <a:lnTo>
                    <a:pt x="445" y="191"/>
                  </a:lnTo>
                  <a:lnTo>
                    <a:pt x="445" y="190"/>
                  </a:lnTo>
                  <a:lnTo>
                    <a:pt x="443" y="189"/>
                  </a:lnTo>
                  <a:lnTo>
                    <a:pt x="443" y="187"/>
                  </a:lnTo>
                  <a:lnTo>
                    <a:pt x="445" y="187"/>
                  </a:lnTo>
                  <a:lnTo>
                    <a:pt x="445" y="185"/>
                  </a:lnTo>
                  <a:lnTo>
                    <a:pt x="446" y="184"/>
                  </a:lnTo>
                  <a:lnTo>
                    <a:pt x="446" y="183"/>
                  </a:lnTo>
                  <a:close/>
                  <a:moveTo>
                    <a:pt x="355" y="176"/>
                  </a:moveTo>
                  <a:lnTo>
                    <a:pt x="359" y="177"/>
                  </a:lnTo>
                  <a:lnTo>
                    <a:pt x="359" y="178"/>
                  </a:lnTo>
                  <a:lnTo>
                    <a:pt x="358" y="179"/>
                  </a:lnTo>
                  <a:lnTo>
                    <a:pt x="358" y="181"/>
                  </a:lnTo>
                  <a:lnTo>
                    <a:pt x="356" y="181"/>
                  </a:lnTo>
                  <a:lnTo>
                    <a:pt x="356" y="182"/>
                  </a:lnTo>
                  <a:lnTo>
                    <a:pt x="358" y="182"/>
                  </a:lnTo>
                  <a:lnTo>
                    <a:pt x="358" y="183"/>
                  </a:lnTo>
                  <a:lnTo>
                    <a:pt x="355" y="183"/>
                  </a:lnTo>
                  <a:lnTo>
                    <a:pt x="354" y="184"/>
                  </a:lnTo>
                  <a:lnTo>
                    <a:pt x="354" y="185"/>
                  </a:lnTo>
                  <a:lnTo>
                    <a:pt x="355" y="185"/>
                  </a:lnTo>
                  <a:lnTo>
                    <a:pt x="355" y="187"/>
                  </a:lnTo>
                  <a:lnTo>
                    <a:pt x="356" y="185"/>
                  </a:lnTo>
                  <a:lnTo>
                    <a:pt x="356" y="184"/>
                  </a:lnTo>
                  <a:lnTo>
                    <a:pt x="358" y="184"/>
                  </a:lnTo>
                  <a:lnTo>
                    <a:pt x="358" y="194"/>
                  </a:lnTo>
                  <a:lnTo>
                    <a:pt x="354" y="194"/>
                  </a:lnTo>
                  <a:lnTo>
                    <a:pt x="352" y="191"/>
                  </a:lnTo>
                  <a:lnTo>
                    <a:pt x="352" y="193"/>
                  </a:lnTo>
                  <a:lnTo>
                    <a:pt x="350" y="194"/>
                  </a:lnTo>
                  <a:lnTo>
                    <a:pt x="352" y="195"/>
                  </a:lnTo>
                  <a:lnTo>
                    <a:pt x="354" y="195"/>
                  </a:lnTo>
                  <a:lnTo>
                    <a:pt x="354" y="199"/>
                  </a:lnTo>
                  <a:lnTo>
                    <a:pt x="353" y="200"/>
                  </a:lnTo>
                  <a:lnTo>
                    <a:pt x="353" y="201"/>
                  </a:lnTo>
                  <a:lnTo>
                    <a:pt x="352" y="202"/>
                  </a:lnTo>
                  <a:lnTo>
                    <a:pt x="348" y="203"/>
                  </a:lnTo>
                  <a:lnTo>
                    <a:pt x="348" y="205"/>
                  </a:lnTo>
                  <a:lnTo>
                    <a:pt x="347" y="207"/>
                  </a:lnTo>
                  <a:lnTo>
                    <a:pt x="346" y="208"/>
                  </a:lnTo>
                  <a:lnTo>
                    <a:pt x="343" y="208"/>
                  </a:lnTo>
                  <a:lnTo>
                    <a:pt x="343" y="207"/>
                  </a:lnTo>
                  <a:lnTo>
                    <a:pt x="346" y="205"/>
                  </a:lnTo>
                  <a:lnTo>
                    <a:pt x="346" y="200"/>
                  </a:lnTo>
                  <a:lnTo>
                    <a:pt x="347" y="199"/>
                  </a:lnTo>
                  <a:lnTo>
                    <a:pt x="347" y="196"/>
                  </a:lnTo>
                  <a:lnTo>
                    <a:pt x="348" y="195"/>
                  </a:lnTo>
                  <a:lnTo>
                    <a:pt x="348" y="191"/>
                  </a:lnTo>
                  <a:lnTo>
                    <a:pt x="349" y="191"/>
                  </a:lnTo>
                  <a:lnTo>
                    <a:pt x="349" y="189"/>
                  </a:lnTo>
                  <a:lnTo>
                    <a:pt x="352" y="183"/>
                  </a:lnTo>
                  <a:lnTo>
                    <a:pt x="352" y="182"/>
                  </a:lnTo>
                  <a:lnTo>
                    <a:pt x="354" y="179"/>
                  </a:lnTo>
                  <a:lnTo>
                    <a:pt x="355" y="179"/>
                  </a:lnTo>
                  <a:lnTo>
                    <a:pt x="355" y="176"/>
                  </a:lnTo>
                  <a:close/>
                  <a:moveTo>
                    <a:pt x="365" y="170"/>
                  </a:moveTo>
                  <a:lnTo>
                    <a:pt x="366" y="170"/>
                  </a:lnTo>
                  <a:lnTo>
                    <a:pt x="370" y="171"/>
                  </a:lnTo>
                  <a:lnTo>
                    <a:pt x="371" y="172"/>
                  </a:lnTo>
                  <a:lnTo>
                    <a:pt x="371" y="173"/>
                  </a:lnTo>
                  <a:lnTo>
                    <a:pt x="370" y="178"/>
                  </a:lnTo>
                  <a:lnTo>
                    <a:pt x="370" y="181"/>
                  </a:lnTo>
                  <a:lnTo>
                    <a:pt x="368" y="182"/>
                  </a:lnTo>
                  <a:lnTo>
                    <a:pt x="368" y="185"/>
                  </a:lnTo>
                  <a:lnTo>
                    <a:pt x="367" y="187"/>
                  </a:lnTo>
                  <a:lnTo>
                    <a:pt x="366" y="184"/>
                  </a:lnTo>
                  <a:lnTo>
                    <a:pt x="364" y="188"/>
                  </a:lnTo>
                  <a:lnTo>
                    <a:pt x="362" y="189"/>
                  </a:lnTo>
                  <a:lnTo>
                    <a:pt x="362" y="185"/>
                  </a:lnTo>
                  <a:lnTo>
                    <a:pt x="361" y="184"/>
                  </a:lnTo>
                  <a:lnTo>
                    <a:pt x="360" y="185"/>
                  </a:lnTo>
                  <a:lnTo>
                    <a:pt x="359" y="184"/>
                  </a:lnTo>
                  <a:lnTo>
                    <a:pt x="359" y="183"/>
                  </a:lnTo>
                  <a:lnTo>
                    <a:pt x="360" y="182"/>
                  </a:lnTo>
                  <a:lnTo>
                    <a:pt x="360" y="181"/>
                  </a:lnTo>
                  <a:lnTo>
                    <a:pt x="362" y="177"/>
                  </a:lnTo>
                  <a:lnTo>
                    <a:pt x="364" y="176"/>
                  </a:lnTo>
                  <a:lnTo>
                    <a:pt x="364" y="177"/>
                  </a:lnTo>
                  <a:lnTo>
                    <a:pt x="365" y="179"/>
                  </a:lnTo>
                  <a:lnTo>
                    <a:pt x="366" y="181"/>
                  </a:lnTo>
                  <a:lnTo>
                    <a:pt x="367" y="177"/>
                  </a:lnTo>
                  <a:lnTo>
                    <a:pt x="366" y="176"/>
                  </a:lnTo>
                  <a:lnTo>
                    <a:pt x="365" y="173"/>
                  </a:lnTo>
                  <a:lnTo>
                    <a:pt x="365" y="170"/>
                  </a:lnTo>
                  <a:close/>
                  <a:moveTo>
                    <a:pt x="431" y="153"/>
                  </a:moveTo>
                  <a:lnTo>
                    <a:pt x="434" y="153"/>
                  </a:lnTo>
                  <a:lnTo>
                    <a:pt x="435" y="156"/>
                  </a:lnTo>
                  <a:lnTo>
                    <a:pt x="433" y="159"/>
                  </a:lnTo>
                  <a:lnTo>
                    <a:pt x="431" y="162"/>
                  </a:lnTo>
                  <a:lnTo>
                    <a:pt x="429" y="162"/>
                  </a:lnTo>
                  <a:lnTo>
                    <a:pt x="428" y="159"/>
                  </a:lnTo>
                  <a:lnTo>
                    <a:pt x="429" y="157"/>
                  </a:lnTo>
                  <a:lnTo>
                    <a:pt x="431" y="153"/>
                  </a:lnTo>
                  <a:close/>
                  <a:moveTo>
                    <a:pt x="399" y="148"/>
                  </a:moveTo>
                  <a:lnTo>
                    <a:pt x="403" y="152"/>
                  </a:lnTo>
                  <a:lnTo>
                    <a:pt x="405" y="152"/>
                  </a:lnTo>
                  <a:lnTo>
                    <a:pt x="406" y="156"/>
                  </a:lnTo>
                  <a:lnTo>
                    <a:pt x="405" y="158"/>
                  </a:lnTo>
                  <a:lnTo>
                    <a:pt x="403" y="159"/>
                  </a:lnTo>
                  <a:lnTo>
                    <a:pt x="401" y="157"/>
                  </a:lnTo>
                  <a:lnTo>
                    <a:pt x="401" y="153"/>
                  </a:lnTo>
                  <a:lnTo>
                    <a:pt x="397" y="153"/>
                  </a:lnTo>
                  <a:lnTo>
                    <a:pt x="396" y="152"/>
                  </a:lnTo>
                  <a:lnTo>
                    <a:pt x="398" y="152"/>
                  </a:lnTo>
                  <a:lnTo>
                    <a:pt x="397" y="150"/>
                  </a:lnTo>
                  <a:lnTo>
                    <a:pt x="399" y="148"/>
                  </a:lnTo>
                  <a:close/>
                  <a:moveTo>
                    <a:pt x="391" y="148"/>
                  </a:moveTo>
                  <a:lnTo>
                    <a:pt x="393" y="148"/>
                  </a:lnTo>
                  <a:lnTo>
                    <a:pt x="395" y="154"/>
                  </a:lnTo>
                  <a:lnTo>
                    <a:pt x="393" y="157"/>
                  </a:lnTo>
                  <a:lnTo>
                    <a:pt x="395" y="158"/>
                  </a:lnTo>
                  <a:lnTo>
                    <a:pt x="396" y="158"/>
                  </a:lnTo>
                  <a:lnTo>
                    <a:pt x="398" y="156"/>
                  </a:lnTo>
                  <a:lnTo>
                    <a:pt x="399" y="156"/>
                  </a:lnTo>
                  <a:lnTo>
                    <a:pt x="402" y="158"/>
                  </a:lnTo>
                  <a:lnTo>
                    <a:pt x="399" y="164"/>
                  </a:lnTo>
                  <a:lnTo>
                    <a:pt x="397" y="164"/>
                  </a:lnTo>
                  <a:lnTo>
                    <a:pt x="397" y="166"/>
                  </a:lnTo>
                  <a:lnTo>
                    <a:pt x="396" y="166"/>
                  </a:lnTo>
                  <a:lnTo>
                    <a:pt x="392" y="168"/>
                  </a:lnTo>
                  <a:lnTo>
                    <a:pt x="390" y="168"/>
                  </a:lnTo>
                  <a:lnTo>
                    <a:pt x="390" y="166"/>
                  </a:lnTo>
                  <a:lnTo>
                    <a:pt x="389" y="168"/>
                  </a:lnTo>
                  <a:lnTo>
                    <a:pt x="389" y="169"/>
                  </a:lnTo>
                  <a:lnTo>
                    <a:pt x="385" y="169"/>
                  </a:lnTo>
                  <a:lnTo>
                    <a:pt x="385" y="171"/>
                  </a:lnTo>
                  <a:lnTo>
                    <a:pt x="387" y="171"/>
                  </a:lnTo>
                  <a:lnTo>
                    <a:pt x="387" y="172"/>
                  </a:lnTo>
                  <a:lnTo>
                    <a:pt x="389" y="173"/>
                  </a:lnTo>
                  <a:lnTo>
                    <a:pt x="387" y="175"/>
                  </a:lnTo>
                  <a:lnTo>
                    <a:pt x="385" y="176"/>
                  </a:lnTo>
                  <a:lnTo>
                    <a:pt x="384" y="175"/>
                  </a:lnTo>
                  <a:lnTo>
                    <a:pt x="384" y="173"/>
                  </a:lnTo>
                  <a:lnTo>
                    <a:pt x="383" y="173"/>
                  </a:lnTo>
                  <a:lnTo>
                    <a:pt x="383" y="175"/>
                  </a:lnTo>
                  <a:lnTo>
                    <a:pt x="381" y="176"/>
                  </a:lnTo>
                  <a:lnTo>
                    <a:pt x="383" y="177"/>
                  </a:lnTo>
                  <a:lnTo>
                    <a:pt x="383" y="178"/>
                  </a:lnTo>
                  <a:lnTo>
                    <a:pt x="381" y="179"/>
                  </a:lnTo>
                  <a:lnTo>
                    <a:pt x="379" y="179"/>
                  </a:lnTo>
                  <a:lnTo>
                    <a:pt x="380" y="178"/>
                  </a:lnTo>
                  <a:lnTo>
                    <a:pt x="379" y="178"/>
                  </a:lnTo>
                  <a:lnTo>
                    <a:pt x="379" y="175"/>
                  </a:lnTo>
                  <a:lnTo>
                    <a:pt x="378" y="173"/>
                  </a:lnTo>
                  <a:lnTo>
                    <a:pt x="375" y="173"/>
                  </a:lnTo>
                  <a:lnTo>
                    <a:pt x="375" y="177"/>
                  </a:lnTo>
                  <a:lnTo>
                    <a:pt x="377" y="178"/>
                  </a:lnTo>
                  <a:lnTo>
                    <a:pt x="375" y="178"/>
                  </a:lnTo>
                  <a:lnTo>
                    <a:pt x="375" y="181"/>
                  </a:lnTo>
                  <a:lnTo>
                    <a:pt x="374" y="182"/>
                  </a:lnTo>
                  <a:lnTo>
                    <a:pt x="374" y="183"/>
                  </a:lnTo>
                  <a:lnTo>
                    <a:pt x="372" y="179"/>
                  </a:lnTo>
                  <a:lnTo>
                    <a:pt x="373" y="175"/>
                  </a:lnTo>
                  <a:lnTo>
                    <a:pt x="378" y="169"/>
                  </a:lnTo>
                  <a:lnTo>
                    <a:pt x="377" y="169"/>
                  </a:lnTo>
                  <a:lnTo>
                    <a:pt x="374" y="172"/>
                  </a:lnTo>
                  <a:lnTo>
                    <a:pt x="373" y="172"/>
                  </a:lnTo>
                  <a:lnTo>
                    <a:pt x="373" y="171"/>
                  </a:lnTo>
                  <a:lnTo>
                    <a:pt x="374" y="170"/>
                  </a:lnTo>
                  <a:lnTo>
                    <a:pt x="374" y="169"/>
                  </a:lnTo>
                  <a:lnTo>
                    <a:pt x="373" y="169"/>
                  </a:lnTo>
                  <a:lnTo>
                    <a:pt x="374" y="168"/>
                  </a:lnTo>
                  <a:lnTo>
                    <a:pt x="373" y="166"/>
                  </a:lnTo>
                  <a:lnTo>
                    <a:pt x="374" y="164"/>
                  </a:lnTo>
                  <a:lnTo>
                    <a:pt x="377" y="163"/>
                  </a:lnTo>
                  <a:lnTo>
                    <a:pt x="378" y="162"/>
                  </a:lnTo>
                  <a:lnTo>
                    <a:pt x="377" y="160"/>
                  </a:lnTo>
                  <a:lnTo>
                    <a:pt x="373" y="160"/>
                  </a:lnTo>
                  <a:lnTo>
                    <a:pt x="379" y="154"/>
                  </a:lnTo>
                  <a:lnTo>
                    <a:pt x="381" y="154"/>
                  </a:lnTo>
                  <a:lnTo>
                    <a:pt x="381" y="156"/>
                  </a:lnTo>
                  <a:lnTo>
                    <a:pt x="385" y="156"/>
                  </a:lnTo>
                  <a:lnTo>
                    <a:pt x="386" y="157"/>
                  </a:lnTo>
                  <a:lnTo>
                    <a:pt x="387" y="154"/>
                  </a:lnTo>
                  <a:lnTo>
                    <a:pt x="389" y="153"/>
                  </a:lnTo>
                  <a:lnTo>
                    <a:pt x="391" y="148"/>
                  </a:lnTo>
                  <a:close/>
                  <a:moveTo>
                    <a:pt x="470" y="140"/>
                  </a:moveTo>
                  <a:lnTo>
                    <a:pt x="471" y="141"/>
                  </a:lnTo>
                  <a:lnTo>
                    <a:pt x="471" y="142"/>
                  </a:lnTo>
                  <a:lnTo>
                    <a:pt x="470" y="141"/>
                  </a:lnTo>
                  <a:lnTo>
                    <a:pt x="470" y="140"/>
                  </a:lnTo>
                  <a:close/>
                  <a:moveTo>
                    <a:pt x="441" y="135"/>
                  </a:moveTo>
                  <a:lnTo>
                    <a:pt x="445" y="135"/>
                  </a:lnTo>
                  <a:lnTo>
                    <a:pt x="443" y="138"/>
                  </a:lnTo>
                  <a:lnTo>
                    <a:pt x="439" y="146"/>
                  </a:lnTo>
                  <a:lnTo>
                    <a:pt x="436" y="146"/>
                  </a:lnTo>
                  <a:lnTo>
                    <a:pt x="435" y="147"/>
                  </a:lnTo>
                  <a:lnTo>
                    <a:pt x="435" y="148"/>
                  </a:lnTo>
                  <a:lnTo>
                    <a:pt x="436" y="148"/>
                  </a:lnTo>
                  <a:lnTo>
                    <a:pt x="434" y="150"/>
                  </a:lnTo>
                  <a:lnTo>
                    <a:pt x="427" y="158"/>
                  </a:lnTo>
                  <a:lnTo>
                    <a:pt x="426" y="158"/>
                  </a:lnTo>
                  <a:lnTo>
                    <a:pt x="426" y="153"/>
                  </a:lnTo>
                  <a:lnTo>
                    <a:pt x="427" y="151"/>
                  </a:lnTo>
                  <a:lnTo>
                    <a:pt x="426" y="150"/>
                  </a:lnTo>
                  <a:lnTo>
                    <a:pt x="426" y="148"/>
                  </a:lnTo>
                  <a:lnTo>
                    <a:pt x="424" y="148"/>
                  </a:lnTo>
                  <a:lnTo>
                    <a:pt x="424" y="154"/>
                  </a:lnTo>
                  <a:lnTo>
                    <a:pt x="423" y="156"/>
                  </a:lnTo>
                  <a:lnTo>
                    <a:pt x="422" y="156"/>
                  </a:lnTo>
                  <a:lnTo>
                    <a:pt x="422" y="157"/>
                  </a:lnTo>
                  <a:lnTo>
                    <a:pt x="421" y="157"/>
                  </a:lnTo>
                  <a:lnTo>
                    <a:pt x="421" y="158"/>
                  </a:lnTo>
                  <a:lnTo>
                    <a:pt x="423" y="159"/>
                  </a:lnTo>
                  <a:lnTo>
                    <a:pt x="421" y="162"/>
                  </a:lnTo>
                  <a:lnTo>
                    <a:pt x="418" y="163"/>
                  </a:lnTo>
                  <a:lnTo>
                    <a:pt x="416" y="165"/>
                  </a:lnTo>
                  <a:lnTo>
                    <a:pt x="411" y="165"/>
                  </a:lnTo>
                  <a:lnTo>
                    <a:pt x="411" y="166"/>
                  </a:lnTo>
                  <a:lnTo>
                    <a:pt x="408" y="166"/>
                  </a:lnTo>
                  <a:lnTo>
                    <a:pt x="409" y="168"/>
                  </a:lnTo>
                  <a:lnTo>
                    <a:pt x="408" y="169"/>
                  </a:lnTo>
                  <a:lnTo>
                    <a:pt x="406" y="169"/>
                  </a:lnTo>
                  <a:lnTo>
                    <a:pt x="405" y="170"/>
                  </a:lnTo>
                  <a:lnTo>
                    <a:pt x="403" y="170"/>
                  </a:lnTo>
                  <a:lnTo>
                    <a:pt x="403" y="169"/>
                  </a:lnTo>
                  <a:lnTo>
                    <a:pt x="404" y="168"/>
                  </a:lnTo>
                  <a:lnTo>
                    <a:pt x="404" y="166"/>
                  </a:lnTo>
                  <a:lnTo>
                    <a:pt x="403" y="166"/>
                  </a:lnTo>
                  <a:lnTo>
                    <a:pt x="403" y="164"/>
                  </a:lnTo>
                  <a:lnTo>
                    <a:pt x="404" y="163"/>
                  </a:lnTo>
                  <a:lnTo>
                    <a:pt x="408" y="160"/>
                  </a:lnTo>
                  <a:lnTo>
                    <a:pt x="406" y="160"/>
                  </a:lnTo>
                  <a:lnTo>
                    <a:pt x="405" y="159"/>
                  </a:lnTo>
                  <a:lnTo>
                    <a:pt x="406" y="158"/>
                  </a:lnTo>
                  <a:lnTo>
                    <a:pt x="409" y="158"/>
                  </a:lnTo>
                  <a:lnTo>
                    <a:pt x="408" y="156"/>
                  </a:lnTo>
                  <a:lnTo>
                    <a:pt x="408" y="152"/>
                  </a:lnTo>
                  <a:lnTo>
                    <a:pt x="409" y="151"/>
                  </a:lnTo>
                  <a:lnTo>
                    <a:pt x="410" y="151"/>
                  </a:lnTo>
                  <a:lnTo>
                    <a:pt x="411" y="154"/>
                  </a:lnTo>
                  <a:lnTo>
                    <a:pt x="412" y="156"/>
                  </a:lnTo>
                  <a:lnTo>
                    <a:pt x="412" y="153"/>
                  </a:lnTo>
                  <a:lnTo>
                    <a:pt x="414" y="152"/>
                  </a:lnTo>
                  <a:lnTo>
                    <a:pt x="415" y="153"/>
                  </a:lnTo>
                  <a:lnTo>
                    <a:pt x="416" y="152"/>
                  </a:lnTo>
                  <a:lnTo>
                    <a:pt x="416" y="151"/>
                  </a:lnTo>
                  <a:lnTo>
                    <a:pt x="415" y="150"/>
                  </a:lnTo>
                  <a:lnTo>
                    <a:pt x="415" y="148"/>
                  </a:lnTo>
                  <a:lnTo>
                    <a:pt x="412" y="148"/>
                  </a:lnTo>
                  <a:lnTo>
                    <a:pt x="414" y="146"/>
                  </a:lnTo>
                  <a:lnTo>
                    <a:pt x="411" y="146"/>
                  </a:lnTo>
                  <a:lnTo>
                    <a:pt x="411" y="145"/>
                  </a:lnTo>
                  <a:lnTo>
                    <a:pt x="416" y="144"/>
                  </a:lnTo>
                  <a:lnTo>
                    <a:pt x="418" y="145"/>
                  </a:lnTo>
                  <a:lnTo>
                    <a:pt x="420" y="146"/>
                  </a:lnTo>
                  <a:lnTo>
                    <a:pt x="420" y="144"/>
                  </a:lnTo>
                  <a:lnTo>
                    <a:pt x="417" y="141"/>
                  </a:lnTo>
                  <a:lnTo>
                    <a:pt x="422" y="139"/>
                  </a:lnTo>
                  <a:lnTo>
                    <a:pt x="423" y="140"/>
                  </a:lnTo>
                  <a:lnTo>
                    <a:pt x="423" y="142"/>
                  </a:lnTo>
                  <a:lnTo>
                    <a:pt x="424" y="144"/>
                  </a:lnTo>
                  <a:lnTo>
                    <a:pt x="424" y="139"/>
                  </a:lnTo>
                  <a:lnTo>
                    <a:pt x="426" y="139"/>
                  </a:lnTo>
                  <a:lnTo>
                    <a:pt x="426" y="138"/>
                  </a:lnTo>
                  <a:lnTo>
                    <a:pt x="427" y="138"/>
                  </a:lnTo>
                  <a:lnTo>
                    <a:pt x="429" y="140"/>
                  </a:lnTo>
                  <a:lnTo>
                    <a:pt x="429" y="142"/>
                  </a:lnTo>
                  <a:lnTo>
                    <a:pt x="427" y="146"/>
                  </a:lnTo>
                  <a:lnTo>
                    <a:pt x="427" y="147"/>
                  </a:lnTo>
                  <a:lnTo>
                    <a:pt x="428" y="147"/>
                  </a:lnTo>
                  <a:lnTo>
                    <a:pt x="431" y="144"/>
                  </a:lnTo>
                  <a:lnTo>
                    <a:pt x="431" y="140"/>
                  </a:lnTo>
                  <a:lnTo>
                    <a:pt x="433" y="138"/>
                  </a:lnTo>
                  <a:lnTo>
                    <a:pt x="434" y="138"/>
                  </a:lnTo>
                  <a:lnTo>
                    <a:pt x="437" y="139"/>
                  </a:lnTo>
                  <a:lnTo>
                    <a:pt x="441" y="135"/>
                  </a:lnTo>
                  <a:close/>
                  <a:moveTo>
                    <a:pt x="493" y="126"/>
                  </a:moveTo>
                  <a:lnTo>
                    <a:pt x="495" y="126"/>
                  </a:lnTo>
                  <a:lnTo>
                    <a:pt x="496" y="127"/>
                  </a:lnTo>
                  <a:lnTo>
                    <a:pt x="496" y="128"/>
                  </a:lnTo>
                  <a:lnTo>
                    <a:pt x="497" y="129"/>
                  </a:lnTo>
                  <a:lnTo>
                    <a:pt x="497" y="132"/>
                  </a:lnTo>
                  <a:lnTo>
                    <a:pt x="498" y="133"/>
                  </a:lnTo>
                  <a:lnTo>
                    <a:pt x="498" y="134"/>
                  </a:lnTo>
                  <a:lnTo>
                    <a:pt x="496" y="135"/>
                  </a:lnTo>
                  <a:lnTo>
                    <a:pt x="495" y="136"/>
                  </a:lnTo>
                  <a:lnTo>
                    <a:pt x="496" y="136"/>
                  </a:lnTo>
                  <a:lnTo>
                    <a:pt x="496" y="139"/>
                  </a:lnTo>
                  <a:lnTo>
                    <a:pt x="497" y="140"/>
                  </a:lnTo>
                  <a:lnTo>
                    <a:pt x="496" y="140"/>
                  </a:lnTo>
                  <a:lnTo>
                    <a:pt x="489" y="141"/>
                  </a:lnTo>
                  <a:lnTo>
                    <a:pt x="486" y="141"/>
                  </a:lnTo>
                  <a:lnTo>
                    <a:pt x="485" y="144"/>
                  </a:lnTo>
                  <a:lnTo>
                    <a:pt x="484" y="144"/>
                  </a:lnTo>
                  <a:lnTo>
                    <a:pt x="483" y="142"/>
                  </a:lnTo>
                  <a:lnTo>
                    <a:pt x="484" y="140"/>
                  </a:lnTo>
                  <a:lnTo>
                    <a:pt x="486" y="139"/>
                  </a:lnTo>
                  <a:lnTo>
                    <a:pt x="485" y="139"/>
                  </a:lnTo>
                  <a:lnTo>
                    <a:pt x="484" y="138"/>
                  </a:lnTo>
                  <a:lnTo>
                    <a:pt x="486" y="130"/>
                  </a:lnTo>
                  <a:lnTo>
                    <a:pt x="488" y="128"/>
                  </a:lnTo>
                  <a:lnTo>
                    <a:pt x="489" y="128"/>
                  </a:lnTo>
                  <a:lnTo>
                    <a:pt x="493" y="126"/>
                  </a:lnTo>
                  <a:close/>
                  <a:moveTo>
                    <a:pt x="423" y="120"/>
                  </a:moveTo>
                  <a:lnTo>
                    <a:pt x="424" y="121"/>
                  </a:lnTo>
                  <a:lnTo>
                    <a:pt x="428" y="122"/>
                  </a:lnTo>
                  <a:lnTo>
                    <a:pt x="431" y="122"/>
                  </a:lnTo>
                  <a:lnTo>
                    <a:pt x="436" y="125"/>
                  </a:lnTo>
                  <a:lnTo>
                    <a:pt x="436" y="127"/>
                  </a:lnTo>
                  <a:lnTo>
                    <a:pt x="435" y="128"/>
                  </a:lnTo>
                  <a:lnTo>
                    <a:pt x="435" y="129"/>
                  </a:lnTo>
                  <a:lnTo>
                    <a:pt x="434" y="129"/>
                  </a:lnTo>
                  <a:lnTo>
                    <a:pt x="433" y="130"/>
                  </a:lnTo>
                  <a:lnTo>
                    <a:pt x="427" y="130"/>
                  </a:lnTo>
                  <a:lnTo>
                    <a:pt x="424" y="132"/>
                  </a:lnTo>
                  <a:lnTo>
                    <a:pt x="424" y="129"/>
                  </a:lnTo>
                  <a:lnTo>
                    <a:pt x="421" y="126"/>
                  </a:lnTo>
                  <a:lnTo>
                    <a:pt x="420" y="123"/>
                  </a:lnTo>
                  <a:lnTo>
                    <a:pt x="423" y="120"/>
                  </a:lnTo>
                  <a:close/>
                  <a:moveTo>
                    <a:pt x="521" y="89"/>
                  </a:moveTo>
                  <a:lnTo>
                    <a:pt x="522" y="89"/>
                  </a:lnTo>
                  <a:lnTo>
                    <a:pt x="522" y="90"/>
                  </a:lnTo>
                  <a:lnTo>
                    <a:pt x="523" y="93"/>
                  </a:lnTo>
                  <a:lnTo>
                    <a:pt x="524" y="93"/>
                  </a:lnTo>
                  <a:lnTo>
                    <a:pt x="527" y="97"/>
                  </a:lnTo>
                  <a:lnTo>
                    <a:pt x="527" y="99"/>
                  </a:lnTo>
                  <a:lnTo>
                    <a:pt x="526" y="101"/>
                  </a:lnTo>
                  <a:lnTo>
                    <a:pt x="515" y="104"/>
                  </a:lnTo>
                  <a:lnTo>
                    <a:pt x="514" y="103"/>
                  </a:lnTo>
                  <a:lnTo>
                    <a:pt x="514" y="99"/>
                  </a:lnTo>
                  <a:lnTo>
                    <a:pt x="517" y="96"/>
                  </a:lnTo>
                  <a:lnTo>
                    <a:pt x="520" y="90"/>
                  </a:lnTo>
                  <a:lnTo>
                    <a:pt x="521" y="89"/>
                  </a:lnTo>
                  <a:close/>
                  <a:moveTo>
                    <a:pt x="526" y="80"/>
                  </a:moveTo>
                  <a:lnTo>
                    <a:pt x="527" y="82"/>
                  </a:lnTo>
                  <a:lnTo>
                    <a:pt x="528" y="85"/>
                  </a:lnTo>
                  <a:lnTo>
                    <a:pt x="529" y="87"/>
                  </a:lnTo>
                  <a:lnTo>
                    <a:pt x="530" y="89"/>
                  </a:lnTo>
                  <a:lnTo>
                    <a:pt x="533" y="89"/>
                  </a:lnTo>
                  <a:lnTo>
                    <a:pt x="533" y="87"/>
                  </a:lnTo>
                  <a:lnTo>
                    <a:pt x="530" y="86"/>
                  </a:lnTo>
                  <a:lnTo>
                    <a:pt x="530" y="82"/>
                  </a:lnTo>
                  <a:lnTo>
                    <a:pt x="535" y="82"/>
                  </a:lnTo>
                  <a:lnTo>
                    <a:pt x="539" y="85"/>
                  </a:lnTo>
                  <a:lnTo>
                    <a:pt x="540" y="87"/>
                  </a:lnTo>
                  <a:lnTo>
                    <a:pt x="536" y="91"/>
                  </a:lnTo>
                  <a:lnTo>
                    <a:pt x="534" y="95"/>
                  </a:lnTo>
                  <a:lnTo>
                    <a:pt x="533" y="96"/>
                  </a:lnTo>
                  <a:lnTo>
                    <a:pt x="530" y="96"/>
                  </a:lnTo>
                  <a:lnTo>
                    <a:pt x="529" y="95"/>
                  </a:lnTo>
                  <a:lnTo>
                    <a:pt x="529" y="93"/>
                  </a:lnTo>
                  <a:lnTo>
                    <a:pt x="528" y="90"/>
                  </a:lnTo>
                  <a:lnTo>
                    <a:pt x="528" y="87"/>
                  </a:lnTo>
                  <a:lnTo>
                    <a:pt x="524" y="84"/>
                  </a:lnTo>
                  <a:lnTo>
                    <a:pt x="524" y="83"/>
                  </a:lnTo>
                  <a:lnTo>
                    <a:pt x="526" y="80"/>
                  </a:lnTo>
                  <a:close/>
                  <a:moveTo>
                    <a:pt x="431" y="80"/>
                  </a:moveTo>
                  <a:lnTo>
                    <a:pt x="435" y="80"/>
                  </a:lnTo>
                  <a:lnTo>
                    <a:pt x="436" y="82"/>
                  </a:lnTo>
                  <a:lnTo>
                    <a:pt x="436" y="85"/>
                  </a:lnTo>
                  <a:lnTo>
                    <a:pt x="435" y="86"/>
                  </a:lnTo>
                  <a:lnTo>
                    <a:pt x="433" y="87"/>
                  </a:lnTo>
                  <a:lnTo>
                    <a:pt x="433" y="86"/>
                  </a:lnTo>
                  <a:lnTo>
                    <a:pt x="430" y="86"/>
                  </a:lnTo>
                  <a:lnTo>
                    <a:pt x="430" y="82"/>
                  </a:lnTo>
                  <a:lnTo>
                    <a:pt x="431" y="80"/>
                  </a:lnTo>
                  <a:close/>
                  <a:moveTo>
                    <a:pt x="473" y="76"/>
                  </a:moveTo>
                  <a:lnTo>
                    <a:pt x="474" y="76"/>
                  </a:lnTo>
                  <a:lnTo>
                    <a:pt x="476" y="77"/>
                  </a:lnTo>
                  <a:lnTo>
                    <a:pt x="476" y="78"/>
                  </a:lnTo>
                  <a:lnTo>
                    <a:pt x="474" y="79"/>
                  </a:lnTo>
                  <a:lnTo>
                    <a:pt x="474" y="83"/>
                  </a:lnTo>
                  <a:lnTo>
                    <a:pt x="476" y="84"/>
                  </a:lnTo>
                  <a:lnTo>
                    <a:pt x="476" y="87"/>
                  </a:lnTo>
                  <a:lnTo>
                    <a:pt x="474" y="93"/>
                  </a:lnTo>
                  <a:lnTo>
                    <a:pt x="473" y="95"/>
                  </a:lnTo>
                  <a:lnTo>
                    <a:pt x="473" y="97"/>
                  </a:lnTo>
                  <a:lnTo>
                    <a:pt x="472" y="98"/>
                  </a:lnTo>
                  <a:lnTo>
                    <a:pt x="472" y="101"/>
                  </a:lnTo>
                  <a:lnTo>
                    <a:pt x="468" y="103"/>
                  </a:lnTo>
                  <a:lnTo>
                    <a:pt x="471" y="103"/>
                  </a:lnTo>
                  <a:lnTo>
                    <a:pt x="473" y="102"/>
                  </a:lnTo>
                  <a:lnTo>
                    <a:pt x="474" y="99"/>
                  </a:lnTo>
                  <a:lnTo>
                    <a:pt x="477" y="97"/>
                  </a:lnTo>
                  <a:lnTo>
                    <a:pt x="477" y="96"/>
                  </a:lnTo>
                  <a:lnTo>
                    <a:pt x="478" y="98"/>
                  </a:lnTo>
                  <a:lnTo>
                    <a:pt x="478" y="103"/>
                  </a:lnTo>
                  <a:lnTo>
                    <a:pt x="477" y="107"/>
                  </a:lnTo>
                  <a:lnTo>
                    <a:pt x="477" y="108"/>
                  </a:lnTo>
                  <a:lnTo>
                    <a:pt x="474" y="110"/>
                  </a:lnTo>
                  <a:lnTo>
                    <a:pt x="474" y="113"/>
                  </a:lnTo>
                  <a:lnTo>
                    <a:pt x="472" y="113"/>
                  </a:lnTo>
                  <a:lnTo>
                    <a:pt x="470" y="115"/>
                  </a:lnTo>
                  <a:lnTo>
                    <a:pt x="470" y="125"/>
                  </a:lnTo>
                  <a:lnTo>
                    <a:pt x="468" y="125"/>
                  </a:lnTo>
                  <a:lnTo>
                    <a:pt x="468" y="127"/>
                  </a:lnTo>
                  <a:lnTo>
                    <a:pt x="471" y="125"/>
                  </a:lnTo>
                  <a:lnTo>
                    <a:pt x="471" y="117"/>
                  </a:lnTo>
                  <a:lnTo>
                    <a:pt x="478" y="110"/>
                  </a:lnTo>
                  <a:lnTo>
                    <a:pt x="480" y="110"/>
                  </a:lnTo>
                  <a:lnTo>
                    <a:pt x="480" y="114"/>
                  </a:lnTo>
                  <a:lnTo>
                    <a:pt x="482" y="115"/>
                  </a:lnTo>
                  <a:lnTo>
                    <a:pt x="483" y="114"/>
                  </a:lnTo>
                  <a:lnTo>
                    <a:pt x="483" y="110"/>
                  </a:lnTo>
                  <a:lnTo>
                    <a:pt x="482" y="108"/>
                  </a:lnTo>
                  <a:lnTo>
                    <a:pt x="480" y="107"/>
                  </a:lnTo>
                  <a:lnTo>
                    <a:pt x="480" y="105"/>
                  </a:lnTo>
                  <a:lnTo>
                    <a:pt x="482" y="103"/>
                  </a:lnTo>
                  <a:lnTo>
                    <a:pt x="483" y="103"/>
                  </a:lnTo>
                  <a:lnTo>
                    <a:pt x="484" y="102"/>
                  </a:lnTo>
                  <a:lnTo>
                    <a:pt x="488" y="103"/>
                  </a:lnTo>
                  <a:lnTo>
                    <a:pt x="488" y="101"/>
                  </a:lnTo>
                  <a:lnTo>
                    <a:pt x="486" y="98"/>
                  </a:lnTo>
                  <a:lnTo>
                    <a:pt x="484" y="97"/>
                  </a:lnTo>
                  <a:lnTo>
                    <a:pt x="483" y="96"/>
                  </a:lnTo>
                  <a:lnTo>
                    <a:pt x="483" y="92"/>
                  </a:lnTo>
                  <a:lnTo>
                    <a:pt x="484" y="91"/>
                  </a:lnTo>
                  <a:lnTo>
                    <a:pt x="488" y="89"/>
                  </a:lnTo>
                  <a:lnTo>
                    <a:pt x="489" y="89"/>
                  </a:lnTo>
                  <a:lnTo>
                    <a:pt x="490" y="90"/>
                  </a:lnTo>
                  <a:lnTo>
                    <a:pt x="490" y="91"/>
                  </a:lnTo>
                  <a:lnTo>
                    <a:pt x="491" y="91"/>
                  </a:lnTo>
                  <a:lnTo>
                    <a:pt x="491" y="89"/>
                  </a:lnTo>
                  <a:lnTo>
                    <a:pt x="490" y="87"/>
                  </a:lnTo>
                  <a:lnTo>
                    <a:pt x="490" y="84"/>
                  </a:lnTo>
                  <a:lnTo>
                    <a:pt x="492" y="87"/>
                  </a:lnTo>
                  <a:lnTo>
                    <a:pt x="496" y="89"/>
                  </a:lnTo>
                  <a:lnTo>
                    <a:pt x="497" y="90"/>
                  </a:lnTo>
                  <a:lnTo>
                    <a:pt x="497" y="92"/>
                  </a:lnTo>
                  <a:lnTo>
                    <a:pt x="498" y="93"/>
                  </a:lnTo>
                  <a:lnTo>
                    <a:pt x="502" y="92"/>
                  </a:lnTo>
                  <a:lnTo>
                    <a:pt x="503" y="92"/>
                  </a:lnTo>
                  <a:lnTo>
                    <a:pt x="501" y="95"/>
                  </a:lnTo>
                  <a:lnTo>
                    <a:pt x="499" y="97"/>
                  </a:lnTo>
                  <a:lnTo>
                    <a:pt x="502" y="97"/>
                  </a:lnTo>
                  <a:lnTo>
                    <a:pt x="503" y="99"/>
                  </a:lnTo>
                  <a:lnTo>
                    <a:pt x="501" y="99"/>
                  </a:lnTo>
                  <a:lnTo>
                    <a:pt x="501" y="101"/>
                  </a:lnTo>
                  <a:lnTo>
                    <a:pt x="502" y="102"/>
                  </a:lnTo>
                  <a:lnTo>
                    <a:pt x="502" y="104"/>
                  </a:lnTo>
                  <a:lnTo>
                    <a:pt x="503" y="107"/>
                  </a:lnTo>
                  <a:lnTo>
                    <a:pt x="503" y="108"/>
                  </a:lnTo>
                  <a:lnTo>
                    <a:pt x="502" y="109"/>
                  </a:lnTo>
                  <a:lnTo>
                    <a:pt x="503" y="110"/>
                  </a:lnTo>
                  <a:lnTo>
                    <a:pt x="503" y="113"/>
                  </a:lnTo>
                  <a:lnTo>
                    <a:pt x="502" y="115"/>
                  </a:lnTo>
                  <a:lnTo>
                    <a:pt x="501" y="116"/>
                  </a:lnTo>
                  <a:lnTo>
                    <a:pt x="501" y="117"/>
                  </a:lnTo>
                  <a:lnTo>
                    <a:pt x="499" y="119"/>
                  </a:lnTo>
                  <a:lnTo>
                    <a:pt x="499" y="121"/>
                  </a:lnTo>
                  <a:lnTo>
                    <a:pt x="501" y="122"/>
                  </a:lnTo>
                  <a:lnTo>
                    <a:pt x="499" y="125"/>
                  </a:lnTo>
                  <a:lnTo>
                    <a:pt x="498" y="125"/>
                  </a:lnTo>
                  <a:lnTo>
                    <a:pt x="497" y="123"/>
                  </a:lnTo>
                  <a:lnTo>
                    <a:pt x="493" y="123"/>
                  </a:lnTo>
                  <a:lnTo>
                    <a:pt x="489" y="125"/>
                  </a:lnTo>
                  <a:lnTo>
                    <a:pt x="485" y="127"/>
                  </a:lnTo>
                  <a:lnTo>
                    <a:pt x="485" y="128"/>
                  </a:lnTo>
                  <a:lnTo>
                    <a:pt x="484" y="127"/>
                  </a:lnTo>
                  <a:lnTo>
                    <a:pt x="484" y="126"/>
                  </a:lnTo>
                  <a:lnTo>
                    <a:pt x="483" y="127"/>
                  </a:lnTo>
                  <a:lnTo>
                    <a:pt x="483" y="128"/>
                  </a:lnTo>
                  <a:lnTo>
                    <a:pt x="482" y="132"/>
                  </a:lnTo>
                  <a:lnTo>
                    <a:pt x="482" y="134"/>
                  </a:lnTo>
                  <a:lnTo>
                    <a:pt x="479" y="136"/>
                  </a:lnTo>
                  <a:lnTo>
                    <a:pt x="479" y="139"/>
                  </a:lnTo>
                  <a:lnTo>
                    <a:pt x="478" y="142"/>
                  </a:lnTo>
                  <a:lnTo>
                    <a:pt x="477" y="144"/>
                  </a:lnTo>
                  <a:lnTo>
                    <a:pt x="474" y="145"/>
                  </a:lnTo>
                  <a:lnTo>
                    <a:pt x="473" y="145"/>
                  </a:lnTo>
                  <a:lnTo>
                    <a:pt x="474" y="144"/>
                  </a:lnTo>
                  <a:lnTo>
                    <a:pt x="473" y="141"/>
                  </a:lnTo>
                  <a:lnTo>
                    <a:pt x="473" y="140"/>
                  </a:lnTo>
                  <a:lnTo>
                    <a:pt x="474" y="139"/>
                  </a:lnTo>
                  <a:lnTo>
                    <a:pt x="474" y="135"/>
                  </a:lnTo>
                  <a:lnTo>
                    <a:pt x="473" y="134"/>
                  </a:lnTo>
                  <a:lnTo>
                    <a:pt x="473" y="138"/>
                  </a:lnTo>
                  <a:lnTo>
                    <a:pt x="472" y="139"/>
                  </a:lnTo>
                  <a:lnTo>
                    <a:pt x="471" y="139"/>
                  </a:lnTo>
                  <a:lnTo>
                    <a:pt x="471" y="138"/>
                  </a:lnTo>
                  <a:lnTo>
                    <a:pt x="470" y="138"/>
                  </a:lnTo>
                  <a:lnTo>
                    <a:pt x="470" y="140"/>
                  </a:lnTo>
                  <a:lnTo>
                    <a:pt x="468" y="139"/>
                  </a:lnTo>
                  <a:lnTo>
                    <a:pt x="468" y="140"/>
                  </a:lnTo>
                  <a:lnTo>
                    <a:pt x="467" y="141"/>
                  </a:lnTo>
                  <a:lnTo>
                    <a:pt x="467" y="145"/>
                  </a:lnTo>
                  <a:lnTo>
                    <a:pt x="465" y="145"/>
                  </a:lnTo>
                  <a:lnTo>
                    <a:pt x="465" y="146"/>
                  </a:lnTo>
                  <a:lnTo>
                    <a:pt x="466" y="146"/>
                  </a:lnTo>
                  <a:lnTo>
                    <a:pt x="466" y="148"/>
                  </a:lnTo>
                  <a:lnTo>
                    <a:pt x="464" y="151"/>
                  </a:lnTo>
                  <a:lnTo>
                    <a:pt x="464" y="153"/>
                  </a:lnTo>
                  <a:lnTo>
                    <a:pt x="461" y="153"/>
                  </a:lnTo>
                  <a:lnTo>
                    <a:pt x="461" y="152"/>
                  </a:lnTo>
                  <a:lnTo>
                    <a:pt x="462" y="152"/>
                  </a:lnTo>
                  <a:lnTo>
                    <a:pt x="462" y="151"/>
                  </a:lnTo>
                  <a:lnTo>
                    <a:pt x="461" y="151"/>
                  </a:lnTo>
                  <a:lnTo>
                    <a:pt x="459" y="148"/>
                  </a:lnTo>
                  <a:lnTo>
                    <a:pt x="453" y="150"/>
                  </a:lnTo>
                  <a:lnTo>
                    <a:pt x="449" y="150"/>
                  </a:lnTo>
                  <a:lnTo>
                    <a:pt x="449" y="147"/>
                  </a:lnTo>
                  <a:lnTo>
                    <a:pt x="452" y="147"/>
                  </a:lnTo>
                  <a:lnTo>
                    <a:pt x="453" y="144"/>
                  </a:lnTo>
                  <a:lnTo>
                    <a:pt x="454" y="142"/>
                  </a:lnTo>
                  <a:lnTo>
                    <a:pt x="457" y="141"/>
                  </a:lnTo>
                  <a:lnTo>
                    <a:pt x="458" y="139"/>
                  </a:lnTo>
                  <a:lnTo>
                    <a:pt x="461" y="134"/>
                  </a:lnTo>
                  <a:lnTo>
                    <a:pt x="462" y="133"/>
                  </a:lnTo>
                  <a:lnTo>
                    <a:pt x="461" y="132"/>
                  </a:lnTo>
                  <a:lnTo>
                    <a:pt x="461" y="130"/>
                  </a:lnTo>
                  <a:lnTo>
                    <a:pt x="460" y="129"/>
                  </a:lnTo>
                  <a:lnTo>
                    <a:pt x="460" y="134"/>
                  </a:lnTo>
                  <a:lnTo>
                    <a:pt x="455" y="140"/>
                  </a:lnTo>
                  <a:lnTo>
                    <a:pt x="453" y="140"/>
                  </a:lnTo>
                  <a:lnTo>
                    <a:pt x="452" y="141"/>
                  </a:lnTo>
                  <a:lnTo>
                    <a:pt x="449" y="142"/>
                  </a:lnTo>
                  <a:lnTo>
                    <a:pt x="448" y="145"/>
                  </a:lnTo>
                  <a:lnTo>
                    <a:pt x="446" y="146"/>
                  </a:lnTo>
                  <a:lnTo>
                    <a:pt x="445" y="147"/>
                  </a:lnTo>
                  <a:lnTo>
                    <a:pt x="446" y="147"/>
                  </a:lnTo>
                  <a:lnTo>
                    <a:pt x="447" y="148"/>
                  </a:lnTo>
                  <a:lnTo>
                    <a:pt x="443" y="152"/>
                  </a:lnTo>
                  <a:lnTo>
                    <a:pt x="442" y="152"/>
                  </a:lnTo>
                  <a:lnTo>
                    <a:pt x="440" y="157"/>
                  </a:lnTo>
                  <a:lnTo>
                    <a:pt x="439" y="158"/>
                  </a:lnTo>
                  <a:lnTo>
                    <a:pt x="436" y="158"/>
                  </a:lnTo>
                  <a:lnTo>
                    <a:pt x="436" y="157"/>
                  </a:lnTo>
                  <a:lnTo>
                    <a:pt x="437" y="156"/>
                  </a:lnTo>
                  <a:lnTo>
                    <a:pt x="436" y="153"/>
                  </a:lnTo>
                  <a:lnTo>
                    <a:pt x="439" y="151"/>
                  </a:lnTo>
                  <a:lnTo>
                    <a:pt x="439" y="150"/>
                  </a:lnTo>
                  <a:lnTo>
                    <a:pt x="440" y="148"/>
                  </a:lnTo>
                  <a:lnTo>
                    <a:pt x="441" y="145"/>
                  </a:lnTo>
                  <a:lnTo>
                    <a:pt x="445" y="138"/>
                  </a:lnTo>
                  <a:lnTo>
                    <a:pt x="447" y="135"/>
                  </a:lnTo>
                  <a:lnTo>
                    <a:pt x="452" y="135"/>
                  </a:lnTo>
                  <a:lnTo>
                    <a:pt x="449" y="134"/>
                  </a:lnTo>
                  <a:lnTo>
                    <a:pt x="448" y="134"/>
                  </a:lnTo>
                  <a:lnTo>
                    <a:pt x="447" y="133"/>
                  </a:lnTo>
                  <a:lnTo>
                    <a:pt x="447" y="132"/>
                  </a:lnTo>
                  <a:lnTo>
                    <a:pt x="449" y="132"/>
                  </a:lnTo>
                  <a:lnTo>
                    <a:pt x="448" y="130"/>
                  </a:lnTo>
                  <a:lnTo>
                    <a:pt x="448" y="128"/>
                  </a:lnTo>
                  <a:lnTo>
                    <a:pt x="445" y="128"/>
                  </a:lnTo>
                  <a:lnTo>
                    <a:pt x="445" y="126"/>
                  </a:lnTo>
                  <a:lnTo>
                    <a:pt x="446" y="123"/>
                  </a:lnTo>
                  <a:lnTo>
                    <a:pt x="449" y="123"/>
                  </a:lnTo>
                  <a:lnTo>
                    <a:pt x="449" y="121"/>
                  </a:lnTo>
                  <a:lnTo>
                    <a:pt x="454" y="121"/>
                  </a:lnTo>
                  <a:lnTo>
                    <a:pt x="455" y="123"/>
                  </a:lnTo>
                  <a:lnTo>
                    <a:pt x="455" y="122"/>
                  </a:lnTo>
                  <a:lnTo>
                    <a:pt x="453" y="119"/>
                  </a:lnTo>
                  <a:lnTo>
                    <a:pt x="455" y="119"/>
                  </a:lnTo>
                  <a:lnTo>
                    <a:pt x="455" y="116"/>
                  </a:lnTo>
                  <a:lnTo>
                    <a:pt x="460" y="116"/>
                  </a:lnTo>
                  <a:lnTo>
                    <a:pt x="461" y="117"/>
                  </a:lnTo>
                  <a:lnTo>
                    <a:pt x="461" y="119"/>
                  </a:lnTo>
                  <a:lnTo>
                    <a:pt x="462" y="119"/>
                  </a:lnTo>
                  <a:lnTo>
                    <a:pt x="464" y="117"/>
                  </a:lnTo>
                  <a:lnTo>
                    <a:pt x="462" y="117"/>
                  </a:lnTo>
                  <a:lnTo>
                    <a:pt x="462" y="116"/>
                  </a:lnTo>
                  <a:lnTo>
                    <a:pt x="461" y="116"/>
                  </a:lnTo>
                  <a:lnTo>
                    <a:pt x="461" y="115"/>
                  </a:lnTo>
                  <a:lnTo>
                    <a:pt x="459" y="115"/>
                  </a:lnTo>
                  <a:lnTo>
                    <a:pt x="457" y="113"/>
                  </a:lnTo>
                  <a:lnTo>
                    <a:pt x="457" y="111"/>
                  </a:lnTo>
                  <a:lnTo>
                    <a:pt x="455" y="109"/>
                  </a:lnTo>
                  <a:lnTo>
                    <a:pt x="455" y="104"/>
                  </a:lnTo>
                  <a:lnTo>
                    <a:pt x="461" y="104"/>
                  </a:lnTo>
                  <a:lnTo>
                    <a:pt x="461" y="103"/>
                  </a:lnTo>
                  <a:lnTo>
                    <a:pt x="462" y="103"/>
                  </a:lnTo>
                  <a:lnTo>
                    <a:pt x="465" y="105"/>
                  </a:lnTo>
                  <a:lnTo>
                    <a:pt x="467" y="107"/>
                  </a:lnTo>
                  <a:lnTo>
                    <a:pt x="466" y="105"/>
                  </a:lnTo>
                  <a:lnTo>
                    <a:pt x="465" y="105"/>
                  </a:lnTo>
                  <a:lnTo>
                    <a:pt x="465" y="103"/>
                  </a:lnTo>
                  <a:lnTo>
                    <a:pt x="464" y="102"/>
                  </a:lnTo>
                  <a:lnTo>
                    <a:pt x="457" y="102"/>
                  </a:lnTo>
                  <a:lnTo>
                    <a:pt x="457" y="96"/>
                  </a:lnTo>
                  <a:lnTo>
                    <a:pt x="455" y="95"/>
                  </a:lnTo>
                  <a:lnTo>
                    <a:pt x="458" y="95"/>
                  </a:lnTo>
                  <a:lnTo>
                    <a:pt x="459" y="93"/>
                  </a:lnTo>
                  <a:lnTo>
                    <a:pt x="459" y="92"/>
                  </a:lnTo>
                  <a:lnTo>
                    <a:pt x="460" y="92"/>
                  </a:lnTo>
                  <a:lnTo>
                    <a:pt x="462" y="93"/>
                  </a:lnTo>
                  <a:lnTo>
                    <a:pt x="464" y="92"/>
                  </a:lnTo>
                  <a:lnTo>
                    <a:pt x="462" y="92"/>
                  </a:lnTo>
                  <a:lnTo>
                    <a:pt x="461" y="91"/>
                  </a:lnTo>
                  <a:lnTo>
                    <a:pt x="460" y="91"/>
                  </a:lnTo>
                  <a:lnTo>
                    <a:pt x="460" y="87"/>
                  </a:lnTo>
                  <a:lnTo>
                    <a:pt x="461" y="86"/>
                  </a:lnTo>
                  <a:lnTo>
                    <a:pt x="464" y="85"/>
                  </a:lnTo>
                  <a:lnTo>
                    <a:pt x="462" y="84"/>
                  </a:lnTo>
                  <a:lnTo>
                    <a:pt x="462" y="82"/>
                  </a:lnTo>
                  <a:lnTo>
                    <a:pt x="464" y="78"/>
                  </a:lnTo>
                  <a:lnTo>
                    <a:pt x="464" y="77"/>
                  </a:lnTo>
                  <a:lnTo>
                    <a:pt x="470" y="77"/>
                  </a:lnTo>
                  <a:lnTo>
                    <a:pt x="473" y="76"/>
                  </a:lnTo>
                  <a:close/>
                  <a:moveTo>
                    <a:pt x="492" y="72"/>
                  </a:moveTo>
                  <a:lnTo>
                    <a:pt x="495" y="73"/>
                  </a:lnTo>
                  <a:lnTo>
                    <a:pt x="498" y="77"/>
                  </a:lnTo>
                  <a:lnTo>
                    <a:pt x="501" y="77"/>
                  </a:lnTo>
                  <a:lnTo>
                    <a:pt x="503" y="76"/>
                  </a:lnTo>
                  <a:lnTo>
                    <a:pt x="504" y="77"/>
                  </a:lnTo>
                  <a:lnTo>
                    <a:pt x="504" y="80"/>
                  </a:lnTo>
                  <a:lnTo>
                    <a:pt x="503" y="82"/>
                  </a:lnTo>
                  <a:lnTo>
                    <a:pt x="504" y="84"/>
                  </a:lnTo>
                  <a:lnTo>
                    <a:pt x="503" y="85"/>
                  </a:lnTo>
                  <a:lnTo>
                    <a:pt x="497" y="85"/>
                  </a:lnTo>
                  <a:lnTo>
                    <a:pt x="496" y="84"/>
                  </a:lnTo>
                  <a:lnTo>
                    <a:pt x="493" y="80"/>
                  </a:lnTo>
                  <a:lnTo>
                    <a:pt x="491" y="78"/>
                  </a:lnTo>
                  <a:lnTo>
                    <a:pt x="490" y="76"/>
                  </a:lnTo>
                  <a:lnTo>
                    <a:pt x="492" y="72"/>
                  </a:lnTo>
                  <a:close/>
                  <a:moveTo>
                    <a:pt x="440" y="71"/>
                  </a:moveTo>
                  <a:lnTo>
                    <a:pt x="442" y="71"/>
                  </a:lnTo>
                  <a:lnTo>
                    <a:pt x="443" y="72"/>
                  </a:lnTo>
                  <a:lnTo>
                    <a:pt x="443" y="77"/>
                  </a:lnTo>
                  <a:lnTo>
                    <a:pt x="445" y="79"/>
                  </a:lnTo>
                  <a:lnTo>
                    <a:pt x="445" y="80"/>
                  </a:lnTo>
                  <a:lnTo>
                    <a:pt x="446" y="80"/>
                  </a:lnTo>
                  <a:lnTo>
                    <a:pt x="447" y="83"/>
                  </a:lnTo>
                  <a:lnTo>
                    <a:pt x="446" y="84"/>
                  </a:lnTo>
                  <a:lnTo>
                    <a:pt x="445" y="84"/>
                  </a:lnTo>
                  <a:lnTo>
                    <a:pt x="445" y="85"/>
                  </a:lnTo>
                  <a:lnTo>
                    <a:pt x="446" y="86"/>
                  </a:lnTo>
                  <a:lnTo>
                    <a:pt x="448" y="82"/>
                  </a:lnTo>
                  <a:lnTo>
                    <a:pt x="449" y="83"/>
                  </a:lnTo>
                  <a:lnTo>
                    <a:pt x="448" y="87"/>
                  </a:lnTo>
                  <a:lnTo>
                    <a:pt x="448" y="89"/>
                  </a:lnTo>
                  <a:lnTo>
                    <a:pt x="447" y="92"/>
                  </a:lnTo>
                  <a:lnTo>
                    <a:pt x="449" y="90"/>
                  </a:lnTo>
                  <a:lnTo>
                    <a:pt x="449" y="89"/>
                  </a:lnTo>
                  <a:lnTo>
                    <a:pt x="452" y="90"/>
                  </a:lnTo>
                  <a:lnTo>
                    <a:pt x="453" y="90"/>
                  </a:lnTo>
                  <a:lnTo>
                    <a:pt x="453" y="91"/>
                  </a:lnTo>
                  <a:lnTo>
                    <a:pt x="452" y="93"/>
                  </a:lnTo>
                  <a:lnTo>
                    <a:pt x="452" y="95"/>
                  </a:lnTo>
                  <a:lnTo>
                    <a:pt x="449" y="96"/>
                  </a:lnTo>
                  <a:lnTo>
                    <a:pt x="449" y="95"/>
                  </a:lnTo>
                  <a:lnTo>
                    <a:pt x="448" y="96"/>
                  </a:lnTo>
                  <a:lnTo>
                    <a:pt x="449" y="98"/>
                  </a:lnTo>
                  <a:lnTo>
                    <a:pt x="448" y="99"/>
                  </a:lnTo>
                  <a:lnTo>
                    <a:pt x="449" y="101"/>
                  </a:lnTo>
                  <a:lnTo>
                    <a:pt x="452" y="102"/>
                  </a:lnTo>
                  <a:lnTo>
                    <a:pt x="453" y="103"/>
                  </a:lnTo>
                  <a:lnTo>
                    <a:pt x="454" y="108"/>
                  </a:lnTo>
                  <a:lnTo>
                    <a:pt x="453" y="110"/>
                  </a:lnTo>
                  <a:lnTo>
                    <a:pt x="449" y="113"/>
                  </a:lnTo>
                  <a:lnTo>
                    <a:pt x="440" y="121"/>
                  </a:lnTo>
                  <a:lnTo>
                    <a:pt x="431" y="121"/>
                  </a:lnTo>
                  <a:lnTo>
                    <a:pt x="430" y="120"/>
                  </a:lnTo>
                  <a:lnTo>
                    <a:pt x="430" y="119"/>
                  </a:lnTo>
                  <a:lnTo>
                    <a:pt x="431" y="119"/>
                  </a:lnTo>
                  <a:lnTo>
                    <a:pt x="429" y="117"/>
                  </a:lnTo>
                  <a:lnTo>
                    <a:pt x="429" y="114"/>
                  </a:lnTo>
                  <a:lnTo>
                    <a:pt x="431" y="114"/>
                  </a:lnTo>
                  <a:lnTo>
                    <a:pt x="435" y="111"/>
                  </a:lnTo>
                  <a:lnTo>
                    <a:pt x="439" y="111"/>
                  </a:lnTo>
                  <a:lnTo>
                    <a:pt x="439" y="109"/>
                  </a:lnTo>
                  <a:lnTo>
                    <a:pt x="440" y="109"/>
                  </a:lnTo>
                  <a:lnTo>
                    <a:pt x="441" y="108"/>
                  </a:lnTo>
                  <a:lnTo>
                    <a:pt x="442" y="108"/>
                  </a:lnTo>
                  <a:lnTo>
                    <a:pt x="443" y="107"/>
                  </a:lnTo>
                  <a:lnTo>
                    <a:pt x="443" y="101"/>
                  </a:lnTo>
                  <a:lnTo>
                    <a:pt x="437" y="98"/>
                  </a:lnTo>
                  <a:lnTo>
                    <a:pt x="436" y="99"/>
                  </a:lnTo>
                  <a:lnTo>
                    <a:pt x="437" y="99"/>
                  </a:lnTo>
                  <a:lnTo>
                    <a:pt x="440" y="102"/>
                  </a:lnTo>
                  <a:lnTo>
                    <a:pt x="439" y="104"/>
                  </a:lnTo>
                  <a:lnTo>
                    <a:pt x="436" y="107"/>
                  </a:lnTo>
                  <a:lnTo>
                    <a:pt x="435" y="107"/>
                  </a:lnTo>
                  <a:lnTo>
                    <a:pt x="435" y="105"/>
                  </a:lnTo>
                  <a:lnTo>
                    <a:pt x="434" y="108"/>
                  </a:lnTo>
                  <a:lnTo>
                    <a:pt x="433" y="109"/>
                  </a:lnTo>
                  <a:lnTo>
                    <a:pt x="431" y="109"/>
                  </a:lnTo>
                  <a:lnTo>
                    <a:pt x="431" y="108"/>
                  </a:lnTo>
                  <a:lnTo>
                    <a:pt x="429" y="110"/>
                  </a:lnTo>
                  <a:lnTo>
                    <a:pt x="429" y="105"/>
                  </a:lnTo>
                  <a:lnTo>
                    <a:pt x="428" y="107"/>
                  </a:lnTo>
                  <a:lnTo>
                    <a:pt x="428" y="109"/>
                  </a:lnTo>
                  <a:lnTo>
                    <a:pt x="427" y="110"/>
                  </a:lnTo>
                  <a:lnTo>
                    <a:pt x="427" y="111"/>
                  </a:lnTo>
                  <a:lnTo>
                    <a:pt x="424" y="109"/>
                  </a:lnTo>
                  <a:lnTo>
                    <a:pt x="423" y="107"/>
                  </a:lnTo>
                  <a:lnTo>
                    <a:pt x="423" y="109"/>
                  </a:lnTo>
                  <a:lnTo>
                    <a:pt x="422" y="110"/>
                  </a:lnTo>
                  <a:lnTo>
                    <a:pt x="421" y="113"/>
                  </a:lnTo>
                  <a:lnTo>
                    <a:pt x="421" y="116"/>
                  </a:lnTo>
                  <a:lnTo>
                    <a:pt x="417" y="116"/>
                  </a:lnTo>
                  <a:lnTo>
                    <a:pt x="415" y="119"/>
                  </a:lnTo>
                  <a:lnTo>
                    <a:pt x="412" y="117"/>
                  </a:lnTo>
                  <a:lnTo>
                    <a:pt x="412" y="110"/>
                  </a:lnTo>
                  <a:lnTo>
                    <a:pt x="411" y="111"/>
                  </a:lnTo>
                  <a:lnTo>
                    <a:pt x="411" y="110"/>
                  </a:lnTo>
                  <a:lnTo>
                    <a:pt x="410" y="109"/>
                  </a:lnTo>
                  <a:lnTo>
                    <a:pt x="411" y="108"/>
                  </a:lnTo>
                  <a:lnTo>
                    <a:pt x="411" y="107"/>
                  </a:lnTo>
                  <a:lnTo>
                    <a:pt x="412" y="107"/>
                  </a:lnTo>
                  <a:lnTo>
                    <a:pt x="412" y="105"/>
                  </a:lnTo>
                  <a:lnTo>
                    <a:pt x="414" y="104"/>
                  </a:lnTo>
                  <a:lnTo>
                    <a:pt x="417" y="103"/>
                  </a:lnTo>
                  <a:lnTo>
                    <a:pt x="417" y="102"/>
                  </a:lnTo>
                  <a:lnTo>
                    <a:pt x="416" y="102"/>
                  </a:lnTo>
                  <a:lnTo>
                    <a:pt x="414" y="101"/>
                  </a:lnTo>
                  <a:lnTo>
                    <a:pt x="414" y="98"/>
                  </a:lnTo>
                  <a:lnTo>
                    <a:pt x="415" y="96"/>
                  </a:lnTo>
                  <a:lnTo>
                    <a:pt x="417" y="95"/>
                  </a:lnTo>
                  <a:lnTo>
                    <a:pt x="418" y="96"/>
                  </a:lnTo>
                  <a:lnTo>
                    <a:pt x="418" y="102"/>
                  </a:lnTo>
                  <a:lnTo>
                    <a:pt x="420" y="103"/>
                  </a:lnTo>
                  <a:lnTo>
                    <a:pt x="421" y="103"/>
                  </a:lnTo>
                  <a:lnTo>
                    <a:pt x="421" y="102"/>
                  </a:lnTo>
                  <a:lnTo>
                    <a:pt x="420" y="102"/>
                  </a:lnTo>
                  <a:lnTo>
                    <a:pt x="420" y="99"/>
                  </a:lnTo>
                  <a:lnTo>
                    <a:pt x="421" y="98"/>
                  </a:lnTo>
                  <a:lnTo>
                    <a:pt x="421" y="97"/>
                  </a:lnTo>
                  <a:lnTo>
                    <a:pt x="422" y="97"/>
                  </a:lnTo>
                  <a:lnTo>
                    <a:pt x="421" y="96"/>
                  </a:lnTo>
                  <a:lnTo>
                    <a:pt x="421" y="92"/>
                  </a:lnTo>
                  <a:lnTo>
                    <a:pt x="422" y="91"/>
                  </a:lnTo>
                  <a:lnTo>
                    <a:pt x="423" y="92"/>
                  </a:lnTo>
                  <a:lnTo>
                    <a:pt x="423" y="93"/>
                  </a:lnTo>
                  <a:lnTo>
                    <a:pt x="424" y="95"/>
                  </a:lnTo>
                  <a:lnTo>
                    <a:pt x="423" y="99"/>
                  </a:lnTo>
                  <a:lnTo>
                    <a:pt x="423" y="101"/>
                  </a:lnTo>
                  <a:lnTo>
                    <a:pt x="426" y="99"/>
                  </a:lnTo>
                  <a:lnTo>
                    <a:pt x="428" y="97"/>
                  </a:lnTo>
                  <a:lnTo>
                    <a:pt x="430" y="96"/>
                  </a:lnTo>
                  <a:lnTo>
                    <a:pt x="431" y="97"/>
                  </a:lnTo>
                  <a:lnTo>
                    <a:pt x="431" y="101"/>
                  </a:lnTo>
                  <a:lnTo>
                    <a:pt x="433" y="101"/>
                  </a:lnTo>
                  <a:lnTo>
                    <a:pt x="434" y="98"/>
                  </a:lnTo>
                  <a:lnTo>
                    <a:pt x="435" y="97"/>
                  </a:lnTo>
                  <a:lnTo>
                    <a:pt x="434" y="96"/>
                  </a:lnTo>
                  <a:lnTo>
                    <a:pt x="435" y="95"/>
                  </a:lnTo>
                  <a:lnTo>
                    <a:pt x="435" y="93"/>
                  </a:lnTo>
                  <a:lnTo>
                    <a:pt x="433" y="90"/>
                  </a:lnTo>
                  <a:lnTo>
                    <a:pt x="435" y="87"/>
                  </a:lnTo>
                  <a:lnTo>
                    <a:pt x="436" y="90"/>
                  </a:lnTo>
                  <a:lnTo>
                    <a:pt x="436" y="96"/>
                  </a:lnTo>
                  <a:lnTo>
                    <a:pt x="437" y="96"/>
                  </a:lnTo>
                  <a:lnTo>
                    <a:pt x="437" y="92"/>
                  </a:lnTo>
                  <a:lnTo>
                    <a:pt x="439" y="90"/>
                  </a:lnTo>
                  <a:lnTo>
                    <a:pt x="440" y="90"/>
                  </a:lnTo>
                  <a:lnTo>
                    <a:pt x="443" y="93"/>
                  </a:lnTo>
                  <a:lnTo>
                    <a:pt x="443" y="91"/>
                  </a:lnTo>
                  <a:lnTo>
                    <a:pt x="442" y="89"/>
                  </a:lnTo>
                  <a:lnTo>
                    <a:pt x="440" y="86"/>
                  </a:lnTo>
                  <a:lnTo>
                    <a:pt x="440" y="83"/>
                  </a:lnTo>
                  <a:lnTo>
                    <a:pt x="437" y="80"/>
                  </a:lnTo>
                  <a:lnTo>
                    <a:pt x="437" y="74"/>
                  </a:lnTo>
                  <a:lnTo>
                    <a:pt x="440" y="71"/>
                  </a:lnTo>
                  <a:close/>
                  <a:moveTo>
                    <a:pt x="545" y="61"/>
                  </a:moveTo>
                  <a:lnTo>
                    <a:pt x="546" y="61"/>
                  </a:lnTo>
                  <a:lnTo>
                    <a:pt x="545" y="62"/>
                  </a:lnTo>
                  <a:lnTo>
                    <a:pt x="545" y="65"/>
                  </a:lnTo>
                  <a:lnTo>
                    <a:pt x="541" y="68"/>
                  </a:lnTo>
                  <a:lnTo>
                    <a:pt x="540" y="68"/>
                  </a:lnTo>
                  <a:lnTo>
                    <a:pt x="540" y="70"/>
                  </a:lnTo>
                  <a:lnTo>
                    <a:pt x="539" y="72"/>
                  </a:lnTo>
                  <a:lnTo>
                    <a:pt x="538" y="73"/>
                  </a:lnTo>
                  <a:lnTo>
                    <a:pt x="536" y="72"/>
                  </a:lnTo>
                  <a:lnTo>
                    <a:pt x="535" y="72"/>
                  </a:lnTo>
                  <a:lnTo>
                    <a:pt x="536" y="71"/>
                  </a:lnTo>
                  <a:lnTo>
                    <a:pt x="536" y="66"/>
                  </a:lnTo>
                  <a:lnTo>
                    <a:pt x="538" y="65"/>
                  </a:lnTo>
                  <a:lnTo>
                    <a:pt x="539" y="62"/>
                  </a:lnTo>
                  <a:lnTo>
                    <a:pt x="540" y="62"/>
                  </a:lnTo>
                  <a:lnTo>
                    <a:pt x="545" y="61"/>
                  </a:lnTo>
                  <a:close/>
                  <a:moveTo>
                    <a:pt x="483" y="35"/>
                  </a:moveTo>
                  <a:lnTo>
                    <a:pt x="485" y="35"/>
                  </a:lnTo>
                  <a:lnTo>
                    <a:pt x="485" y="42"/>
                  </a:lnTo>
                  <a:lnTo>
                    <a:pt x="483" y="47"/>
                  </a:lnTo>
                  <a:lnTo>
                    <a:pt x="483" y="54"/>
                  </a:lnTo>
                  <a:lnTo>
                    <a:pt x="482" y="55"/>
                  </a:lnTo>
                  <a:lnTo>
                    <a:pt x="479" y="56"/>
                  </a:lnTo>
                  <a:lnTo>
                    <a:pt x="478" y="59"/>
                  </a:lnTo>
                  <a:lnTo>
                    <a:pt x="477" y="60"/>
                  </a:lnTo>
                  <a:lnTo>
                    <a:pt x="477" y="61"/>
                  </a:lnTo>
                  <a:lnTo>
                    <a:pt x="476" y="64"/>
                  </a:lnTo>
                  <a:lnTo>
                    <a:pt x="474" y="65"/>
                  </a:lnTo>
                  <a:lnTo>
                    <a:pt x="473" y="65"/>
                  </a:lnTo>
                  <a:lnTo>
                    <a:pt x="473" y="68"/>
                  </a:lnTo>
                  <a:lnTo>
                    <a:pt x="472" y="68"/>
                  </a:lnTo>
                  <a:lnTo>
                    <a:pt x="471" y="70"/>
                  </a:lnTo>
                  <a:lnTo>
                    <a:pt x="464" y="73"/>
                  </a:lnTo>
                  <a:lnTo>
                    <a:pt x="460" y="70"/>
                  </a:lnTo>
                  <a:lnTo>
                    <a:pt x="459" y="71"/>
                  </a:lnTo>
                  <a:lnTo>
                    <a:pt x="460" y="72"/>
                  </a:lnTo>
                  <a:lnTo>
                    <a:pt x="460" y="73"/>
                  </a:lnTo>
                  <a:lnTo>
                    <a:pt x="461" y="74"/>
                  </a:lnTo>
                  <a:lnTo>
                    <a:pt x="461" y="77"/>
                  </a:lnTo>
                  <a:lnTo>
                    <a:pt x="460" y="78"/>
                  </a:lnTo>
                  <a:lnTo>
                    <a:pt x="459" y="83"/>
                  </a:lnTo>
                  <a:lnTo>
                    <a:pt x="458" y="84"/>
                  </a:lnTo>
                  <a:lnTo>
                    <a:pt x="457" y="86"/>
                  </a:lnTo>
                  <a:lnTo>
                    <a:pt x="455" y="85"/>
                  </a:lnTo>
                  <a:lnTo>
                    <a:pt x="454" y="83"/>
                  </a:lnTo>
                  <a:lnTo>
                    <a:pt x="455" y="80"/>
                  </a:lnTo>
                  <a:lnTo>
                    <a:pt x="455" y="78"/>
                  </a:lnTo>
                  <a:lnTo>
                    <a:pt x="454" y="77"/>
                  </a:lnTo>
                  <a:lnTo>
                    <a:pt x="457" y="72"/>
                  </a:lnTo>
                  <a:lnTo>
                    <a:pt x="457" y="71"/>
                  </a:lnTo>
                  <a:lnTo>
                    <a:pt x="459" y="66"/>
                  </a:lnTo>
                  <a:lnTo>
                    <a:pt x="460" y="62"/>
                  </a:lnTo>
                  <a:lnTo>
                    <a:pt x="462" y="58"/>
                  </a:lnTo>
                  <a:lnTo>
                    <a:pt x="465" y="55"/>
                  </a:lnTo>
                  <a:lnTo>
                    <a:pt x="468" y="54"/>
                  </a:lnTo>
                  <a:lnTo>
                    <a:pt x="470" y="53"/>
                  </a:lnTo>
                  <a:lnTo>
                    <a:pt x="472" y="46"/>
                  </a:lnTo>
                  <a:lnTo>
                    <a:pt x="473" y="45"/>
                  </a:lnTo>
                  <a:lnTo>
                    <a:pt x="473" y="42"/>
                  </a:lnTo>
                  <a:lnTo>
                    <a:pt x="474" y="42"/>
                  </a:lnTo>
                  <a:lnTo>
                    <a:pt x="476" y="41"/>
                  </a:lnTo>
                  <a:lnTo>
                    <a:pt x="478" y="37"/>
                  </a:lnTo>
                  <a:lnTo>
                    <a:pt x="483" y="35"/>
                  </a:lnTo>
                  <a:close/>
                  <a:moveTo>
                    <a:pt x="541" y="0"/>
                  </a:moveTo>
                  <a:lnTo>
                    <a:pt x="544" y="0"/>
                  </a:lnTo>
                  <a:lnTo>
                    <a:pt x="545" y="4"/>
                  </a:lnTo>
                  <a:lnTo>
                    <a:pt x="547" y="10"/>
                  </a:lnTo>
                  <a:lnTo>
                    <a:pt x="548" y="11"/>
                  </a:lnTo>
                  <a:lnTo>
                    <a:pt x="549" y="11"/>
                  </a:lnTo>
                  <a:lnTo>
                    <a:pt x="551" y="10"/>
                  </a:lnTo>
                  <a:lnTo>
                    <a:pt x="551" y="9"/>
                  </a:lnTo>
                  <a:lnTo>
                    <a:pt x="549" y="9"/>
                  </a:lnTo>
                  <a:lnTo>
                    <a:pt x="549" y="3"/>
                  </a:lnTo>
                  <a:lnTo>
                    <a:pt x="548" y="2"/>
                  </a:lnTo>
                  <a:lnTo>
                    <a:pt x="549" y="0"/>
                  </a:lnTo>
                  <a:lnTo>
                    <a:pt x="551" y="0"/>
                  </a:lnTo>
                  <a:lnTo>
                    <a:pt x="551" y="2"/>
                  </a:lnTo>
                  <a:lnTo>
                    <a:pt x="552" y="6"/>
                  </a:lnTo>
                  <a:lnTo>
                    <a:pt x="553" y="7"/>
                  </a:lnTo>
                  <a:lnTo>
                    <a:pt x="554" y="6"/>
                  </a:lnTo>
                  <a:lnTo>
                    <a:pt x="555" y="4"/>
                  </a:lnTo>
                  <a:lnTo>
                    <a:pt x="555" y="2"/>
                  </a:lnTo>
                  <a:lnTo>
                    <a:pt x="558" y="2"/>
                  </a:lnTo>
                  <a:lnTo>
                    <a:pt x="558" y="4"/>
                  </a:lnTo>
                  <a:lnTo>
                    <a:pt x="559" y="7"/>
                  </a:lnTo>
                  <a:lnTo>
                    <a:pt x="559" y="9"/>
                  </a:lnTo>
                  <a:lnTo>
                    <a:pt x="557" y="11"/>
                  </a:lnTo>
                  <a:lnTo>
                    <a:pt x="557" y="15"/>
                  </a:lnTo>
                  <a:lnTo>
                    <a:pt x="555" y="17"/>
                  </a:lnTo>
                  <a:lnTo>
                    <a:pt x="557" y="18"/>
                  </a:lnTo>
                  <a:lnTo>
                    <a:pt x="557" y="19"/>
                  </a:lnTo>
                  <a:lnTo>
                    <a:pt x="558" y="18"/>
                  </a:lnTo>
                  <a:lnTo>
                    <a:pt x="558" y="16"/>
                  </a:lnTo>
                  <a:lnTo>
                    <a:pt x="559" y="13"/>
                  </a:lnTo>
                  <a:lnTo>
                    <a:pt x="559" y="12"/>
                  </a:lnTo>
                  <a:lnTo>
                    <a:pt x="560" y="12"/>
                  </a:lnTo>
                  <a:lnTo>
                    <a:pt x="560" y="10"/>
                  </a:lnTo>
                  <a:lnTo>
                    <a:pt x="563" y="10"/>
                  </a:lnTo>
                  <a:lnTo>
                    <a:pt x="565" y="13"/>
                  </a:lnTo>
                  <a:lnTo>
                    <a:pt x="565" y="15"/>
                  </a:lnTo>
                  <a:lnTo>
                    <a:pt x="563" y="15"/>
                  </a:lnTo>
                  <a:lnTo>
                    <a:pt x="563" y="18"/>
                  </a:lnTo>
                  <a:lnTo>
                    <a:pt x="561" y="21"/>
                  </a:lnTo>
                  <a:lnTo>
                    <a:pt x="563" y="23"/>
                  </a:lnTo>
                  <a:lnTo>
                    <a:pt x="564" y="23"/>
                  </a:lnTo>
                  <a:lnTo>
                    <a:pt x="564" y="21"/>
                  </a:lnTo>
                  <a:lnTo>
                    <a:pt x="565" y="19"/>
                  </a:lnTo>
                  <a:lnTo>
                    <a:pt x="566" y="19"/>
                  </a:lnTo>
                  <a:lnTo>
                    <a:pt x="566" y="22"/>
                  </a:lnTo>
                  <a:lnTo>
                    <a:pt x="567" y="25"/>
                  </a:lnTo>
                  <a:lnTo>
                    <a:pt x="567" y="30"/>
                  </a:lnTo>
                  <a:lnTo>
                    <a:pt x="564" y="30"/>
                  </a:lnTo>
                  <a:lnTo>
                    <a:pt x="561" y="31"/>
                  </a:lnTo>
                  <a:lnTo>
                    <a:pt x="559" y="34"/>
                  </a:lnTo>
                  <a:lnTo>
                    <a:pt x="560" y="35"/>
                  </a:lnTo>
                  <a:lnTo>
                    <a:pt x="560" y="39"/>
                  </a:lnTo>
                  <a:lnTo>
                    <a:pt x="561" y="40"/>
                  </a:lnTo>
                  <a:lnTo>
                    <a:pt x="561" y="42"/>
                  </a:lnTo>
                  <a:lnTo>
                    <a:pt x="558" y="42"/>
                  </a:lnTo>
                  <a:lnTo>
                    <a:pt x="558" y="43"/>
                  </a:lnTo>
                  <a:lnTo>
                    <a:pt x="560" y="45"/>
                  </a:lnTo>
                  <a:lnTo>
                    <a:pt x="561" y="46"/>
                  </a:lnTo>
                  <a:lnTo>
                    <a:pt x="561" y="48"/>
                  </a:lnTo>
                  <a:lnTo>
                    <a:pt x="564" y="48"/>
                  </a:lnTo>
                  <a:lnTo>
                    <a:pt x="561" y="50"/>
                  </a:lnTo>
                  <a:lnTo>
                    <a:pt x="555" y="52"/>
                  </a:lnTo>
                  <a:lnTo>
                    <a:pt x="551" y="52"/>
                  </a:lnTo>
                  <a:lnTo>
                    <a:pt x="547" y="54"/>
                  </a:lnTo>
                  <a:lnTo>
                    <a:pt x="544" y="53"/>
                  </a:lnTo>
                  <a:lnTo>
                    <a:pt x="542" y="54"/>
                  </a:lnTo>
                  <a:lnTo>
                    <a:pt x="542" y="50"/>
                  </a:lnTo>
                  <a:lnTo>
                    <a:pt x="544" y="48"/>
                  </a:lnTo>
                  <a:lnTo>
                    <a:pt x="541" y="48"/>
                  </a:lnTo>
                  <a:lnTo>
                    <a:pt x="539" y="50"/>
                  </a:lnTo>
                  <a:lnTo>
                    <a:pt x="538" y="54"/>
                  </a:lnTo>
                  <a:lnTo>
                    <a:pt x="529" y="62"/>
                  </a:lnTo>
                  <a:lnTo>
                    <a:pt x="528" y="66"/>
                  </a:lnTo>
                  <a:lnTo>
                    <a:pt x="528" y="67"/>
                  </a:lnTo>
                  <a:lnTo>
                    <a:pt x="529" y="66"/>
                  </a:lnTo>
                  <a:lnTo>
                    <a:pt x="530" y="67"/>
                  </a:lnTo>
                  <a:lnTo>
                    <a:pt x="529" y="70"/>
                  </a:lnTo>
                  <a:lnTo>
                    <a:pt x="527" y="71"/>
                  </a:lnTo>
                  <a:lnTo>
                    <a:pt x="524" y="71"/>
                  </a:lnTo>
                  <a:lnTo>
                    <a:pt x="523" y="70"/>
                  </a:lnTo>
                  <a:lnTo>
                    <a:pt x="523" y="67"/>
                  </a:lnTo>
                  <a:lnTo>
                    <a:pt x="526" y="67"/>
                  </a:lnTo>
                  <a:lnTo>
                    <a:pt x="524" y="66"/>
                  </a:lnTo>
                  <a:lnTo>
                    <a:pt x="524" y="65"/>
                  </a:lnTo>
                  <a:lnTo>
                    <a:pt x="526" y="64"/>
                  </a:lnTo>
                  <a:lnTo>
                    <a:pt x="527" y="64"/>
                  </a:lnTo>
                  <a:lnTo>
                    <a:pt x="526" y="62"/>
                  </a:lnTo>
                  <a:lnTo>
                    <a:pt x="514" y="66"/>
                  </a:lnTo>
                  <a:lnTo>
                    <a:pt x="514" y="65"/>
                  </a:lnTo>
                  <a:lnTo>
                    <a:pt x="511" y="64"/>
                  </a:lnTo>
                  <a:lnTo>
                    <a:pt x="511" y="61"/>
                  </a:lnTo>
                  <a:lnTo>
                    <a:pt x="513" y="59"/>
                  </a:lnTo>
                  <a:lnTo>
                    <a:pt x="514" y="58"/>
                  </a:lnTo>
                  <a:lnTo>
                    <a:pt x="516" y="60"/>
                  </a:lnTo>
                  <a:lnTo>
                    <a:pt x="517" y="60"/>
                  </a:lnTo>
                  <a:lnTo>
                    <a:pt x="516" y="56"/>
                  </a:lnTo>
                  <a:lnTo>
                    <a:pt x="521" y="55"/>
                  </a:lnTo>
                  <a:lnTo>
                    <a:pt x="522" y="56"/>
                  </a:lnTo>
                  <a:lnTo>
                    <a:pt x="523" y="56"/>
                  </a:lnTo>
                  <a:lnTo>
                    <a:pt x="524" y="54"/>
                  </a:lnTo>
                  <a:lnTo>
                    <a:pt x="523" y="54"/>
                  </a:lnTo>
                  <a:lnTo>
                    <a:pt x="523" y="53"/>
                  </a:lnTo>
                  <a:lnTo>
                    <a:pt x="527" y="50"/>
                  </a:lnTo>
                  <a:lnTo>
                    <a:pt x="528" y="48"/>
                  </a:lnTo>
                  <a:lnTo>
                    <a:pt x="524" y="50"/>
                  </a:lnTo>
                  <a:lnTo>
                    <a:pt x="523" y="50"/>
                  </a:lnTo>
                  <a:lnTo>
                    <a:pt x="520" y="49"/>
                  </a:lnTo>
                  <a:lnTo>
                    <a:pt x="517" y="49"/>
                  </a:lnTo>
                  <a:lnTo>
                    <a:pt x="517" y="46"/>
                  </a:lnTo>
                  <a:lnTo>
                    <a:pt x="516" y="46"/>
                  </a:lnTo>
                  <a:lnTo>
                    <a:pt x="518" y="45"/>
                  </a:lnTo>
                  <a:lnTo>
                    <a:pt x="524" y="45"/>
                  </a:lnTo>
                  <a:lnTo>
                    <a:pt x="527" y="42"/>
                  </a:lnTo>
                  <a:lnTo>
                    <a:pt x="526" y="42"/>
                  </a:lnTo>
                  <a:lnTo>
                    <a:pt x="526" y="39"/>
                  </a:lnTo>
                  <a:lnTo>
                    <a:pt x="524" y="37"/>
                  </a:lnTo>
                  <a:lnTo>
                    <a:pt x="524" y="40"/>
                  </a:lnTo>
                  <a:lnTo>
                    <a:pt x="521" y="40"/>
                  </a:lnTo>
                  <a:lnTo>
                    <a:pt x="521" y="37"/>
                  </a:lnTo>
                  <a:lnTo>
                    <a:pt x="522" y="36"/>
                  </a:lnTo>
                  <a:lnTo>
                    <a:pt x="518" y="37"/>
                  </a:lnTo>
                  <a:lnTo>
                    <a:pt x="517" y="36"/>
                  </a:lnTo>
                  <a:lnTo>
                    <a:pt x="517" y="34"/>
                  </a:lnTo>
                  <a:lnTo>
                    <a:pt x="527" y="35"/>
                  </a:lnTo>
                  <a:lnTo>
                    <a:pt x="526" y="34"/>
                  </a:lnTo>
                  <a:lnTo>
                    <a:pt x="526" y="33"/>
                  </a:lnTo>
                  <a:lnTo>
                    <a:pt x="523" y="33"/>
                  </a:lnTo>
                  <a:lnTo>
                    <a:pt x="523" y="30"/>
                  </a:lnTo>
                  <a:lnTo>
                    <a:pt x="526" y="30"/>
                  </a:lnTo>
                  <a:lnTo>
                    <a:pt x="524" y="29"/>
                  </a:lnTo>
                  <a:lnTo>
                    <a:pt x="523" y="29"/>
                  </a:lnTo>
                  <a:lnTo>
                    <a:pt x="520" y="30"/>
                  </a:lnTo>
                  <a:lnTo>
                    <a:pt x="516" y="29"/>
                  </a:lnTo>
                  <a:lnTo>
                    <a:pt x="518" y="27"/>
                  </a:lnTo>
                  <a:lnTo>
                    <a:pt x="518" y="24"/>
                  </a:lnTo>
                  <a:lnTo>
                    <a:pt x="521" y="25"/>
                  </a:lnTo>
                  <a:lnTo>
                    <a:pt x="522" y="24"/>
                  </a:lnTo>
                  <a:lnTo>
                    <a:pt x="523" y="24"/>
                  </a:lnTo>
                  <a:lnTo>
                    <a:pt x="523" y="25"/>
                  </a:lnTo>
                  <a:lnTo>
                    <a:pt x="524" y="27"/>
                  </a:lnTo>
                  <a:lnTo>
                    <a:pt x="527" y="24"/>
                  </a:lnTo>
                  <a:lnTo>
                    <a:pt x="533" y="25"/>
                  </a:lnTo>
                  <a:lnTo>
                    <a:pt x="536" y="29"/>
                  </a:lnTo>
                  <a:lnTo>
                    <a:pt x="538" y="29"/>
                  </a:lnTo>
                  <a:lnTo>
                    <a:pt x="538" y="27"/>
                  </a:lnTo>
                  <a:lnTo>
                    <a:pt x="536" y="25"/>
                  </a:lnTo>
                  <a:lnTo>
                    <a:pt x="535" y="25"/>
                  </a:lnTo>
                  <a:lnTo>
                    <a:pt x="534" y="23"/>
                  </a:lnTo>
                  <a:lnTo>
                    <a:pt x="540" y="23"/>
                  </a:lnTo>
                  <a:lnTo>
                    <a:pt x="542" y="21"/>
                  </a:lnTo>
                  <a:lnTo>
                    <a:pt x="535" y="19"/>
                  </a:lnTo>
                  <a:lnTo>
                    <a:pt x="532" y="18"/>
                  </a:lnTo>
                  <a:lnTo>
                    <a:pt x="529" y="12"/>
                  </a:lnTo>
                  <a:lnTo>
                    <a:pt x="530" y="12"/>
                  </a:lnTo>
                  <a:lnTo>
                    <a:pt x="533" y="15"/>
                  </a:lnTo>
                  <a:lnTo>
                    <a:pt x="533" y="16"/>
                  </a:lnTo>
                  <a:lnTo>
                    <a:pt x="534" y="17"/>
                  </a:lnTo>
                  <a:lnTo>
                    <a:pt x="534" y="15"/>
                  </a:lnTo>
                  <a:lnTo>
                    <a:pt x="538" y="15"/>
                  </a:lnTo>
                  <a:lnTo>
                    <a:pt x="536" y="13"/>
                  </a:lnTo>
                  <a:lnTo>
                    <a:pt x="535" y="10"/>
                  </a:lnTo>
                  <a:lnTo>
                    <a:pt x="534" y="10"/>
                  </a:lnTo>
                  <a:lnTo>
                    <a:pt x="534" y="9"/>
                  </a:lnTo>
                  <a:lnTo>
                    <a:pt x="535" y="7"/>
                  </a:lnTo>
                  <a:lnTo>
                    <a:pt x="536" y="9"/>
                  </a:lnTo>
                  <a:lnTo>
                    <a:pt x="539" y="10"/>
                  </a:lnTo>
                  <a:lnTo>
                    <a:pt x="540" y="10"/>
                  </a:lnTo>
                  <a:lnTo>
                    <a:pt x="541" y="11"/>
                  </a:lnTo>
                  <a:lnTo>
                    <a:pt x="541" y="12"/>
                  </a:lnTo>
                  <a:lnTo>
                    <a:pt x="542" y="13"/>
                  </a:lnTo>
                  <a:lnTo>
                    <a:pt x="544" y="13"/>
                  </a:lnTo>
                  <a:lnTo>
                    <a:pt x="547" y="17"/>
                  </a:lnTo>
                  <a:lnTo>
                    <a:pt x="548" y="17"/>
                  </a:lnTo>
                  <a:lnTo>
                    <a:pt x="548" y="16"/>
                  </a:lnTo>
                  <a:lnTo>
                    <a:pt x="547" y="16"/>
                  </a:lnTo>
                  <a:lnTo>
                    <a:pt x="547" y="15"/>
                  </a:lnTo>
                  <a:lnTo>
                    <a:pt x="546" y="13"/>
                  </a:lnTo>
                  <a:lnTo>
                    <a:pt x="546" y="12"/>
                  </a:lnTo>
                  <a:lnTo>
                    <a:pt x="545" y="10"/>
                  </a:lnTo>
                  <a:lnTo>
                    <a:pt x="541" y="6"/>
                  </a:lnTo>
                  <a:lnTo>
                    <a:pt x="54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"/>
            <p:cNvSpPr>
              <a:spLocks noEditPoints="1"/>
            </p:cNvSpPr>
            <p:nvPr/>
          </p:nvSpPr>
          <p:spPr bwMode="auto">
            <a:xfrm>
              <a:off x="4876800" y="1444625"/>
              <a:ext cx="1752600" cy="2095500"/>
            </a:xfrm>
            <a:custGeom>
              <a:avLst/>
              <a:gdLst/>
              <a:ahLst/>
              <a:cxnLst>
                <a:cxn ang="0">
                  <a:pos x="1057" y="156"/>
                </a:cxn>
                <a:cxn ang="0">
                  <a:pos x="605" y="137"/>
                </a:cxn>
                <a:cxn ang="0">
                  <a:pos x="675" y="131"/>
                </a:cxn>
                <a:cxn ang="0">
                  <a:pos x="635" y="136"/>
                </a:cxn>
                <a:cxn ang="0">
                  <a:pos x="775" y="102"/>
                </a:cxn>
                <a:cxn ang="0">
                  <a:pos x="791" y="50"/>
                </a:cxn>
                <a:cxn ang="0">
                  <a:pos x="734" y="67"/>
                </a:cxn>
                <a:cxn ang="0">
                  <a:pos x="772" y="44"/>
                </a:cxn>
                <a:cxn ang="0">
                  <a:pos x="983" y="20"/>
                </a:cxn>
                <a:cxn ang="0">
                  <a:pos x="980" y="112"/>
                </a:cxn>
                <a:cxn ang="0">
                  <a:pos x="1068" y="63"/>
                </a:cxn>
                <a:cxn ang="0">
                  <a:pos x="1045" y="154"/>
                </a:cxn>
                <a:cxn ang="0">
                  <a:pos x="1067" y="199"/>
                </a:cxn>
                <a:cxn ang="0">
                  <a:pos x="880" y="228"/>
                </a:cxn>
                <a:cxn ang="0">
                  <a:pos x="578" y="322"/>
                </a:cxn>
                <a:cxn ang="0">
                  <a:pos x="312" y="1014"/>
                </a:cxn>
                <a:cxn ang="0">
                  <a:pos x="251" y="1223"/>
                </a:cxn>
                <a:cxn ang="0">
                  <a:pos x="230" y="1202"/>
                </a:cxn>
                <a:cxn ang="0">
                  <a:pos x="186" y="1259"/>
                </a:cxn>
                <a:cxn ang="0">
                  <a:pos x="89" y="1315"/>
                </a:cxn>
                <a:cxn ang="0">
                  <a:pos x="23" y="1259"/>
                </a:cxn>
                <a:cxn ang="0">
                  <a:pos x="48" y="1206"/>
                </a:cxn>
                <a:cxn ang="0">
                  <a:pos x="12" y="1204"/>
                </a:cxn>
                <a:cxn ang="0">
                  <a:pos x="56" y="1145"/>
                </a:cxn>
                <a:cxn ang="0">
                  <a:pos x="38" y="1155"/>
                </a:cxn>
                <a:cxn ang="0">
                  <a:pos x="31" y="1117"/>
                </a:cxn>
                <a:cxn ang="0">
                  <a:pos x="6" y="1085"/>
                </a:cxn>
                <a:cxn ang="0">
                  <a:pos x="94" y="1074"/>
                </a:cxn>
                <a:cxn ang="0">
                  <a:pos x="63" y="1061"/>
                </a:cxn>
                <a:cxn ang="0">
                  <a:pos x="25" y="1031"/>
                </a:cxn>
                <a:cxn ang="0">
                  <a:pos x="44" y="997"/>
                </a:cxn>
                <a:cxn ang="0">
                  <a:pos x="12" y="972"/>
                </a:cxn>
                <a:cxn ang="0">
                  <a:pos x="63" y="946"/>
                </a:cxn>
                <a:cxn ang="0">
                  <a:pos x="83" y="924"/>
                </a:cxn>
                <a:cxn ang="0">
                  <a:pos x="99" y="889"/>
                </a:cxn>
                <a:cxn ang="0">
                  <a:pos x="156" y="893"/>
                </a:cxn>
                <a:cxn ang="0">
                  <a:pos x="182" y="843"/>
                </a:cxn>
                <a:cxn ang="0">
                  <a:pos x="250" y="829"/>
                </a:cxn>
                <a:cxn ang="0">
                  <a:pos x="205" y="828"/>
                </a:cxn>
                <a:cxn ang="0">
                  <a:pos x="232" y="768"/>
                </a:cxn>
                <a:cxn ang="0">
                  <a:pos x="274" y="752"/>
                </a:cxn>
                <a:cxn ang="0">
                  <a:pos x="267" y="713"/>
                </a:cxn>
                <a:cxn ang="0">
                  <a:pos x="311" y="670"/>
                </a:cxn>
                <a:cxn ang="0">
                  <a:pos x="332" y="598"/>
                </a:cxn>
                <a:cxn ang="0">
                  <a:pos x="365" y="565"/>
                </a:cxn>
                <a:cxn ang="0">
                  <a:pos x="348" y="527"/>
                </a:cxn>
                <a:cxn ang="0">
                  <a:pos x="406" y="487"/>
                </a:cxn>
                <a:cxn ang="0">
                  <a:pos x="425" y="457"/>
                </a:cxn>
                <a:cxn ang="0">
                  <a:pos x="436" y="432"/>
                </a:cxn>
                <a:cxn ang="0">
                  <a:pos x="423" y="398"/>
                </a:cxn>
                <a:cxn ang="0">
                  <a:pos x="460" y="368"/>
                </a:cxn>
                <a:cxn ang="0">
                  <a:pos x="479" y="365"/>
                </a:cxn>
                <a:cxn ang="0">
                  <a:pos x="524" y="332"/>
                </a:cxn>
                <a:cxn ang="0">
                  <a:pos x="529" y="284"/>
                </a:cxn>
                <a:cxn ang="0">
                  <a:pos x="576" y="213"/>
                </a:cxn>
                <a:cxn ang="0">
                  <a:pos x="616" y="216"/>
                </a:cxn>
                <a:cxn ang="0">
                  <a:pos x="659" y="191"/>
                </a:cxn>
                <a:cxn ang="0">
                  <a:pos x="714" y="142"/>
                </a:cxn>
                <a:cxn ang="0">
                  <a:pos x="744" y="113"/>
                </a:cxn>
                <a:cxn ang="0">
                  <a:pos x="819" y="86"/>
                </a:cxn>
                <a:cxn ang="0">
                  <a:pos x="858" y="39"/>
                </a:cxn>
                <a:cxn ang="0">
                  <a:pos x="851" y="128"/>
                </a:cxn>
                <a:cxn ang="0">
                  <a:pos x="930" y="76"/>
                </a:cxn>
              </a:cxnLst>
              <a:rect l="0" t="0" r="r" b="b"/>
              <a:pathLst>
                <a:path w="1104" h="1320">
                  <a:moveTo>
                    <a:pt x="580" y="158"/>
                  </a:moveTo>
                  <a:lnTo>
                    <a:pt x="582" y="158"/>
                  </a:lnTo>
                  <a:lnTo>
                    <a:pt x="584" y="159"/>
                  </a:lnTo>
                  <a:lnTo>
                    <a:pt x="585" y="159"/>
                  </a:lnTo>
                  <a:lnTo>
                    <a:pt x="584" y="158"/>
                  </a:lnTo>
                  <a:lnTo>
                    <a:pt x="586" y="158"/>
                  </a:lnTo>
                  <a:lnTo>
                    <a:pt x="586" y="159"/>
                  </a:lnTo>
                  <a:lnTo>
                    <a:pt x="588" y="160"/>
                  </a:lnTo>
                  <a:lnTo>
                    <a:pt x="588" y="161"/>
                  </a:lnTo>
                  <a:lnTo>
                    <a:pt x="586" y="162"/>
                  </a:lnTo>
                  <a:lnTo>
                    <a:pt x="589" y="162"/>
                  </a:lnTo>
                  <a:lnTo>
                    <a:pt x="594" y="164"/>
                  </a:lnTo>
                  <a:lnTo>
                    <a:pt x="594" y="165"/>
                  </a:lnTo>
                  <a:lnTo>
                    <a:pt x="596" y="167"/>
                  </a:lnTo>
                  <a:lnTo>
                    <a:pt x="596" y="172"/>
                  </a:lnTo>
                  <a:lnTo>
                    <a:pt x="595" y="174"/>
                  </a:lnTo>
                  <a:lnTo>
                    <a:pt x="592" y="176"/>
                  </a:lnTo>
                  <a:lnTo>
                    <a:pt x="590" y="180"/>
                  </a:lnTo>
                  <a:lnTo>
                    <a:pt x="589" y="182"/>
                  </a:lnTo>
                  <a:lnTo>
                    <a:pt x="586" y="182"/>
                  </a:lnTo>
                  <a:lnTo>
                    <a:pt x="584" y="184"/>
                  </a:lnTo>
                  <a:lnTo>
                    <a:pt x="584" y="188"/>
                  </a:lnTo>
                  <a:lnTo>
                    <a:pt x="586" y="190"/>
                  </a:lnTo>
                  <a:lnTo>
                    <a:pt x="586" y="194"/>
                  </a:lnTo>
                  <a:lnTo>
                    <a:pt x="584" y="196"/>
                  </a:lnTo>
                  <a:lnTo>
                    <a:pt x="583" y="196"/>
                  </a:lnTo>
                  <a:lnTo>
                    <a:pt x="578" y="195"/>
                  </a:lnTo>
                  <a:lnTo>
                    <a:pt x="576" y="197"/>
                  </a:lnTo>
                  <a:lnTo>
                    <a:pt x="572" y="197"/>
                  </a:lnTo>
                  <a:lnTo>
                    <a:pt x="563" y="201"/>
                  </a:lnTo>
                  <a:lnTo>
                    <a:pt x="560" y="201"/>
                  </a:lnTo>
                  <a:lnTo>
                    <a:pt x="555" y="196"/>
                  </a:lnTo>
                  <a:lnTo>
                    <a:pt x="553" y="196"/>
                  </a:lnTo>
                  <a:lnTo>
                    <a:pt x="551" y="194"/>
                  </a:lnTo>
                  <a:lnTo>
                    <a:pt x="553" y="191"/>
                  </a:lnTo>
                  <a:lnTo>
                    <a:pt x="553" y="189"/>
                  </a:lnTo>
                  <a:lnTo>
                    <a:pt x="554" y="190"/>
                  </a:lnTo>
                  <a:lnTo>
                    <a:pt x="555" y="190"/>
                  </a:lnTo>
                  <a:lnTo>
                    <a:pt x="555" y="189"/>
                  </a:lnTo>
                  <a:lnTo>
                    <a:pt x="557" y="189"/>
                  </a:lnTo>
                  <a:lnTo>
                    <a:pt x="557" y="188"/>
                  </a:lnTo>
                  <a:lnTo>
                    <a:pt x="561" y="189"/>
                  </a:lnTo>
                  <a:lnTo>
                    <a:pt x="564" y="191"/>
                  </a:lnTo>
                  <a:lnTo>
                    <a:pt x="564" y="192"/>
                  </a:lnTo>
                  <a:lnTo>
                    <a:pt x="563" y="192"/>
                  </a:lnTo>
                  <a:lnTo>
                    <a:pt x="563" y="194"/>
                  </a:lnTo>
                  <a:lnTo>
                    <a:pt x="564" y="194"/>
                  </a:lnTo>
                  <a:lnTo>
                    <a:pt x="564" y="192"/>
                  </a:lnTo>
                  <a:lnTo>
                    <a:pt x="565" y="191"/>
                  </a:lnTo>
                  <a:lnTo>
                    <a:pt x="565" y="190"/>
                  </a:lnTo>
                  <a:lnTo>
                    <a:pt x="566" y="190"/>
                  </a:lnTo>
                  <a:lnTo>
                    <a:pt x="567" y="189"/>
                  </a:lnTo>
                  <a:lnTo>
                    <a:pt x="567" y="188"/>
                  </a:lnTo>
                  <a:lnTo>
                    <a:pt x="568" y="188"/>
                  </a:lnTo>
                  <a:lnTo>
                    <a:pt x="567" y="188"/>
                  </a:lnTo>
                  <a:lnTo>
                    <a:pt x="565" y="189"/>
                  </a:lnTo>
                  <a:lnTo>
                    <a:pt x="564" y="189"/>
                  </a:lnTo>
                  <a:lnTo>
                    <a:pt x="564" y="188"/>
                  </a:lnTo>
                  <a:lnTo>
                    <a:pt x="559" y="179"/>
                  </a:lnTo>
                  <a:lnTo>
                    <a:pt x="560" y="178"/>
                  </a:lnTo>
                  <a:lnTo>
                    <a:pt x="565" y="179"/>
                  </a:lnTo>
                  <a:lnTo>
                    <a:pt x="572" y="179"/>
                  </a:lnTo>
                  <a:lnTo>
                    <a:pt x="577" y="182"/>
                  </a:lnTo>
                  <a:lnTo>
                    <a:pt x="578" y="180"/>
                  </a:lnTo>
                  <a:lnTo>
                    <a:pt x="577" y="179"/>
                  </a:lnTo>
                  <a:lnTo>
                    <a:pt x="567" y="178"/>
                  </a:lnTo>
                  <a:lnTo>
                    <a:pt x="566" y="177"/>
                  </a:lnTo>
                  <a:lnTo>
                    <a:pt x="566" y="174"/>
                  </a:lnTo>
                  <a:lnTo>
                    <a:pt x="565" y="172"/>
                  </a:lnTo>
                  <a:lnTo>
                    <a:pt x="565" y="171"/>
                  </a:lnTo>
                  <a:lnTo>
                    <a:pt x="566" y="168"/>
                  </a:lnTo>
                  <a:lnTo>
                    <a:pt x="568" y="168"/>
                  </a:lnTo>
                  <a:lnTo>
                    <a:pt x="570" y="171"/>
                  </a:lnTo>
                  <a:lnTo>
                    <a:pt x="572" y="171"/>
                  </a:lnTo>
                  <a:lnTo>
                    <a:pt x="572" y="174"/>
                  </a:lnTo>
                  <a:lnTo>
                    <a:pt x="573" y="173"/>
                  </a:lnTo>
                  <a:lnTo>
                    <a:pt x="573" y="172"/>
                  </a:lnTo>
                  <a:lnTo>
                    <a:pt x="574" y="171"/>
                  </a:lnTo>
                  <a:lnTo>
                    <a:pt x="574" y="168"/>
                  </a:lnTo>
                  <a:lnTo>
                    <a:pt x="576" y="167"/>
                  </a:lnTo>
                  <a:lnTo>
                    <a:pt x="579" y="167"/>
                  </a:lnTo>
                  <a:lnTo>
                    <a:pt x="578" y="173"/>
                  </a:lnTo>
                  <a:lnTo>
                    <a:pt x="579" y="178"/>
                  </a:lnTo>
                  <a:lnTo>
                    <a:pt x="582" y="182"/>
                  </a:lnTo>
                  <a:lnTo>
                    <a:pt x="584" y="182"/>
                  </a:lnTo>
                  <a:lnTo>
                    <a:pt x="583" y="180"/>
                  </a:lnTo>
                  <a:lnTo>
                    <a:pt x="583" y="174"/>
                  </a:lnTo>
                  <a:lnTo>
                    <a:pt x="585" y="170"/>
                  </a:lnTo>
                  <a:lnTo>
                    <a:pt x="584" y="168"/>
                  </a:lnTo>
                  <a:lnTo>
                    <a:pt x="580" y="164"/>
                  </a:lnTo>
                  <a:lnTo>
                    <a:pt x="580" y="162"/>
                  </a:lnTo>
                  <a:lnTo>
                    <a:pt x="579" y="160"/>
                  </a:lnTo>
                  <a:lnTo>
                    <a:pt x="580" y="158"/>
                  </a:lnTo>
                  <a:close/>
                  <a:moveTo>
                    <a:pt x="1051" y="154"/>
                  </a:moveTo>
                  <a:lnTo>
                    <a:pt x="1052" y="154"/>
                  </a:lnTo>
                  <a:lnTo>
                    <a:pt x="1056" y="155"/>
                  </a:lnTo>
                  <a:lnTo>
                    <a:pt x="1057" y="156"/>
                  </a:lnTo>
                  <a:lnTo>
                    <a:pt x="1057" y="160"/>
                  </a:lnTo>
                  <a:lnTo>
                    <a:pt x="1058" y="160"/>
                  </a:lnTo>
                  <a:lnTo>
                    <a:pt x="1058" y="164"/>
                  </a:lnTo>
                  <a:lnTo>
                    <a:pt x="1062" y="164"/>
                  </a:lnTo>
                  <a:lnTo>
                    <a:pt x="1062" y="166"/>
                  </a:lnTo>
                  <a:lnTo>
                    <a:pt x="1055" y="170"/>
                  </a:lnTo>
                  <a:lnTo>
                    <a:pt x="1054" y="171"/>
                  </a:lnTo>
                  <a:lnTo>
                    <a:pt x="1051" y="168"/>
                  </a:lnTo>
                  <a:lnTo>
                    <a:pt x="1050" y="170"/>
                  </a:lnTo>
                  <a:lnTo>
                    <a:pt x="1051" y="171"/>
                  </a:lnTo>
                  <a:lnTo>
                    <a:pt x="1051" y="172"/>
                  </a:lnTo>
                  <a:lnTo>
                    <a:pt x="1049" y="173"/>
                  </a:lnTo>
                  <a:lnTo>
                    <a:pt x="1045" y="172"/>
                  </a:lnTo>
                  <a:lnTo>
                    <a:pt x="1049" y="165"/>
                  </a:lnTo>
                  <a:lnTo>
                    <a:pt x="1050" y="164"/>
                  </a:lnTo>
                  <a:lnTo>
                    <a:pt x="1050" y="156"/>
                  </a:lnTo>
                  <a:lnTo>
                    <a:pt x="1051" y="154"/>
                  </a:lnTo>
                  <a:close/>
                  <a:moveTo>
                    <a:pt x="666" y="154"/>
                  </a:moveTo>
                  <a:lnTo>
                    <a:pt x="666" y="156"/>
                  </a:lnTo>
                  <a:lnTo>
                    <a:pt x="665" y="156"/>
                  </a:lnTo>
                  <a:lnTo>
                    <a:pt x="665" y="160"/>
                  </a:lnTo>
                  <a:lnTo>
                    <a:pt x="666" y="164"/>
                  </a:lnTo>
                  <a:lnTo>
                    <a:pt x="665" y="166"/>
                  </a:lnTo>
                  <a:lnTo>
                    <a:pt x="664" y="167"/>
                  </a:lnTo>
                  <a:lnTo>
                    <a:pt x="661" y="168"/>
                  </a:lnTo>
                  <a:lnTo>
                    <a:pt x="659" y="168"/>
                  </a:lnTo>
                  <a:lnTo>
                    <a:pt x="658" y="166"/>
                  </a:lnTo>
                  <a:lnTo>
                    <a:pt x="658" y="161"/>
                  </a:lnTo>
                  <a:lnTo>
                    <a:pt x="659" y="159"/>
                  </a:lnTo>
                  <a:lnTo>
                    <a:pt x="659" y="156"/>
                  </a:lnTo>
                  <a:lnTo>
                    <a:pt x="660" y="155"/>
                  </a:lnTo>
                  <a:lnTo>
                    <a:pt x="661" y="155"/>
                  </a:lnTo>
                  <a:lnTo>
                    <a:pt x="666" y="154"/>
                  </a:lnTo>
                  <a:close/>
                  <a:moveTo>
                    <a:pt x="706" y="149"/>
                  </a:moveTo>
                  <a:lnTo>
                    <a:pt x="709" y="149"/>
                  </a:lnTo>
                  <a:lnTo>
                    <a:pt x="709" y="151"/>
                  </a:lnTo>
                  <a:lnTo>
                    <a:pt x="708" y="152"/>
                  </a:lnTo>
                  <a:lnTo>
                    <a:pt x="707" y="152"/>
                  </a:lnTo>
                  <a:lnTo>
                    <a:pt x="707" y="151"/>
                  </a:lnTo>
                  <a:lnTo>
                    <a:pt x="706" y="149"/>
                  </a:lnTo>
                  <a:close/>
                  <a:moveTo>
                    <a:pt x="626" y="143"/>
                  </a:moveTo>
                  <a:lnTo>
                    <a:pt x="628" y="143"/>
                  </a:lnTo>
                  <a:lnTo>
                    <a:pt x="629" y="145"/>
                  </a:lnTo>
                  <a:lnTo>
                    <a:pt x="629" y="149"/>
                  </a:lnTo>
                  <a:lnTo>
                    <a:pt x="627" y="153"/>
                  </a:lnTo>
                  <a:lnTo>
                    <a:pt x="624" y="160"/>
                  </a:lnTo>
                  <a:lnTo>
                    <a:pt x="622" y="161"/>
                  </a:lnTo>
                  <a:lnTo>
                    <a:pt x="614" y="164"/>
                  </a:lnTo>
                  <a:lnTo>
                    <a:pt x="611" y="162"/>
                  </a:lnTo>
                  <a:lnTo>
                    <a:pt x="613" y="161"/>
                  </a:lnTo>
                  <a:lnTo>
                    <a:pt x="615" y="156"/>
                  </a:lnTo>
                  <a:lnTo>
                    <a:pt x="616" y="153"/>
                  </a:lnTo>
                  <a:lnTo>
                    <a:pt x="619" y="152"/>
                  </a:lnTo>
                  <a:lnTo>
                    <a:pt x="623" y="148"/>
                  </a:lnTo>
                  <a:lnTo>
                    <a:pt x="624" y="146"/>
                  </a:lnTo>
                  <a:lnTo>
                    <a:pt x="626" y="145"/>
                  </a:lnTo>
                  <a:lnTo>
                    <a:pt x="626" y="143"/>
                  </a:lnTo>
                  <a:close/>
                  <a:moveTo>
                    <a:pt x="634" y="140"/>
                  </a:moveTo>
                  <a:lnTo>
                    <a:pt x="635" y="140"/>
                  </a:lnTo>
                  <a:lnTo>
                    <a:pt x="635" y="141"/>
                  </a:lnTo>
                  <a:lnTo>
                    <a:pt x="634" y="142"/>
                  </a:lnTo>
                  <a:lnTo>
                    <a:pt x="632" y="142"/>
                  </a:lnTo>
                  <a:lnTo>
                    <a:pt x="632" y="141"/>
                  </a:lnTo>
                  <a:lnTo>
                    <a:pt x="633" y="141"/>
                  </a:lnTo>
                  <a:lnTo>
                    <a:pt x="634" y="140"/>
                  </a:lnTo>
                  <a:close/>
                  <a:moveTo>
                    <a:pt x="672" y="137"/>
                  </a:moveTo>
                  <a:lnTo>
                    <a:pt x="673" y="139"/>
                  </a:lnTo>
                  <a:lnTo>
                    <a:pt x="676" y="142"/>
                  </a:lnTo>
                  <a:lnTo>
                    <a:pt x="676" y="143"/>
                  </a:lnTo>
                  <a:lnTo>
                    <a:pt x="682" y="142"/>
                  </a:lnTo>
                  <a:lnTo>
                    <a:pt x="677" y="146"/>
                  </a:lnTo>
                  <a:lnTo>
                    <a:pt x="677" y="148"/>
                  </a:lnTo>
                  <a:lnTo>
                    <a:pt x="676" y="149"/>
                  </a:lnTo>
                  <a:lnTo>
                    <a:pt x="673" y="151"/>
                  </a:lnTo>
                  <a:lnTo>
                    <a:pt x="671" y="151"/>
                  </a:lnTo>
                  <a:lnTo>
                    <a:pt x="670" y="149"/>
                  </a:lnTo>
                  <a:lnTo>
                    <a:pt x="667" y="145"/>
                  </a:lnTo>
                  <a:lnTo>
                    <a:pt x="667" y="143"/>
                  </a:lnTo>
                  <a:lnTo>
                    <a:pt x="670" y="139"/>
                  </a:lnTo>
                  <a:lnTo>
                    <a:pt x="671" y="139"/>
                  </a:lnTo>
                  <a:lnTo>
                    <a:pt x="672" y="137"/>
                  </a:lnTo>
                  <a:close/>
                  <a:moveTo>
                    <a:pt x="679" y="135"/>
                  </a:moveTo>
                  <a:lnTo>
                    <a:pt x="679" y="136"/>
                  </a:lnTo>
                  <a:lnTo>
                    <a:pt x="681" y="139"/>
                  </a:lnTo>
                  <a:lnTo>
                    <a:pt x="679" y="140"/>
                  </a:lnTo>
                  <a:lnTo>
                    <a:pt x="676" y="141"/>
                  </a:lnTo>
                  <a:lnTo>
                    <a:pt x="677" y="139"/>
                  </a:lnTo>
                  <a:lnTo>
                    <a:pt x="678" y="137"/>
                  </a:lnTo>
                  <a:lnTo>
                    <a:pt x="679" y="135"/>
                  </a:lnTo>
                  <a:close/>
                  <a:moveTo>
                    <a:pt x="602" y="131"/>
                  </a:moveTo>
                  <a:lnTo>
                    <a:pt x="603" y="131"/>
                  </a:lnTo>
                  <a:lnTo>
                    <a:pt x="603" y="135"/>
                  </a:lnTo>
                  <a:lnTo>
                    <a:pt x="604" y="135"/>
                  </a:lnTo>
                  <a:lnTo>
                    <a:pt x="607" y="133"/>
                  </a:lnTo>
                  <a:lnTo>
                    <a:pt x="608" y="134"/>
                  </a:lnTo>
                  <a:lnTo>
                    <a:pt x="607" y="135"/>
                  </a:lnTo>
                  <a:lnTo>
                    <a:pt x="605" y="137"/>
                  </a:lnTo>
                  <a:lnTo>
                    <a:pt x="605" y="140"/>
                  </a:lnTo>
                  <a:lnTo>
                    <a:pt x="608" y="141"/>
                  </a:lnTo>
                  <a:lnTo>
                    <a:pt x="610" y="145"/>
                  </a:lnTo>
                  <a:lnTo>
                    <a:pt x="611" y="145"/>
                  </a:lnTo>
                  <a:lnTo>
                    <a:pt x="611" y="142"/>
                  </a:lnTo>
                  <a:lnTo>
                    <a:pt x="614" y="137"/>
                  </a:lnTo>
                  <a:lnTo>
                    <a:pt x="616" y="136"/>
                  </a:lnTo>
                  <a:lnTo>
                    <a:pt x="617" y="136"/>
                  </a:lnTo>
                  <a:lnTo>
                    <a:pt x="617" y="137"/>
                  </a:lnTo>
                  <a:lnTo>
                    <a:pt x="619" y="140"/>
                  </a:lnTo>
                  <a:lnTo>
                    <a:pt x="619" y="141"/>
                  </a:lnTo>
                  <a:lnTo>
                    <a:pt x="617" y="142"/>
                  </a:lnTo>
                  <a:lnTo>
                    <a:pt x="617" y="143"/>
                  </a:lnTo>
                  <a:lnTo>
                    <a:pt x="619" y="145"/>
                  </a:lnTo>
                  <a:lnTo>
                    <a:pt x="619" y="143"/>
                  </a:lnTo>
                  <a:lnTo>
                    <a:pt x="620" y="142"/>
                  </a:lnTo>
                  <a:lnTo>
                    <a:pt x="620" y="141"/>
                  </a:lnTo>
                  <a:lnTo>
                    <a:pt x="622" y="141"/>
                  </a:lnTo>
                  <a:lnTo>
                    <a:pt x="622" y="145"/>
                  </a:lnTo>
                  <a:lnTo>
                    <a:pt x="621" y="147"/>
                  </a:lnTo>
                  <a:lnTo>
                    <a:pt x="616" y="149"/>
                  </a:lnTo>
                  <a:lnTo>
                    <a:pt x="616" y="152"/>
                  </a:lnTo>
                  <a:lnTo>
                    <a:pt x="615" y="153"/>
                  </a:lnTo>
                  <a:lnTo>
                    <a:pt x="615" y="155"/>
                  </a:lnTo>
                  <a:lnTo>
                    <a:pt x="614" y="155"/>
                  </a:lnTo>
                  <a:lnTo>
                    <a:pt x="614" y="158"/>
                  </a:lnTo>
                  <a:lnTo>
                    <a:pt x="611" y="159"/>
                  </a:lnTo>
                  <a:lnTo>
                    <a:pt x="611" y="162"/>
                  </a:lnTo>
                  <a:lnTo>
                    <a:pt x="608" y="166"/>
                  </a:lnTo>
                  <a:lnTo>
                    <a:pt x="598" y="170"/>
                  </a:lnTo>
                  <a:lnTo>
                    <a:pt x="597" y="167"/>
                  </a:lnTo>
                  <a:lnTo>
                    <a:pt x="596" y="164"/>
                  </a:lnTo>
                  <a:lnTo>
                    <a:pt x="586" y="155"/>
                  </a:lnTo>
                  <a:lnTo>
                    <a:pt x="584" y="154"/>
                  </a:lnTo>
                  <a:lnTo>
                    <a:pt x="582" y="149"/>
                  </a:lnTo>
                  <a:lnTo>
                    <a:pt x="584" y="149"/>
                  </a:lnTo>
                  <a:lnTo>
                    <a:pt x="588" y="151"/>
                  </a:lnTo>
                  <a:lnTo>
                    <a:pt x="589" y="151"/>
                  </a:lnTo>
                  <a:lnTo>
                    <a:pt x="590" y="148"/>
                  </a:lnTo>
                  <a:lnTo>
                    <a:pt x="591" y="147"/>
                  </a:lnTo>
                  <a:lnTo>
                    <a:pt x="589" y="147"/>
                  </a:lnTo>
                  <a:lnTo>
                    <a:pt x="588" y="146"/>
                  </a:lnTo>
                  <a:lnTo>
                    <a:pt x="586" y="143"/>
                  </a:lnTo>
                  <a:lnTo>
                    <a:pt x="588" y="141"/>
                  </a:lnTo>
                  <a:lnTo>
                    <a:pt x="589" y="141"/>
                  </a:lnTo>
                  <a:lnTo>
                    <a:pt x="591" y="140"/>
                  </a:lnTo>
                  <a:lnTo>
                    <a:pt x="594" y="141"/>
                  </a:lnTo>
                  <a:lnTo>
                    <a:pt x="594" y="140"/>
                  </a:lnTo>
                  <a:lnTo>
                    <a:pt x="595" y="139"/>
                  </a:lnTo>
                  <a:lnTo>
                    <a:pt x="596" y="139"/>
                  </a:lnTo>
                  <a:lnTo>
                    <a:pt x="596" y="141"/>
                  </a:lnTo>
                  <a:lnTo>
                    <a:pt x="597" y="141"/>
                  </a:lnTo>
                  <a:lnTo>
                    <a:pt x="598" y="140"/>
                  </a:lnTo>
                  <a:lnTo>
                    <a:pt x="598" y="139"/>
                  </a:lnTo>
                  <a:lnTo>
                    <a:pt x="596" y="136"/>
                  </a:lnTo>
                  <a:lnTo>
                    <a:pt x="596" y="134"/>
                  </a:lnTo>
                  <a:lnTo>
                    <a:pt x="597" y="135"/>
                  </a:lnTo>
                  <a:lnTo>
                    <a:pt x="598" y="135"/>
                  </a:lnTo>
                  <a:lnTo>
                    <a:pt x="598" y="134"/>
                  </a:lnTo>
                  <a:lnTo>
                    <a:pt x="602" y="131"/>
                  </a:lnTo>
                  <a:close/>
                  <a:moveTo>
                    <a:pt x="582" y="129"/>
                  </a:moveTo>
                  <a:lnTo>
                    <a:pt x="583" y="129"/>
                  </a:lnTo>
                  <a:lnTo>
                    <a:pt x="584" y="130"/>
                  </a:lnTo>
                  <a:lnTo>
                    <a:pt x="585" y="133"/>
                  </a:lnTo>
                  <a:lnTo>
                    <a:pt x="585" y="136"/>
                  </a:lnTo>
                  <a:lnTo>
                    <a:pt x="586" y="135"/>
                  </a:lnTo>
                  <a:lnTo>
                    <a:pt x="586" y="134"/>
                  </a:lnTo>
                  <a:lnTo>
                    <a:pt x="589" y="130"/>
                  </a:lnTo>
                  <a:lnTo>
                    <a:pt x="590" y="130"/>
                  </a:lnTo>
                  <a:lnTo>
                    <a:pt x="590" y="131"/>
                  </a:lnTo>
                  <a:lnTo>
                    <a:pt x="592" y="133"/>
                  </a:lnTo>
                  <a:lnTo>
                    <a:pt x="592" y="135"/>
                  </a:lnTo>
                  <a:lnTo>
                    <a:pt x="590" y="137"/>
                  </a:lnTo>
                  <a:lnTo>
                    <a:pt x="586" y="139"/>
                  </a:lnTo>
                  <a:lnTo>
                    <a:pt x="584" y="141"/>
                  </a:lnTo>
                  <a:lnTo>
                    <a:pt x="583" y="143"/>
                  </a:lnTo>
                  <a:lnTo>
                    <a:pt x="580" y="146"/>
                  </a:lnTo>
                  <a:lnTo>
                    <a:pt x="580" y="145"/>
                  </a:lnTo>
                  <a:lnTo>
                    <a:pt x="579" y="143"/>
                  </a:lnTo>
                  <a:lnTo>
                    <a:pt x="579" y="142"/>
                  </a:lnTo>
                  <a:lnTo>
                    <a:pt x="580" y="141"/>
                  </a:lnTo>
                  <a:lnTo>
                    <a:pt x="580" y="140"/>
                  </a:lnTo>
                  <a:lnTo>
                    <a:pt x="579" y="140"/>
                  </a:lnTo>
                  <a:lnTo>
                    <a:pt x="579" y="137"/>
                  </a:lnTo>
                  <a:lnTo>
                    <a:pt x="580" y="135"/>
                  </a:lnTo>
                  <a:lnTo>
                    <a:pt x="580" y="134"/>
                  </a:lnTo>
                  <a:lnTo>
                    <a:pt x="582" y="133"/>
                  </a:lnTo>
                  <a:lnTo>
                    <a:pt x="582" y="129"/>
                  </a:lnTo>
                  <a:close/>
                  <a:moveTo>
                    <a:pt x="851" y="127"/>
                  </a:moveTo>
                  <a:lnTo>
                    <a:pt x="852" y="127"/>
                  </a:lnTo>
                  <a:lnTo>
                    <a:pt x="852" y="128"/>
                  </a:lnTo>
                  <a:lnTo>
                    <a:pt x="851" y="128"/>
                  </a:lnTo>
                  <a:lnTo>
                    <a:pt x="851" y="127"/>
                  </a:lnTo>
                  <a:close/>
                  <a:moveTo>
                    <a:pt x="671" y="124"/>
                  </a:moveTo>
                  <a:lnTo>
                    <a:pt x="672" y="125"/>
                  </a:lnTo>
                  <a:lnTo>
                    <a:pt x="675" y="130"/>
                  </a:lnTo>
                  <a:lnTo>
                    <a:pt x="675" y="131"/>
                  </a:lnTo>
                  <a:lnTo>
                    <a:pt x="673" y="134"/>
                  </a:lnTo>
                  <a:lnTo>
                    <a:pt x="672" y="135"/>
                  </a:lnTo>
                  <a:lnTo>
                    <a:pt x="671" y="134"/>
                  </a:lnTo>
                  <a:lnTo>
                    <a:pt x="670" y="134"/>
                  </a:lnTo>
                  <a:lnTo>
                    <a:pt x="670" y="125"/>
                  </a:lnTo>
                  <a:lnTo>
                    <a:pt x="671" y="124"/>
                  </a:lnTo>
                  <a:close/>
                  <a:moveTo>
                    <a:pt x="610" y="123"/>
                  </a:moveTo>
                  <a:lnTo>
                    <a:pt x="613" y="124"/>
                  </a:lnTo>
                  <a:lnTo>
                    <a:pt x="617" y="128"/>
                  </a:lnTo>
                  <a:lnTo>
                    <a:pt x="617" y="131"/>
                  </a:lnTo>
                  <a:lnTo>
                    <a:pt x="614" y="131"/>
                  </a:lnTo>
                  <a:lnTo>
                    <a:pt x="609" y="129"/>
                  </a:lnTo>
                  <a:lnTo>
                    <a:pt x="608" y="129"/>
                  </a:lnTo>
                  <a:lnTo>
                    <a:pt x="608" y="125"/>
                  </a:lnTo>
                  <a:lnTo>
                    <a:pt x="610" y="123"/>
                  </a:lnTo>
                  <a:close/>
                  <a:moveTo>
                    <a:pt x="660" y="113"/>
                  </a:moveTo>
                  <a:lnTo>
                    <a:pt x="666" y="113"/>
                  </a:lnTo>
                  <a:lnTo>
                    <a:pt x="669" y="115"/>
                  </a:lnTo>
                  <a:lnTo>
                    <a:pt x="671" y="117"/>
                  </a:lnTo>
                  <a:lnTo>
                    <a:pt x="671" y="119"/>
                  </a:lnTo>
                  <a:lnTo>
                    <a:pt x="669" y="124"/>
                  </a:lnTo>
                  <a:lnTo>
                    <a:pt x="669" y="131"/>
                  </a:lnTo>
                  <a:lnTo>
                    <a:pt x="670" y="134"/>
                  </a:lnTo>
                  <a:lnTo>
                    <a:pt x="670" y="135"/>
                  </a:lnTo>
                  <a:lnTo>
                    <a:pt x="669" y="136"/>
                  </a:lnTo>
                  <a:lnTo>
                    <a:pt x="666" y="136"/>
                  </a:lnTo>
                  <a:lnTo>
                    <a:pt x="665" y="135"/>
                  </a:lnTo>
                  <a:lnTo>
                    <a:pt x="664" y="135"/>
                  </a:lnTo>
                  <a:lnTo>
                    <a:pt x="664" y="136"/>
                  </a:lnTo>
                  <a:lnTo>
                    <a:pt x="663" y="137"/>
                  </a:lnTo>
                  <a:lnTo>
                    <a:pt x="660" y="137"/>
                  </a:lnTo>
                  <a:lnTo>
                    <a:pt x="661" y="136"/>
                  </a:lnTo>
                  <a:lnTo>
                    <a:pt x="661" y="131"/>
                  </a:lnTo>
                  <a:lnTo>
                    <a:pt x="660" y="130"/>
                  </a:lnTo>
                  <a:lnTo>
                    <a:pt x="659" y="130"/>
                  </a:lnTo>
                  <a:lnTo>
                    <a:pt x="659" y="134"/>
                  </a:lnTo>
                  <a:lnTo>
                    <a:pt x="658" y="134"/>
                  </a:lnTo>
                  <a:lnTo>
                    <a:pt x="658" y="136"/>
                  </a:lnTo>
                  <a:lnTo>
                    <a:pt x="657" y="136"/>
                  </a:lnTo>
                  <a:lnTo>
                    <a:pt x="655" y="135"/>
                  </a:lnTo>
                  <a:lnTo>
                    <a:pt x="654" y="135"/>
                  </a:lnTo>
                  <a:lnTo>
                    <a:pt x="653" y="134"/>
                  </a:lnTo>
                  <a:lnTo>
                    <a:pt x="653" y="133"/>
                  </a:lnTo>
                  <a:lnTo>
                    <a:pt x="652" y="131"/>
                  </a:lnTo>
                  <a:lnTo>
                    <a:pt x="652" y="128"/>
                  </a:lnTo>
                  <a:lnTo>
                    <a:pt x="653" y="124"/>
                  </a:lnTo>
                  <a:lnTo>
                    <a:pt x="653" y="122"/>
                  </a:lnTo>
                  <a:lnTo>
                    <a:pt x="655" y="119"/>
                  </a:lnTo>
                  <a:lnTo>
                    <a:pt x="658" y="118"/>
                  </a:lnTo>
                  <a:lnTo>
                    <a:pt x="659" y="117"/>
                  </a:lnTo>
                  <a:lnTo>
                    <a:pt x="659" y="115"/>
                  </a:lnTo>
                  <a:lnTo>
                    <a:pt x="660" y="113"/>
                  </a:lnTo>
                  <a:close/>
                  <a:moveTo>
                    <a:pt x="601" y="111"/>
                  </a:moveTo>
                  <a:lnTo>
                    <a:pt x="602" y="112"/>
                  </a:lnTo>
                  <a:lnTo>
                    <a:pt x="603" y="112"/>
                  </a:lnTo>
                  <a:lnTo>
                    <a:pt x="603" y="117"/>
                  </a:lnTo>
                  <a:lnTo>
                    <a:pt x="604" y="118"/>
                  </a:lnTo>
                  <a:lnTo>
                    <a:pt x="604" y="122"/>
                  </a:lnTo>
                  <a:lnTo>
                    <a:pt x="603" y="123"/>
                  </a:lnTo>
                  <a:lnTo>
                    <a:pt x="603" y="127"/>
                  </a:lnTo>
                  <a:lnTo>
                    <a:pt x="599" y="130"/>
                  </a:lnTo>
                  <a:lnTo>
                    <a:pt x="595" y="125"/>
                  </a:lnTo>
                  <a:lnTo>
                    <a:pt x="594" y="125"/>
                  </a:lnTo>
                  <a:lnTo>
                    <a:pt x="594" y="124"/>
                  </a:lnTo>
                  <a:lnTo>
                    <a:pt x="596" y="122"/>
                  </a:lnTo>
                  <a:lnTo>
                    <a:pt x="597" y="123"/>
                  </a:lnTo>
                  <a:lnTo>
                    <a:pt x="597" y="124"/>
                  </a:lnTo>
                  <a:lnTo>
                    <a:pt x="598" y="124"/>
                  </a:lnTo>
                  <a:lnTo>
                    <a:pt x="598" y="119"/>
                  </a:lnTo>
                  <a:lnTo>
                    <a:pt x="599" y="119"/>
                  </a:lnTo>
                  <a:lnTo>
                    <a:pt x="599" y="118"/>
                  </a:lnTo>
                  <a:lnTo>
                    <a:pt x="598" y="117"/>
                  </a:lnTo>
                  <a:lnTo>
                    <a:pt x="598" y="116"/>
                  </a:lnTo>
                  <a:lnTo>
                    <a:pt x="597" y="115"/>
                  </a:lnTo>
                  <a:lnTo>
                    <a:pt x="597" y="113"/>
                  </a:lnTo>
                  <a:lnTo>
                    <a:pt x="601" y="113"/>
                  </a:lnTo>
                  <a:lnTo>
                    <a:pt x="601" y="111"/>
                  </a:lnTo>
                  <a:close/>
                  <a:moveTo>
                    <a:pt x="622" y="108"/>
                  </a:moveTo>
                  <a:lnTo>
                    <a:pt x="623" y="110"/>
                  </a:lnTo>
                  <a:lnTo>
                    <a:pt x="623" y="113"/>
                  </a:lnTo>
                  <a:lnTo>
                    <a:pt x="627" y="117"/>
                  </a:lnTo>
                  <a:lnTo>
                    <a:pt x="627" y="121"/>
                  </a:lnTo>
                  <a:lnTo>
                    <a:pt x="628" y="122"/>
                  </a:lnTo>
                  <a:lnTo>
                    <a:pt x="629" y="122"/>
                  </a:lnTo>
                  <a:lnTo>
                    <a:pt x="629" y="121"/>
                  </a:lnTo>
                  <a:lnTo>
                    <a:pt x="630" y="117"/>
                  </a:lnTo>
                  <a:lnTo>
                    <a:pt x="632" y="117"/>
                  </a:lnTo>
                  <a:lnTo>
                    <a:pt x="633" y="119"/>
                  </a:lnTo>
                  <a:lnTo>
                    <a:pt x="633" y="123"/>
                  </a:lnTo>
                  <a:lnTo>
                    <a:pt x="635" y="125"/>
                  </a:lnTo>
                  <a:lnTo>
                    <a:pt x="640" y="129"/>
                  </a:lnTo>
                  <a:lnTo>
                    <a:pt x="642" y="129"/>
                  </a:lnTo>
                  <a:lnTo>
                    <a:pt x="638" y="130"/>
                  </a:lnTo>
                  <a:lnTo>
                    <a:pt x="636" y="131"/>
                  </a:lnTo>
                  <a:lnTo>
                    <a:pt x="638" y="133"/>
                  </a:lnTo>
                  <a:lnTo>
                    <a:pt x="638" y="134"/>
                  </a:lnTo>
                  <a:lnTo>
                    <a:pt x="635" y="136"/>
                  </a:lnTo>
                  <a:lnTo>
                    <a:pt x="628" y="136"/>
                  </a:lnTo>
                  <a:lnTo>
                    <a:pt x="627" y="135"/>
                  </a:lnTo>
                  <a:lnTo>
                    <a:pt x="626" y="133"/>
                  </a:lnTo>
                  <a:lnTo>
                    <a:pt x="626" y="127"/>
                  </a:lnTo>
                  <a:lnTo>
                    <a:pt x="624" y="125"/>
                  </a:lnTo>
                  <a:lnTo>
                    <a:pt x="624" y="124"/>
                  </a:lnTo>
                  <a:lnTo>
                    <a:pt x="623" y="121"/>
                  </a:lnTo>
                  <a:lnTo>
                    <a:pt x="623" y="119"/>
                  </a:lnTo>
                  <a:lnTo>
                    <a:pt x="620" y="116"/>
                  </a:lnTo>
                  <a:lnTo>
                    <a:pt x="617" y="115"/>
                  </a:lnTo>
                  <a:lnTo>
                    <a:pt x="616" y="112"/>
                  </a:lnTo>
                  <a:lnTo>
                    <a:pt x="616" y="111"/>
                  </a:lnTo>
                  <a:lnTo>
                    <a:pt x="617" y="111"/>
                  </a:lnTo>
                  <a:lnTo>
                    <a:pt x="619" y="112"/>
                  </a:lnTo>
                  <a:lnTo>
                    <a:pt x="619" y="110"/>
                  </a:lnTo>
                  <a:lnTo>
                    <a:pt x="620" y="109"/>
                  </a:lnTo>
                  <a:lnTo>
                    <a:pt x="622" y="108"/>
                  </a:lnTo>
                  <a:close/>
                  <a:moveTo>
                    <a:pt x="708" y="94"/>
                  </a:moveTo>
                  <a:lnTo>
                    <a:pt x="709" y="96"/>
                  </a:lnTo>
                  <a:lnTo>
                    <a:pt x="709" y="97"/>
                  </a:lnTo>
                  <a:lnTo>
                    <a:pt x="711" y="99"/>
                  </a:lnTo>
                  <a:lnTo>
                    <a:pt x="711" y="103"/>
                  </a:lnTo>
                  <a:lnTo>
                    <a:pt x="710" y="108"/>
                  </a:lnTo>
                  <a:lnTo>
                    <a:pt x="709" y="109"/>
                  </a:lnTo>
                  <a:lnTo>
                    <a:pt x="709" y="110"/>
                  </a:lnTo>
                  <a:lnTo>
                    <a:pt x="708" y="111"/>
                  </a:lnTo>
                  <a:lnTo>
                    <a:pt x="707" y="110"/>
                  </a:lnTo>
                  <a:lnTo>
                    <a:pt x="707" y="97"/>
                  </a:lnTo>
                  <a:lnTo>
                    <a:pt x="708" y="97"/>
                  </a:lnTo>
                  <a:lnTo>
                    <a:pt x="708" y="94"/>
                  </a:lnTo>
                  <a:close/>
                  <a:moveTo>
                    <a:pt x="748" y="93"/>
                  </a:moveTo>
                  <a:lnTo>
                    <a:pt x="750" y="94"/>
                  </a:lnTo>
                  <a:lnTo>
                    <a:pt x="750" y="99"/>
                  </a:lnTo>
                  <a:lnTo>
                    <a:pt x="751" y="102"/>
                  </a:lnTo>
                  <a:lnTo>
                    <a:pt x="751" y="96"/>
                  </a:lnTo>
                  <a:lnTo>
                    <a:pt x="752" y="94"/>
                  </a:lnTo>
                  <a:lnTo>
                    <a:pt x="753" y="96"/>
                  </a:lnTo>
                  <a:lnTo>
                    <a:pt x="754" y="98"/>
                  </a:lnTo>
                  <a:lnTo>
                    <a:pt x="754" y="100"/>
                  </a:lnTo>
                  <a:lnTo>
                    <a:pt x="756" y="102"/>
                  </a:lnTo>
                  <a:lnTo>
                    <a:pt x="760" y="103"/>
                  </a:lnTo>
                  <a:lnTo>
                    <a:pt x="759" y="104"/>
                  </a:lnTo>
                  <a:lnTo>
                    <a:pt x="759" y="105"/>
                  </a:lnTo>
                  <a:lnTo>
                    <a:pt x="760" y="106"/>
                  </a:lnTo>
                  <a:lnTo>
                    <a:pt x="762" y="106"/>
                  </a:lnTo>
                  <a:lnTo>
                    <a:pt x="763" y="109"/>
                  </a:lnTo>
                  <a:lnTo>
                    <a:pt x="763" y="112"/>
                  </a:lnTo>
                  <a:lnTo>
                    <a:pt x="751" y="111"/>
                  </a:lnTo>
                  <a:lnTo>
                    <a:pt x="739" y="108"/>
                  </a:lnTo>
                  <a:lnTo>
                    <a:pt x="737" y="103"/>
                  </a:lnTo>
                  <a:lnTo>
                    <a:pt x="735" y="102"/>
                  </a:lnTo>
                  <a:lnTo>
                    <a:pt x="737" y="100"/>
                  </a:lnTo>
                  <a:lnTo>
                    <a:pt x="737" y="99"/>
                  </a:lnTo>
                  <a:lnTo>
                    <a:pt x="738" y="98"/>
                  </a:lnTo>
                  <a:lnTo>
                    <a:pt x="739" y="99"/>
                  </a:lnTo>
                  <a:lnTo>
                    <a:pt x="739" y="100"/>
                  </a:lnTo>
                  <a:lnTo>
                    <a:pt x="741" y="103"/>
                  </a:lnTo>
                  <a:lnTo>
                    <a:pt x="740" y="100"/>
                  </a:lnTo>
                  <a:lnTo>
                    <a:pt x="740" y="96"/>
                  </a:lnTo>
                  <a:lnTo>
                    <a:pt x="742" y="98"/>
                  </a:lnTo>
                  <a:lnTo>
                    <a:pt x="745" y="96"/>
                  </a:lnTo>
                  <a:lnTo>
                    <a:pt x="745" y="98"/>
                  </a:lnTo>
                  <a:lnTo>
                    <a:pt x="746" y="96"/>
                  </a:lnTo>
                  <a:lnTo>
                    <a:pt x="747" y="96"/>
                  </a:lnTo>
                  <a:lnTo>
                    <a:pt x="748" y="94"/>
                  </a:lnTo>
                  <a:lnTo>
                    <a:pt x="748" y="93"/>
                  </a:lnTo>
                  <a:close/>
                  <a:moveTo>
                    <a:pt x="978" y="85"/>
                  </a:moveTo>
                  <a:lnTo>
                    <a:pt x="978" y="86"/>
                  </a:lnTo>
                  <a:lnTo>
                    <a:pt x="977" y="87"/>
                  </a:lnTo>
                  <a:lnTo>
                    <a:pt x="978" y="85"/>
                  </a:lnTo>
                  <a:close/>
                  <a:moveTo>
                    <a:pt x="970" y="82"/>
                  </a:moveTo>
                  <a:lnTo>
                    <a:pt x="971" y="82"/>
                  </a:lnTo>
                  <a:lnTo>
                    <a:pt x="970" y="85"/>
                  </a:lnTo>
                  <a:lnTo>
                    <a:pt x="970" y="82"/>
                  </a:lnTo>
                  <a:close/>
                  <a:moveTo>
                    <a:pt x="782" y="65"/>
                  </a:moveTo>
                  <a:lnTo>
                    <a:pt x="783" y="65"/>
                  </a:lnTo>
                  <a:lnTo>
                    <a:pt x="783" y="66"/>
                  </a:lnTo>
                  <a:lnTo>
                    <a:pt x="784" y="67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5" y="67"/>
                  </a:lnTo>
                  <a:lnTo>
                    <a:pt x="787" y="68"/>
                  </a:lnTo>
                  <a:lnTo>
                    <a:pt x="788" y="70"/>
                  </a:lnTo>
                  <a:lnTo>
                    <a:pt x="788" y="73"/>
                  </a:lnTo>
                  <a:lnTo>
                    <a:pt x="787" y="74"/>
                  </a:lnTo>
                  <a:lnTo>
                    <a:pt x="787" y="76"/>
                  </a:lnTo>
                  <a:lnTo>
                    <a:pt x="788" y="79"/>
                  </a:lnTo>
                  <a:lnTo>
                    <a:pt x="789" y="80"/>
                  </a:lnTo>
                  <a:lnTo>
                    <a:pt x="790" y="80"/>
                  </a:lnTo>
                  <a:lnTo>
                    <a:pt x="790" y="81"/>
                  </a:lnTo>
                  <a:lnTo>
                    <a:pt x="789" y="81"/>
                  </a:lnTo>
                  <a:lnTo>
                    <a:pt x="789" y="82"/>
                  </a:lnTo>
                  <a:lnTo>
                    <a:pt x="790" y="85"/>
                  </a:lnTo>
                  <a:lnTo>
                    <a:pt x="788" y="92"/>
                  </a:lnTo>
                  <a:lnTo>
                    <a:pt x="779" y="99"/>
                  </a:lnTo>
                  <a:lnTo>
                    <a:pt x="776" y="100"/>
                  </a:lnTo>
                  <a:lnTo>
                    <a:pt x="775" y="102"/>
                  </a:lnTo>
                  <a:lnTo>
                    <a:pt x="776" y="102"/>
                  </a:lnTo>
                  <a:lnTo>
                    <a:pt x="778" y="104"/>
                  </a:lnTo>
                  <a:lnTo>
                    <a:pt x="771" y="109"/>
                  </a:lnTo>
                  <a:lnTo>
                    <a:pt x="766" y="109"/>
                  </a:lnTo>
                  <a:lnTo>
                    <a:pt x="766" y="103"/>
                  </a:lnTo>
                  <a:lnTo>
                    <a:pt x="768" y="99"/>
                  </a:lnTo>
                  <a:lnTo>
                    <a:pt x="768" y="96"/>
                  </a:lnTo>
                  <a:lnTo>
                    <a:pt x="769" y="93"/>
                  </a:lnTo>
                  <a:lnTo>
                    <a:pt x="768" y="92"/>
                  </a:lnTo>
                  <a:lnTo>
                    <a:pt x="765" y="98"/>
                  </a:lnTo>
                  <a:lnTo>
                    <a:pt x="764" y="100"/>
                  </a:lnTo>
                  <a:lnTo>
                    <a:pt x="763" y="100"/>
                  </a:lnTo>
                  <a:lnTo>
                    <a:pt x="762" y="99"/>
                  </a:lnTo>
                  <a:lnTo>
                    <a:pt x="760" y="99"/>
                  </a:lnTo>
                  <a:lnTo>
                    <a:pt x="759" y="98"/>
                  </a:lnTo>
                  <a:lnTo>
                    <a:pt x="757" y="93"/>
                  </a:lnTo>
                  <a:lnTo>
                    <a:pt x="756" y="92"/>
                  </a:lnTo>
                  <a:lnTo>
                    <a:pt x="760" y="92"/>
                  </a:lnTo>
                  <a:lnTo>
                    <a:pt x="760" y="91"/>
                  </a:lnTo>
                  <a:lnTo>
                    <a:pt x="759" y="90"/>
                  </a:lnTo>
                  <a:lnTo>
                    <a:pt x="758" y="90"/>
                  </a:lnTo>
                  <a:lnTo>
                    <a:pt x="758" y="87"/>
                  </a:lnTo>
                  <a:lnTo>
                    <a:pt x="759" y="86"/>
                  </a:lnTo>
                  <a:lnTo>
                    <a:pt x="760" y="86"/>
                  </a:lnTo>
                  <a:lnTo>
                    <a:pt x="760" y="84"/>
                  </a:lnTo>
                  <a:lnTo>
                    <a:pt x="763" y="84"/>
                  </a:lnTo>
                  <a:lnTo>
                    <a:pt x="763" y="81"/>
                  </a:lnTo>
                  <a:lnTo>
                    <a:pt x="768" y="78"/>
                  </a:lnTo>
                  <a:lnTo>
                    <a:pt x="769" y="79"/>
                  </a:lnTo>
                  <a:lnTo>
                    <a:pt x="769" y="81"/>
                  </a:lnTo>
                  <a:lnTo>
                    <a:pt x="771" y="79"/>
                  </a:lnTo>
                  <a:lnTo>
                    <a:pt x="772" y="79"/>
                  </a:lnTo>
                  <a:lnTo>
                    <a:pt x="772" y="78"/>
                  </a:lnTo>
                  <a:lnTo>
                    <a:pt x="771" y="78"/>
                  </a:lnTo>
                  <a:lnTo>
                    <a:pt x="770" y="76"/>
                  </a:lnTo>
                  <a:lnTo>
                    <a:pt x="770" y="75"/>
                  </a:lnTo>
                  <a:lnTo>
                    <a:pt x="771" y="74"/>
                  </a:lnTo>
                  <a:lnTo>
                    <a:pt x="773" y="76"/>
                  </a:lnTo>
                  <a:lnTo>
                    <a:pt x="773" y="84"/>
                  </a:lnTo>
                  <a:lnTo>
                    <a:pt x="775" y="84"/>
                  </a:lnTo>
                  <a:lnTo>
                    <a:pt x="775" y="82"/>
                  </a:lnTo>
                  <a:lnTo>
                    <a:pt x="776" y="79"/>
                  </a:lnTo>
                  <a:lnTo>
                    <a:pt x="776" y="76"/>
                  </a:lnTo>
                  <a:lnTo>
                    <a:pt x="775" y="76"/>
                  </a:lnTo>
                  <a:lnTo>
                    <a:pt x="775" y="75"/>
                  </a:lnTo>
                  <a:lnTo>
                    <a:pt x="776" y="74"/>
                  </a:lnTo>
                  <a:lnTo>
                    <a:pt x="778" y="76"/>
                  </a:lnTo>
                  <a:lnTo>
                    <a:pt x="779" y="76"/>
                  </a:lnTo>
                  <a:lnTo>
                    <a:pt x="779" y="75"/>
                  </a:lnTo>
                  <a:lnTo>
                    <a:pt x="778" y="75"/>
                  </a:lnTo>
                  <a:lnTo>
                    <a:pt x="779" y="73"/>
                  </a:lnTo>
                  <a:lnTo>
                    <a:pt x="783" y="75"/>
                  </a:lnTo>
                  <a:lnTo>
                    <a:pt x="785" y="75"/>
                  </a:lnTo>
                  <a:lnTo>
                    <a:pt x="784" y="73"/>
                  </a:lnTo>
                  <a:lnTo>
                    <a:pt x="783" y="72"/>
                  </a:lnTo>
                  <a:lnTo>
                    <a:pt x="781" y="70"/>
                  </a:lnTo>
                  <a:lnTo>
                    <a:pt x="781" y="69"/>
                  </a:lnTo>
                  <a:lnTo>
                    <a:pt x="782" y="68"/>
                  </a:lnTo>
                  <a:lnTo>
                    <a:pt x="782" y="67"/>
                  </a:lnTo>
                  <a:lnTo>
                    <a:pt x="779" y="67"/>
                  </a:lnTo>
                  <a:lnTo>
                    <a:pt x="778" y="66"/>
                  </a:lnTo>
                  <a:lnTo>
                    <a:pt x="782" y="65"/>
                  </a:lnTo>
                  <a:close/>
                  <a:moveTo>
                    <a:pt x="793" y="49"/>
                  </a:moveTo>
                  <a:lnTo>
                    <a:pt x="797" y="49"/>
                  </a:lnTo>
                  <a:lnTo>
                    <a:pt x="797" y="53"/>
                  </a:lnTo>
                  <a:lnTo>
                    <a:pt x="799" y="53"/>
                  </a:lnTo>
                  <a:lnTo>
                    <a:pt x="797" y="54"/>
                  </a:lnTo>
                  <a:lnTo>
                    <a:pt x="797" y="55"/>
                  </a:lnTo>
                  <a:lnTo>
                    <a:pt x="799" y="55"/>
                  </a:lnTo>
                  <a:lnTo>
                    <a:pt x="799" y="54"/>
                  </a:lnTo>
                  <a:lnTo>
                    <a:pt x="803" y="54"/>
                  </a:lnTo>
                  <a:lnTo>
                    <a:pt x="803" y="55"/>
                  </a:lnTo>
                  <a:lnTo>
                    <a:pt x="806" y="57"/>
                  </a:lnTo>
                  <a:lnTo>
                    <a:pt x="807" y="57"/>
                  </a:lnTo>
                  <a:lnTo>
                    <a:pt x="807" y="62"/>
                  </a:lnTo>
                  <a:lnTo>
                    <a:pt x="810" y="66"/>
                  </a:lnTo>
                  <a:lnTo>
                    <a:pt x="809" y="69"/>
                  </a:lnTo>
                  <a:lnTo>
                    <a:pt x="804" y="72"/>
                  </a:lnTo>
                  <a:lnTo>
                    <a:pt x="802" y="78"/>
                  </a:lnTo>
                  <a:lnTo>
                    <a:pt x="799" y="79"/>
                  </a:lnTo>
                  <a:lnTo>
                    <a:pt x="796" y="79"/>
                  </a:lnTo>
                  <a:lnTo>
                    <a:pt x="794" y="78"/>
                  </a:lnTo>
                  <a:lnTo>
                    <a:pt x="794" y="76"/>
                  </a:lnTo>
                  <a:lnTo>
                    <a:pt x="793" y="73"/>
                  </a:lnTo>
                  <a:lnTo>
                    <a:pt x="791" y="72"/>
                  </a:lnTo>
                  <a:lnTo>
                    <a:pt x="791" y="68"/>
                  </a:lnTo>
                  <a:lnTo>
                    <a:pt x="789" y="68"/>
                  </a:lnTo>
                  <a:lnTo>
                    <a:pt x="790" y="67"/>
                  </a:lnTo>
                  <a:lnTo>
                    <a:pt x="791" y="65"/>
                  </a:lnTo>
                  <a:lnTo>
                    <a:pt x="791" y="63"/>
                  </a:lnTo>
                  <a:lnTo>
                    <a:pt x="790" y="62"/>
                  </a:lnTo>
                  <a:lnTo>
                    <a:pt x="791" y="61"/>
                  </a:lnTo>
                  <a:lnTo>
                    <a:pt x="791" y="60"/>
                  </a:lnTo>
                  <a:lnTo>
                    <a:pt x="789" y="57"/>
                  </a:lnTo>
                  <a:lnTo>
                    <a:pt x="789" y="55"/>
                  </a:lnTo>
                  <a:lnTo>
                    <a:pt x="791" y="53"/>
                  </a:lnTo>
                  <a:lnTo>
                    <a:pt x="791" y="50"/>
                  </a:lnTo>
                  <a:lnTo>
                    <a:pt x="793" y="49"/>
                  </a:lnTo>
                  <a:close/>
                  <a:moveTo>
                    <a:pt x="769" y="39"/>
                  </a:moveTo>
                  <a:lnTo>
                    <a:pt x="770" y="41"/>
                  </a:lnTo>
                  <a:lnTo>
                    <a:pt x="769" y="41"/>
                  </a:lnTo>
                  <a:lnTo>
                    <a:pt x="769" y="39"/>
                  </a:lnTo>
                  <a:close/>
                  <a:moveTo>
                    <a:pt x="776" y="33"/>
                  </a:moveTo>
                  <a:lnTo>
                    <a:pt x="777" y="35"/>
                  </a:lnTo>
                  <a:lnTo>
                    <a:pt x="778" y="35"/>
                  </a:lnTo>
                  <a:lnTo>
                    <a:pt x="778" y="36"/>
                  </a:lnTo>
                  <a:lnTo>
                    <a:pt x="779" y="37"/>
                  </a:lnTo>
                  <a:lnTo>
                    <a:pt x="781" y="39"/>
                  </a:lnTo>
                  <a:lnTo>
                    <a:pt x="781" y="41"/>
                  </a:lnTo>
                  <a:lnTo>
                    <a:pt x="782" y="42"/>
                  </a:lnTo>
                  <a:lnTo>
                    <a:pt x="782" y="43"/>
                  </a:lnTo>
                  <a:lnTo>
                    <a:pt x="783" y="43"/>
                  </a:lnTo>
                  <a:lnTo>
                    <a:pt x="782" y="44"/>
                  </a:lnTo>
                  <a:lnTo>
                    <a:pt x="778" y="44"/>
                  </a:lnTo>
                  <a:lnTo>
                    <a:pt x="779" y="45"/>
                  </a:lnTo>
                  <a:lnTo>
                    <a:pt x="781" y="45"/>
                  </a:lnTo>
                  <a:lnTo>
                    <a:pt x="782" y="47"/>
                  </a:lnTo>
                  <a:lnTo>
                    <a:pt x="781" y="47"/>
                  </a:lnTo>
                  <a:lnTo>
                    <a:pt x="779" y="48"/>
                  </a:lnTo>
                  <a:lnTo>
                    <a:pt x="779" y="50"/>
                  </a:lnTo>
                  <a:lnTo>
                    <a:pt x="778" y="50"/>
                  </a:lnTo>
                  <a:lnTo>
                    <a:pt x="777" y="49"/>
                  </a:lnTo>
                  <a:lnTo>
                    <a:pt x="776" y="49"/>
                  </a:lnTo>
                  <a:lnTo>
                    <a:pt x="776" y="54"/>
                  </a:lnTo>
                  <a:lnTo>
                    <a:pt x="775" y="54"/>
                  </a:lnTo>
                  <a:lnTo>
                    <a:pt x="775" y="55"/>
                  </a:lnTo>
                  <a:lnTo>
                    <a:pt x="773" y="56"/>
                  </a:lnTo>
                  <a:lnTo>
                    <a:pt x="773" y="57"/>
                  </a:lnTo>
                  <a:lnTo>
                    <a:pt x="770" y="57"/>
                  </a:lnTo>
                  <a:lnTo>
                    <a:pt x="770" y="56"/>
                  </a:lnTo>
                  <a:lnTo>
                    <a:pt x="769" y="56"/>
                  </a:lnTo>
                  <a:lnTo>
                    <a:pt x="769" y="60"/>
                  </a:lnTo>
                  <a:lnTo>
                    <a:pt x="768" y="60"/>
                  </a:lnTo>
                  <a:lnTo>
                    <a:pt x="769" y="61"/>
                  </a:lnTo>
                  <a:lnTo>
                    <a:pt x="770" y="61"/>
                  </a:lnTo>
                  <a:lnTo>
                    <a:pt x="770" y="62"/>
                  </a:lnTo>
                  <a:lnTo>
                    <a:pt x="769" y="65"/>
                  </a:lnTo>
                  <a:lnTo>
                    <a:pt x="765" y="65"/>
                  </a:lnTo>
                  <a:lnTo>
                    <a:pt x="768" y="67"/>
                  </a:lnTo>
                  <a:lnTo>
                    <a:pt x="766" y="70"/>
                  </a:lnTo>
                  <a:lnTo>
                    <a:pt x="765" y="69"/>
                  </a:lnTo>
                  <a:lnTo>
                    <a:pt x="763" y="68"/>
                  </a:lnTo>
                  <a:lnTo>
                    <a:pt x="763" y="72"/>
                  </a:lnTo>
                  <a:lnTo>
                    <a:pt x="762" y="73"/>
                  </a:lnTo>
                  <a:lnTo>
                    <a:pt x="760" y="73"/>
                  </a:lnTo>
                  <a:lnTo>
                    <a:pt x="758" y="70"/>
                  </a:lnTo>
                  <a:lnTo>
                    <a:pt x="757" y="70"/>
                  </a:lnTo>
                  <a:lnTo>
                    <a:pt x="757" y="72"/>
                  </a:lnTo>
                  <a:lnTo>
                    <a:pt x="759" y="73"/>
                  </a:lnTo>
                  <a:lnTo>
                    <a:pt x="759" y="75"/>
                  </a:lnTo>
                  <a:lnTo>
                    <a:pt x="758" y="75"/>
                  </a:lnTo>
                  <a:lnTo>
                    <a:pt x="758" y="76"/>
                  </a:lnTo>
                  <a:lnTo>
                    <a:pt x="756" y="74"/>
                  </a:lnTo>
                  <a:lnTo>
                    <a:pt x="754" y="75"/>
                  </a:lnTo>
                  <a:lnTo>
                    <a:pt x="754" y="78"/>
                  </a:lnTo>
                  <a:lnTo>
                    <a:pt x="753" y="78"/>
                  </a:lnTo>
                  <a:lnTo>
                    <a:pt x="752" y="76"/>
                  </a:lnTo>
                  <a:lnTo>
                    <a:pt x="752" y="75"/>
                  </a:lnTo>
                  <a:lnTo>
                    <a:pt x="753" y="74"/>
                  </a:lnTo>
                  <a:lnTo>
                    <a:pt x="750" y="73"/>
                  </a:lnTo>
                  <a:lnTo>
                    <a:pt x="747" y="73"/>
                  </a:lnTo>
                  <a:lnTo>
                    <a:pt x="747" y="74"/>
                  </a:lnTo>
                  <a:lnTo>
                    <a:pt x="746" y="75"/>
                  </a:lnTo>
                  <a:lnTo>
                    <a:pt x="747" y="76"/>
                  </a:lnTo>
                  <a:lnTo>
                    <a:pt x="747" y="78"/>
                  </a:lnTo>
                  <a:lnTo>
                    <a:pt x="745" y="78"/>
                  </a:lnTo>
                  <a:lnTo>
                    <a:pt x="745" y="80"/>
                  </a:lnTo>
                  <a:lnTo>
                    <a:pt x="744" y="80"/>
                  </a:lnTo>
                  <a:lnTo>
                    <a:pt x="742" y="78"/>
                  </a:lnTo>
                  <a:lnTo>
                    <a:pt x="741" y="76"/>
                  </a:lnTo>
                  <a:lnTo>
                    <a:pt x="740" y="80"/>
                  </a:lnTo>
                  <a:lnTo>
                    <a:pt x="740" y="81"/>
                  </a:lnTo>
                  <a:lnTo>
                    <a:pt x="739" y="81"/>
                  </a:lnTo>
                  <a:lnTo>
                    <a:pt x="738" y="80"/>
                  </a:lnTo>
                  <a:lnTo>
                    <a:pt x="738" y="79"/>
                  </a:lnTo>
                  <a:lnTo>
                    <a:pt x="737" y="79"/>
                  </a:lnTo>
                  <a:lnTo>
                    <a:pt x="734" y="81"/>
                  </a:lnTo>
                  <a:lnTo>
                    <a:pt x="733" y="80"/>
                  </a:lnTo>
                  <a:lnTo>
                    <a:pt x="733" y="76"/>
                  </a:lnTo>
                  <a:lnTo>
                    <a:pt x="732" y="75"/>
                  </a:lnTo>
                  <a:lnTo>
                    <a:pt x="732" y="78"/>
                  </a:lnTo>
                  <a:lnTo>
                    <a:pt x="731" y="82"/>
                  </a:lnTo>
                  <a:lnTo>
                    <a:pt x="728" y="85"/>
                  </a:lnTo>
                  <a:lnTo>
                    <a:pt x="727" y="85"/>
                  </a:lnTo>
                  <a:lnTo>
                    <a:pt x="726" y="82"/>
                  </a:lnTo>
                  <a:lnTo>
                    <a:pt x="727" y="81"/>
                  </a:lnTo>
                  <a:lnTo>
                    <a:pt x="727" y="79"/>
                  </a:lnTo>
                  <a:lnTo>
                    <a:pt x="728" y="76"/>
                  </a:lnTo>
                  <a:lnTo>
                    <a:pt x="728" y="75"/>
                  </a:lnTo>
                  <a:lnTo>
                    <a:pt x="731" y="74"/>
                  </a:lnTo>
                  <a:lnTo>
                    <a:pt x="732" y="72"/>
                  </a:lnTo>
                  <a:lnTo>
                    <a:pt x="731" y="72"/>
                  </a:lnTo>
                  <a:lnTo>
                    <a:pt x="731" y="70"/>
                  </a:lnTo>
                  <a:lnTo>
                    <a:pt x="734" y="67"/>
                  </a:lnTo>
                  <a:lnTo>
                    <a:pt x="725" y="67"/>
                  </a:lnTo>
                  <a:lnTo>
                    <a:pt x="723" y="68"/>
                  </a:lnTo>
                  <a:lnTo>
                    <a:pt x="723" y="69"/>
                  </a:lnTo>
                  <a:lnTo>
                    <a:pt x="722" y="69"/>
                  </a:lnTo>
                  <a:lnTo>
                    <a:pt x="721" y="68"/>
                  </a:lnTo>
                  <a:lnTo>
                    <a:pt x="721" y="67"/>
                  </a:lnTo>
                  <a:lnTo>
                    <a:pt x="722" y="65"/>
                  </a:lnTo>
                  <a:lnTo>
                    <a:pt x="723" y="63"/>
                  </a:lnTo>
                  <a:lnTo>
                    <a:pt x="719" y="63"/>
                  </a:lnTo>
                  <a:lnTo>
                    <a:pt x="717" y="62"/>
                  </a:lnTo>
                  <a:lnTo>
                    <a:pt x="720" y="60"/>
                  </a:lnTo>
                  <a:lnTo>
                    <a:pt x="722" y="61"/>
                  </a:lnTo>
                  <a:lnTo>
                    <a:pt x="728" y="65"/>
                  </a:lnTo>
                  <a:lnTo>
                    <a:pt x="729" y="65"/>
                  </a:lnTo>
                  <a:lnTo>
                    <a:pt x="731" y="63"/>
                  </a:lnTo>
                  <a:lnTo>
                    <a:pt x="731" y="60"/>
                  </a:lnTo>
                  <a:lnTo>
                    <a:pt x="729" y="59"/>
                  </a:lnTo>
                  <a:lnTo>
                    <a:pt x="732" y="59"/>
                  </a:lnTo>
                  <a:lnTo>
                    <a:pt x="738" y="65"/>
                  </a:lnTo>
                  <a:lnTo>
                    <a:pt x="738" y="63"/>
                  </a:lnTo>
                  <a:lnTo>
                    <a:pt x="737" y="62"/>
                  </a:lnTo>
                  <a:lnTo>
                    <a:pt x="737" y="59"/>
                  </a:lnTo>
                  <a:lnTo>
                    <a:pt x="735" y="56"/>
                  </a:lnTo>
                  <a:lnTo>
                    <a:pt x="737" y="54"/>
                  </a:lnTo>
                  <a:lnTo>
                    <a:pt x="738" y="54"/>
                  </a:lnTo>
                  <a:lnTo>
                    <a:pt x="738" y="55"/>
                  </a:lnTo>
                  <a:lnTo>
                    <a:pt x="739" y="56"/>
                  </a:lnTo>
                  <a:lnTo>
                    <a:pt x="739" y="57"/>
                  </a:lnTo>
                  <a:lnTo>
                    <a:pt x="740" y="59"/>
                  </a:lnTo>
                  <a:lnTo>
                    <a:pt x="741" y="59"/>
                  </a:lnTo>
                  <a:lnTo>
                    <a:pt x="741" y="55"/>
                  </a:lnTo>
                  <a:lnTo>
                    <a:pt x="742" y="54"/>
                  </a:lnTo>
                  <a:lnTo>
                    <a:pt x="742" y="53"/>
                  </a:lnTo>
                  <a:lnTo>
                    <a:pt x="747" y="57"/>
                  </a:lnTo>
                  <a:lnTo>
                    <a:pt x="747" y="59"/>
                  </a:lnTo>
                  <a:lnTo>
                    <a:pt x="746" y="61"/>
                  </a:lnTo>
                  <a:lnTo>
                    <a:pt x="745" y="61"/>
                  </a:lnTo>
                  <a:lnTo>
                    <a:pt x="746" y="63"/>
                  </a:lnTo>
                  <a:lnTo>
                    <a:pt x="747" y="63"/>
                  </a:lnTo>
                  <a:lnTo>
                    <a:pt x="747" y="62"/>
                  </a:lnTo>
                  <a:lnTo>
                    <a:pt x="748" y="61"/>
                  </a:lnTo>
                  <a:lnTo>
                    <a:pt x="750" y="61"/>
                  </a:lnTo>
                  <a:lnTo>
                    <a:pt x="750" y="67"/>
                  </a:lnTo>
                  <a:lnTo>
                    <a:pt x="751" y="68"/>
                  </a:lnTo>
                  <a:lnTo>
                    <a:pt x="751" y="63"/>
                  </a:lnTo>
                  <a:lnTo>
                    <a:pt x="752" y="62"/>
                  </a:lnTo>
                  <a:lnTo>
                    <a:pt x="754" y="62"/>
                  </a:lnTo>
                  <a:lnTo>
                    <a:pt x="754" y="60"/>
                  </a:lnTo>
                  <a:lnTo>
                    <a:pt x="753" y="59"/>
                  </a:lnTo>
                  <a:lnTo>
                    <a:pt x="753" y="55"/>
                  </a:lnTo>
                  <a:lnTo>
                    <a:pt x="752" y="54"/>
                  </a:lnTo>
                  <a:lnTo>
                    <a:pt x="751" y="51"/>
                  </a:lnTo>
                  <a:lnTo>
                    <a:pt x="751" y="49"/>
                  </a:lnTo>
                  <a:lnTo>
                    <a:pt x="752" y="49"/>
                  </a:lnTo>
                  <a:lnTo>
                    <a:pt x="754" y="48"/>
                  </a:lnTo>
                  <a:lnTo>
                    <a:pt x="753" y="49"/>
                  </a:lnTo>
                  <a:lnTo>
                    <a:pt x="754" y="50"/>
                  </a:lnTo>
                  <a:lnTo>
                    <a:pt x="756" y="50"/>
                  </a:lnTo>
                  <a:lnTo>
                    <a:pt x="757" y="51"/>
                  </a:lnTo>
                  <a:lnTo>
                    <a:pt x="756" y="51"/>
                  </a:lnTo>
                  <a:lnTo>
                    <a:pt x="756" y="53"/>
                  </a:lnTo>
                  <a:lnTo>
                    <a:pt x="757" y="53"/>
                  </a:lnTo>
                  <a:lnTo>
                    <a:pt x="758" y="51"/>
                  </a:lnTo>
                  <a:lnTo>
                    <a:pt x="759" y="53"/>
                  </a:lnTo>
                  <a:lnTo>
                    <a:pt x="759" y="55"/>
                  </a:lnTo>
                  <a:lnTo>
                    <a:pt x="758" y="56"/>
                  </a:lnTo>
                  <a:lnTo>
                    <a:pt x="759" y="57"/>
                  </a:lnTo>
                  <a:lnTo>
                    <a:pt x="760" y="60"/>
                  </a:lnTo>
                  <a:lnTo>
                    <a:pt x="762" y="61"/>
                  </a:lnTo>
                  <a:lnTo>
                    <a:pt x="762" y="57"/>
                  </a:lnTo>
                  <a:lnTo>
                    <a:pt x="763" y="57"/>
                  </a:lnTo>
                  <a:lnTo>
                    <a:pt x="763" y="56"/>
                  </a:lnTo>
                  <a:lnTo>
                    <a:pt x="764" y="55"/>
                  </a:lnTo>
                  <a:lnTo>
                    <a:pt x="764" y="53"/>
                  </a:lnTo>
                  <a:lnTo>
                    <a:pt x="766" y="54"/>
                  </a:lnTo>
                  <a:lnTo>
                    <a:pt x="768" y="54"/>
                  </a:lnTo>
                  <a:lnTo>
                    <a:pt x="766" y="53"/>
                  </a:lnTo>
                  <a:lnTo>
                    <a:pt x="766" y="51"/>
                  </a:lnTo>
                  <a:lnTo>
                    <a:pt x="770" y="51"/>
                  </a:lnTo>
                  <a:lnTo>
                    <a:pt x="770" y="50"/>
                  </a:lnTo>
                  <a:lnTo>
                    <a:pt x="769" y="50"/>
                  </a:lnTo>
                  <a:lnTo>
                    <a:pt x="768" y="49"/>
                  </a:lnTo>
                  <a:lnTo>
                    <a:pt x="768" y="48"/>
                  </a:lnTo>
                  <a:lnTo>
                    <a:pt x="765" y="47"/>
                  </a:lnTo>
                  <a:lnTo>
                    <a:pt x="765" y="45"/>
                  </a:lnTo>
                  <a:lnTo>
                    <a:pt x="764" y="44"/>
                  </a:lnTo>
                  <a:lnTo>
                    <a:pt x="764" y="43"/>
                  </a:lnTo>
                  <a:lnTo>
                    <a:pt x="766" y="43"/>
                  </a:lnTo>
                  <a:lnTo>
                    <a:pt x="766" y="42"/>
                  </a:lnTo>
                  <a:lnTo>
                    <a:pt x="765" y="42"/>
                  </a:lnTo>
                  <a:lnTo>
                    <a:pt x="765" y="41"/>
                  </a:lnTo>
                  <a:lnTo>
                    <a:pt x="766" y="41"/>
                  </a:lnTo>
                  <a:lnTo>
                    <a:pt x="769" y="43"/>
                  </a:lnTo>
                  <a:lnTo>
                    <a:pt x="769" y="44"/>
                  </a:lnTo>
                  <a:lnTo>
                    <a:pt x="770" y="43"/>
                  </a:lnTo>
                  <a:lnTo>
                    <a:pt x="770" y="41"/>
                  </a:lnTo>
                  <a:lnTo>
                    <a:pt x="772" y="44"/>
                  </a:lnTo>
                  <a:lnTo>
                    <a:pt x="773" y="45"/>
                  </a:lnTo>
                  <a:lnTo>
                    <a:pt x="776" y="45"/>
                  </a:lnTo>
                  <a:lnTo>
                    <a:pt x="777" y="44"/>
                  </a:lnTo>
                  <a:lnTo>
                    <a:pt x="777" y="43"/>
                  </a:lnTo>
                  <a:lnTo>
                    <a:pt x="776" y="41"/>
                  </a:lnTo>
                  <a:lnTo>
                    <a:pt x="776" y="33"/>
                  </a:lnTo>
                  <a:close/>
                  <a:moveTo>
                    <a:pt x="803" y="13"/>
                  </a:moveTo>
                  <a:lnTo>
                    <a:pt x="808" y="13"/>
                  </a:lnTo>
                  <a:lnTo>
                    <a:pt x="808" y="16"/>
                  </a:lnTo>
                  <a:lnTo>
                    <a:pt x="809" y="17"/>
                  </a:lnTo>
                  <a:lnTo>
                    <a:pt x="813" y="16"/>
                  </a:lnTo>
                  <a:lnTo>
                    <a:pt x="814" y="17"/>
                  </a:lnTo>
                  <a:lnTo>
                    <a:pt x="813" y="18"/>
                  </a:lnTo>
                  <a:lnTo>
                    <a:pt x="809" y="18"/>
                  </a:lnTo>
                  <a:lnTo>
                    <a:pt x="808" y="19"/>
                  </a:lnTo>
                  <a:lnTo>
                    <a:pt x="808" y="22"/>
                  </a:lnTo>
                  <a:lnTo>
                    <a:pt x="813" y="22"/>
                  </a:lnTo>
                  <a:lnTo>
                    <a:pt x="815" y="23"/>
                  </a:lnTo>
                  <a:lnTo>
                    <a:pt x="814" y="23"/>
                  </a:lnTo>
                  <a:lnTo>
                    <a:pt x="814" y="24"/>
                  </a:lnTo>
                  <a:lnTo>
                    <a:pt x="812" y="24"/>
                  </a:lnTo>
                  <a:lnTo>
                    <a:pt x="812" y="26"/>
                  </a:lnTo>
                  <a:lnTo>
                    <a:pt x="810" y="26"/>
                  </a:lnTo>
                  <a:lnTo>
                    <a:pt x="810" y="25"/>
                  </a:lnTo>
                  <a:lnTo>
                    <a:pt x="809" y="25"/>
                  </a:lnTo>
                  <a:lnTo>
                    <a:pt x="808" y="26"/>
                  </a:lnTo>
                  <a:lnTo>
                    <a:pt x="808" y="27"/>
                  </a:lnTo>
                  <a:lnTo>
                    <a:pt x="806" y="27"/>
                  </a:lnTo>
                  <a:lnTo>
                    <a:pt x="804" y="26"/>
                  </a:lnTo>
                  <a:lnTo>
                    <a:pt x="804" y="24"/>
                  </a:lnTo>
                  <a:lnTo>
                    <a:pt x="801" y="23"/>
                  </a:lnTo>
                  <a:lnTo>
                    <a:pt x="802" y="22"/>
                  </a:lnTo>
                  <a:lnTo>
                    <a:pt x="804" y="22"/>
                  </a:lnTo>
                  <a:lnTo>
                    <a:pt x="806" y="20"/>
                  </a:lnTo>
                  <a:lnTo>
                    <a:pt x="804" y="19"/>
                  </a:lnTo>
                  <a:lnTo>
                    <a:pt x="801" y="19"/>
                  </a:lnTo>
                  <a:lnTo>
                    <a:pt x="800" y="17"/>
                  </a:lnTo>
                  <a:lnTo>
                    <a:pt x="802" y="17"/>
                  </a:lnTo>
                  <a:lnTo>
                    <a:pt x="802" y="14"/>
                  </a:lnTo>
                  <a:lnTo>
                    <a:pt x="801" y="14"/>
                  </a:lnTo>
                  <a:lnTo>
                    <a:pt x="803" y="13"/>
                  </a:lnTo>
                  <a:close/>
                  <a:moveTo>
                    <a:pt x="834" y="2"/>
                  </a:moveTo>
                  <a:lnTo>
                    <a:pt x="835" y="2"/>
                  </a:lnTo>
                  <a:lnTo>
                    <a:pt x="837" y="4"/>
                  </a:lnTo>
                  <a:lnTo>
                    <a:pt x="837" y="5"/>
                  </a:lnTo>
                  <a:lnTo>
                    <a:pt x="838" y="5"/>
                  </a:lnTo>
                  <a:lnTo>
                    <a:pt x="839" y="4"/>
                  </a:lnTo>
                  <a:lnTo>
                    <a:pt x="840" y="4"/>
                  </a:lnTo>
                  <a:lnTo>
                    <a:pt x="840" y="5"/>
                  </a:lnTo>
                  <a:lnTo>
                    <a:pt x="839" y="6"/>
                  </a:lnTo>
                  <a:lnTo>
                    <a:pt x="839" y="7"/>
                  </a:lnTo>
                  <a:lnTo>
                    <a:pt x="838" y="8"/>
                  </a:lnTo>
                  <a:lnTo>
                    <a:pt x="838" y="11"/>
                  </a:lnTo>
                  <a:lnTo>
                    <a:pt x="837" y="13"/>
                  </a:lnTo>
                  <a:lnTo>
                    <a:pt x="834" y="13"/>
                  </a:lnTo>
                  <a:lnTo>
                    <a:pt x="833" y="12"/>
                  </a:lnTo>
                  <a:lnTo>
                    <a:pt x="833" y="11"/>
                  </a:lnTo>
                  <a:lnTo>
                    <a:pt x="831" y="11"/>
                  </a:lnTo>
                  <a:lnTo>
                    <a:pt x="831" y="7"/>
                  </a:lnTo>
                  <a:lnTo>
                    <a:pt x="833" y="5"/>
                  </a:lnTo>
                  <a:lnTo>
                    <a:pt x="834" y="6"/>
                  </a:lnTo>
                  <a:lnTo>
                    <a:pt x="834" y="8"/>
                  </a:lnTo>
                  <a:lnTo>
                    <a:pt x="835" y="8"/>
                  </a:lnTo>
                  <a:lnTo>
                    <a:pt x="835" y="6"/>
                  </a:lnTo>
                  <a:lnTo>
                    <a:pt x="834" y="4"/>
                  </a:lnTo>
                  <a:lnTo>
                    <a:pt x="834" y="2"/>
                  </a:lnTo>
                  <a:close/>
                  <a:moveTo>
                    <a:pt x="958" y="0"/>
                  </a:moveTo>
                  <a:lnTo>
                    <a:pt x="962" y="4"/>
                  </a:lnTo>
                  <a:lnTo>
                    <a:pt x="962" y="5"/>
                  </a:lnTo>
                  <a:lnTo>
                    <a:pt x="961" y="8"/>
                  </a:lnTo>
                  <a:lnTo>
                    <a:pt x="962" y="10"/>
                  </a:lnTo>
                  <a:lnTo>
                    <a:pt x="965" y="10"/>
                  </a:lnTo>
                  <a:lnTo>
                    <a:pt x="968" y="12"/>
                  </a:lnTo>
                  <a:lnTo>
                    <a:pt x="971" y="11"/>
                  </a:lnTo>
                  <a:lnTo>
                    <a:pt x="974" y="8"/>
                  </a:lnTo>
                  <a:lnTo>
                    <a:pt x="974" y="7"/>
                  </a:lnTo>
                  <a:lnTo>
                    <a:pt x="975" y="7"/>
                  </a:lnTo>
                  <a:lnTo>
                    <a:pt x="976" y="8"/>
                  </a:lnTo>
                  <a:lnTo>
                    <a:pt x="976" y="11"/>
                  </a:lnTo>
                  <a:lnTo>
                    <a:pt x="977" y="12"/>
                  </a:lnTo>
                  <a:lnTo>
                    <a:pt x="977" y="11"/>
                  </a:lnTo>
                  <a:lnTo>
                    <a:pt x="980" y="7"/>
                  </a:lnTo>
                  <a:lnTo>
                    <a:pt x="981" y="6"/>
                  </a:lnTo>
                  <a:lnTo>
                    <a:pt x="982" y="6"/>
                  </a:lnTo>
                  <a:lnTo>
                    <a:pt x="984" y="8"/>
                  </a:lnTo>
                  <a:lnTo>
                    <a:pt x="984" y="12"/>
                  </a:lnTo>
                  <a:lnTo>
                    <a:pt x="983" y="12"/>
                  </a:lnTo>
                  <a:lnTo>
                    <a:pt x="982" y="13"/>
                  </a:lnTo>
                  <a:lnTo>
                    <a:pt x="982" y="16"/>
                  </a:lnTo>
                  <a:lnTo>
                    <a:pt x="981" y="16"/>
                  </a:lnTo>
                  <a:lnTo>
                    <a:pt x="981" y="17"/>
                  </a:lnTo>
                  <a:lnTo>
                    <a:pt x="982" y="17"/>
                  </a:lnTo>
                  <a:lnTo>
                    <a:pt x="983" y="16"/>
                  </a:lnTo>
                  <a:lnTo>
                    <a:pt x="983" y="18"/>
                  </a:lnTo>
                  <a:lnTo>
                    <a:pt x="982" y="18"/>
                  </a:lnTo>
                  <a:lnTo>
                    <a:pt x="982" y="19"/>
                  </a:lnTo>
                  <a:lnTo>
                    <a:pt x="983" y="20"/>
                  </a:lnTo>
                  <a:lnTo>
                    <a:pt x="988" y="17"/>
                  </a:lnTo>
                  <a:lnTo>
                    <a:pt x="994" y="17"/>
                  </a:lnTo>
                  <a:lnTo>
                    <a:pt x="995" y="19"/>
                  </a:lnTo>
                  <a:lnTo>
                    <a:pt x="996" y="19"/>
                  </a:lnTo>
                  <a:lnTo>
                    <a:pt x="996" y="23"/>
                  </a:lnTo>
                  <a:lnTo>
                    <a:pt x="995" y="25"/>
                  </a:lnTo>
                  <a:lnTo>
                    <a:pt x="995" y="27"/>
                  </a:lnTo>
                  <a:lnTo>
                    <a:pt x="994" y="29"/>
                  </a:lnTo>
                  <a:lnTo>
                    <a:pt x="994" y="31"/>
                  </a:lnTo>
                  <a:lnTo>
                    <a:pt x="992" y="32"/>
                  </a:lnTo>
                  <a:lnTo>
                    <a:pt x="989" y="31"/>
                  </a:lnTo>
                  <a:lnTo>
                    <a:pt x="989" y="33"/>
                  </a:lnTo>
                  <a:lnTo>
                    <a:pt x="992" y="33"/>
                  </a:lnTo>
                  <a:lnTo>
                    <a:pt x="992" y="36"/>
                  </a:lnTo>
                  <a:lnTo>
                    <a:pt x="990" y="37"/>
                  </a:lnTo>
                  <a:lnTo>
                    <a:pt x="988" y="37"/>
                  </a:lnTo>
                  <a:lnTo>
                    <a:pt x="988" y="39"/>
                  </a:lnTo>
                  <a:lnTo>
                    <a:pt x="983" y="38"/>
                  </a:lnTo>
                  <a:lnTo>
                    <a:pt x="983" y="39"/>
                  </a:lnTo>
                  <a:lnTo>
                    <a:pt x="984" y="41"/>
                  </a:lnTo>
                  <a:lnTo>
                    <a:pt x="986" y="41"/>
                  </a:lnTo>
                  <a:lnTo>
                    <a:pt x="984" y="43"/>
                  </a:lnTo>
                  <a:lnTo>
                    <a:pt x="983" y="44"/>
                  </a:lnTo>
                  <a:lnTo>
                    <a:pt x="978" y="44"/>
                  </a:lnTo>
                  <a:lnTo>
                    <a:pt x="977" y="43"/>
                  </a:lnTo>
                  <a:lnTo>
                    <a:pt x="974" y="43"/>
                  </a:lnTo>
                  <a:lnTo>
                    <a:pt x="974" y="41"/>
                  </a:lnTo>
                  <a:lnTo>
                    <a:pt x="973" y="41"/>
                  </a:lnTo>
                  <a:lnTo>
                    <a:pt x="973" y="42"/>
                  </a:lnTo>
                  <a:lnTo>
                    <a:pt x="971" y="42"/>
                  </a:lnTo>
                  <a:lnTo>
                    <a:pt x="971" y="43"/>
                  </a:lnTo>
                  <a:lnTo>
                    <a:pt x="965" y="44"/>
                  </a:lnTo>
                  <a:lnTo>
                    <a:pt x="965" y="43"/>
                  </a:lnTo>
                  <a:lnTo>
                    <a:pt x="964" y="44"/>
                  </a:lnTo>
                  <a:lnTo>
                    <a:pt x="963" y="44"/>
                  </a:lnTo>
                  <a:lnTo>
                    <a:pt x="964" y="45"/>
                  </a:lnTo>
                  <a:lnTo>
                    <a:pt x="965" y="45"/>
                  </a:lnTo>
                  <a:lnTo>
                    <a:pt x="967" y="47"/>
                  </a:lnTo>
                  <a:lnTo>
                    <a:pt x="965" y="47"/>
                  </a:lnTo>
                  <a:lnTo>
                    <a:pt x="964" y="48"/>
                  </a:lnTo>
                  <a:lnTo>
                    <a:pt x="964" y="50"/>
                  </a:lnTo>
                  <a:lnTo>
                    <a:pt x="968" y="48"/>
                  </a:lnTo>
                  <a:lnTo>
                    <a:pt x="969" y="47"/>
                  </a:lnTo>
                  <a:lnTo>
                    <a:pt x="973" y="48"/>
                  </a:lnTo>
                  <a:lnTo>
                    <a:pt x="973" y="49"/>
                  </a:lnTo>
                  <a:lnTo>
                    <a:pt x="974" y="49"/>
                  </a:lnTo>
                  <a:lnTo>
                    <a:pt x="974" y="50"/>
                  </a:lnTo>
                  <a:lnTo>
                    <a:pt x="977" y="49"/>
                  </a:lnTo>
                  <a:lnTo>
                    <a:pt x="977" y="50"/>
                  </a:lnTo>
                  <a:lnTo>
                    <a:pt x="978" y="51"/>
                  </a:lnTo>
                  <a:lnTo>
                    <a:pt x="976" y="55"/>
                  </a:lnTo>
                  <a:lnTo>
                    <a:pt x="970" y="57"/>
                  </a:lnTo>
                  <a:lnTo>
                    <a:pt x="968" y="60"/>
                  </a:lnTo>
                  <a:lnTo>
                    <a:pt x="968" y="61"/>
                  </a:lnTo>
                  <a:lnTo>
                    <a:pt x="964" y="63"/>
                  </a:lnTo>
                  <a:lnTo>
                    <a:pt x="962" y="66"/>
                  </a:lnTo>
                  <a:lnTo>
                    <a:pt x="959" y="66"/>
                  </a:lnTo>
                  <a:lnTo>
                    <a:pt x="958" y="67"/>
                  </a:lnTo>
                  <a:lnTo>
                    <a:pt x="964" y="67"/>
                  </a:lnTo>
                  <a:lnTo>
                    <a:pt x="980" y="59"/>
                  </a:lnTo>
                  <a:lnTo>
                    <a:pt x="986" y="53"/>
                  </a:lnTo>
                  <a:lnTo>
                    <a:pt x="986" y="61"/>
                  </a:lnTo>
                  <a:lnTo>
                    <a:pt x="983" y="66"/>
                  </a:lnTo>
                  <a:lnTo>
                    <a:pt x="981" y="69"/>
                  </a:lnTo>
                  <a:lnTo>
                    <a:pt x="973" y="78"/>
                  </a:lnTo>
                  <a:lnTo>
                    <a:pt x="970" y="79"/>
                  </a:lnTo>
                  <a:lnTo>
                    <a:pt x="967" y="82"/>
                  </a:lnTo>
                  <a:lnTo>
                    <a:pt x="968" y="85"/>
                  </a:lnTo>
                  <a:lnTo>
                    <a:pt x="968" y="86"/>
                  </a:lnTo>
                  <a:lnTo>
                    <a:pt x="969" y="90"/>
                  </a:lnTo>
                  <a:lnTo>
                    <a:pt x="969" y="88"/>
                  </a:lnTo>
                  <a:lnTo>
                    <a:pt x="970" y="85"/>
                  </a:lnTo>
                  <a:lnTo>
                    <a:pt x="976" y="81"/>
                  </a:lnTo>
                  <a:lnTo>
                    <a:pt x="981" y="80"/>
                  </a:lnTo>
                  <a:lnTo>
                    <a:pt x="976" y="84"/>
                  </a:lnTo>
                  <a:lnTo>
                    <a:pt x="975" y="86"/>
                  </a:lnTo>
                  <a:lnTo>
                    <a:pt x="975" y="88"/>
                  </a:lnTo>
                  <a:lnTo>
                    <a:pt x="977" y="87"/>
                  </a:lnTo>
                  <a:lnTo>
                    <a:pt x="978" y="88"/>
                  </a:lnTo>
                  <a:lnTo>
                    <a:pt x="978" y="87"/>
                  </a:lnTo>
                  <a:lnTo>
                    <a:pt x="981" y="84"/>
                  </a:lnTo>
                  <a:lnTo>
                    <a:pt x="982" y="81"/>
                  </a:lnTo>
                  <a:lnTo>
                    <a:pt x="984" y="80"/>
                  </a:lnTo>
                  <a:lnTo>
                    <a:pt x="986" y="79"/>
                  </a:lnTo>
                  <a:lnTo>
                    <a:pt x="988" y="79"/>
                  </a:lnTo>
                  <a:lnTo>
                    <a:pt x="987" y="81"/>
                  </a:lnTo>
                  <a:lnTo>
                    <a:pt x="986" y="82"/>
                  </a:lnTo>
                  <a:lnTo>
                    <a:pt x="986" y="84"/>
                  </a:lnTo>
                  <a:lnTo>
                    <a:pt x="984" y="85"/>
                  </a:lnTo>
                  <a:lnTo>
                    <a:pt x="983" y="87"/>
                  </a:lnTo>
                  <a:lnTo>
                    <a:pt x="981" y="94"/>
                  </a:lnTo>
                  <a:lnTo>
                    <a:pt x="980" y="96"/>
                  </a:lnTo>
                  <a:lnTo>
                    <a:pt x="980" y="98"/>
                  </a:lnTo>
                  <a:lnTo>
                    <a:pt x="981" y="100"/>
                  </a:lnTo>
                  <a:lnTo>
                    <a:pt x="981" y="104"/>
                  </a:lnTo>
                  <a:lnTo>
                    <a:pt x="980" y="108"/>
                  </a:lnTo>
                  <a:lnTo>
                    <a:pt x="980" y="112"/>
                  </a:lnTo>
                  <a:lnTo>
                    <a:pt x="981" y="121"/>
                  </a:lnTo>
                  <a:lnTo>
                    <a:pt x="981" y="127"/>
                  </a:lnTo>
                  <a:lnTo>
                    <a:pt x="978" y="129"/>
                  </a:lnTo>
                  <a:lnTo>
                    <a:pt x="977" y="133"/>
                  </a:lnTo>
                  <a:lnTo>
                    <a:pt x="975" y="135"/>
                  </a:lnTo>
                  <a:lnTo>
                    <a:pt x="976" y="135"/>
                  </a:lnTo>
                  <a:lnTo>
                    <a:pt x="978" y="134"/>
                  </a:lnTo>
                  <a:lnTo>
                    <a:pt x="981" y="129"/>
                  </a:lnTo>
                  <a:lnTo>
                    <a:pt x="982" y="124"/>
                  </a:lnTo>
                  <a:lnTo>
                    <a:pt x="983" y="122"/>
                  </a:lnTo>
                  <a:lnTo>
                    <a:pt x="982" y="121"/>
                  </a:lnTo>
                  <a:lnTo>
                    <a:pt x="982" y="111"/>
                  </a:lnTo>
                  <a:lnTo>
                    <a:pt x="981" y="108"/>
                  </a:lnTo>
                  <a:lnTo>
                    <a:pt x="982" y="106"/>
                  </a:lnTo>
                  <a:lnTo>
                    <a:pt x="982" y="103"/>
                  </a:lnTo>
                  <a:lnTo>
                    <a:pt x="983" y="100"/>
                  </a:lnTo>
                  <a:lnTo>
                    <a:pt x="983" y="92"/>
                  </a:lnTo>
                  <a:lnTo>
                    <a:pt x="987" y="88"/>
                  </a:lnTo>
                  <a:lnTo>
                    <a:pt x="987" y="85"/>
                  </a:lnTo>
                  <a:lnTo>
                    <a:pt x="988" y="82"/>
                  </a:lnTo>
                  <a:lnTo>
                    <a:pt x="989" y="81"/>
                  </a:lnTo>
                  <a:lnTo>
                    <a:pt x="992" y="81"/>
                  </a:lnTo>
                  <a:lnTo>
                    <a:pt x="993" y="82"/>
                  </a:lnTo>
                  <a:lnTo>
                    <a:pt x="993" y="86"/>
                  </a:lnTo>
                  <a:lnTo>
                    <a:pt x="994" y="87"/>
                  </a:lnTo>
                  <a:lnTo>
                    <a:pt x="995" y="87"/>
                  </a:lnTo>
                  <a:lnTo>
                    <a:pt x="995" y="85"/>
                  </a:lnTo>
                  <a:lnTo>
                    <a:pt x="994" y="84"/>
                  </a:lnTo>
                  <a:lnTo>
                    <a:pt x="994" y="82"/>
                  </a:lnTo>
                  <a:lnTo>
                    <a:pt x="995" y="82"/>
                  </a:lnTo>
                  <a:lnTo>
                    <a:pt x="995" y="81"/>
                  </a:lnTo>
                  <a:lnTo>
                    <a:pt x="996" y="80"/>
                  </a:lnTo>
                  <a:lnTo>
                    <a:pt x="994" y="79"/>
                  </a:lnTo>
                  <a:lnTo>
                    <a:pt x="993" y="79"/>
                  </a:lnTo>
                  <a:lnTo>
                    <a:pt x="990" y="75"/>
                  </a:lnTo>
                  <a:lnTo>
                    <a:pt x="990" y="73"/>
                  </a:lnTo>
                  <a:lnTo>
                    <a:pt x="994" y="65"/>
                  </a:lnTo>
                  <a:lnTo>
                    <a:pt x="994" y="60"/>
                  </a:lnTo>
                  <a:lnTo>
                    <a:pt x="996" y="57"/>
                  </a:lnTo>
                  <a:lnTo>
                    <a:pt x="998" y="59"/>
                  </a:lnTo>
                  <a:lnTo>
                    <a:pt x="1000" y="59"/>
                  </a:lnTo>
                  <a:lnTo>
                    <a:pt x="999" y="57"/>
                  </a:lnTo>
                  <a:lnTo>
                    <a:pt x="998" y="55"/>
                  </a:lnTo>
                  <a:lnTo>
                    <a:pt x="995" y="53"/>
                  </a:lnTo>
                  <a:lnTo>
                    <a:pt x="996" y="49"/>
                  </a:lnTo>
                  <a:lnTo>
                    <a:pt x="1000" y="44"/>
                  </a:lnTo>
                  <a:lnTo>
                    <a:pt x="1002" y="38"/>
                  </a:lnTo>
                  <a:lnTo>
                    <a:pt x="1004" y="36"/>
                  </a:lnTo>
                  <a:lnTo>
                    <a:pt x="1006" y="35"/>
                  </a:lnTo>
                  <a:lnTo>
                    <a:pt x="1007" y="33"/>
                  </a:lnTo>
                  <a:lnTo>
                    <a:pt x="1018" y="32"/>
                  </a:lnTo>
                  <a:lnTo>
                    <a:pt x="1019" y="32"/>
                  </a:lnTo>
                  <a:lnTo>
                    <a:pt x="1020" y="33"/>
                  </a:lnTo>
                  <a:lnTo>
                    <a:pt x="1018" y="33"/>
                  </a:lnTo>
                  <a:lnTo>
                    <a:pt x="1018" y="35"/>
                  </a:lnTo>
                  <a:lnTo>
                    <a:pt x="1025" y="36"/>
                  </a:lnTo>
                  <a:lnTo>
                    <a:pt x="1026" y="37"/>
                  </a:lnTo>
                  <a:lnTo>
                    <a:pt x="1026" y="41"/>
                  </a:lnTo>
                  <a:lnTo>
                    <a:pt x="1029" y="43"/>
                  </a:lnTo>
                  <a:lnTo>
                    <a:pt x="1032" y="43"/>
                  </a:lnTo>
                  <a:lnTo>
                    <a:pt x="1032" y="47"/>
                  </a:lnTo>
                  <a:lnTo>
                    <a:pt x="1027" y="50"/>
                  </a:lnTo>
                  <a:lnTo>
                    <a:pt x="1029" y="51"/>
                  </a:lnTo>
                  <a:lnTo>
                    <a:pt x="1032" y="51"/>
                  </a:lnTo>
                  <a:lnTo>
                    <a:pt x="1031" y="53"/>
                  </a:lnTo>
                  <a:lnTo>
                    <a:pt x="1029" y="53"/>
                  </a:lnTo>
                  <a:lnTo>
                    <a:pt x="1030" y="54"/>
                  </a:lnTo>
                  <a:lnTo>
                    <a:pt x="1030" y="55"/>
                  </a:lnTo>
                  <a:lnTo>
                    <a:pt x="1031" y="54"/>
                  </a:lnTo>
                  <a:lnTo>
                    <a:pt x="1030" y="56"/>
                  </a:lnTo>
                  <a:lnTo>
                    <a:pt x="1029" y="57"/>
                  </a:lnTo>
                  <a:lnTo>
                    <a:pt x="1027" y="57"/>
                  </a:lnTo>
                  <a:lnTo>
                    <a:pt x="1027" y="61"/>
                  </a:lnTo>
                  <a:lnTo>
                    <a:pt x="1030" y="61"/>
                  </a:lnTo>
                  <a:lnTo>
                    <a:pt x="1031" y="57"/>
                  </a:lnTo>
                  <a:lnTo>
                    <a:pt x="1032" y="56"/>
                  </a:lnTo>
                  <a:lnTo>
                    <a:pt x="1037" y="55"/>
                  </a:lnTo>
                  <a:lnTo>
                    <a:pt x="1045" y="50"/>
                  </a:lnTo>
                  <a:lnTo>
                    <a:pt x="1046" y="50"/>
                  </a:lnTo>
                  <a:lnTo>
                    <a:pt x="1049" y="53"/>
                  </a:lnTo>
                  <a:lnTo>
                    <a:pt x="1049" y="57"/>
                  </a:lnTo>
                  <a:lnTo>
                    <a:pt x="1048" y="60"/>
                  </a:lnTo>
                  <a:lnTo>
                    <a:pt x="1045" y="63"/>
                  </a:lnTo>
                  <a:lnTo>
                    <a:pt x="1044" y="66"/>
                  </a:lnTo>
                  <a:lnTo>
                    <a:pt x="1050" y="63"/>
                  </a:lnTo>
                  <a:lnTo>
                    <a:pt x="1051" y="63"/>
                  </a:lnTo>
                  <a:lnTo>
                    <a:pt x="1051" y="61"/>
                  </a:lnTo>
                  <a:lnTo>
                    <a:pt x="1052" y="60"/>
                  </a:lnTo>
                  <a:lnTo>
                    <a:pt x="1056" y="55"/>
                  </a:lnTo>
                  <a:lnTo>
                    <a:pt x="1057" y="54"/>
                  </a:lnTo>
                  <a:lnTo>
                    <a:pt x="1062" y="54"/>
                  </a:lnTo>
                  <a:lnTo>
                    <a:pt x="1067" y="57"/>
                  </a:lnTo>
                  <a:lnTo>
                    <a:pt x="1065" y="60"/>
                  </a:lnTo>
                  <a:lnTo>
                    <a:pt x="1064" y="61"/>
                  </a:lnTo>
                  <a:lnTo>
                    <a:pt x="1062" y="62"/>
                  </a:lnTo>
                  <a:lnTo>
                    <a:pt x="1063" y="63"/>
                  </a:lnTo>
                  <a:lnTo>
                    <a:pt x="1068" y="63"/>
                  </a:lnTo>
                  <a:lnTo>
                    <a:pt x="1073" y="68"/>
                  </a:lnTo>
                  <a:lnTo>
                    <a:pt x="1071" y="70"/>
                  </a:lnTo>
                  <a:lnTo>
                    <a:pt x="1069" y="72"/>
                  </a:lnTo>
                  <a:lnTo>
                    <a:pt x="1064" y="73"/>
                  </a:lnTo>
                  <a:lnTo>
                    <a:pt x="1063" y="74"/>
                  </a:lnTo>
                  <a:lnTo>
                    <a:pt x="1063" y="75"/>
                  </a:lnTo>
                  <a:lnTo>
                    <a:pt x="1064" y="75"/>
                  </a:lnTo>
                  <a:lnTo>
                    <a:pt x="1064" y="76"/>
                  </a:lnTo>
                  <a:lnTo>
                    <a:pt x="1063" y="76"/>
                  </a:lnTo>
                  <a:lnTo>
                    <a:pt x="1060" y="75"/>
                  </a:lnTo>
                  <a:lnTo>
                    <a:pt x="1057" y="75"/>
                  </a:lnTo>
                  <a:lnTo>
                    <a:pt x="1057" y="76"/>
                  </a:lnTo>
                  <a:lnTo>
                    <a:pt x="1064" y="78"/>
                  </a:lnTo>
                  <a:lnTo>
                    <a:pt x="1077" y="73"/>
                  </a:lnTo>
                  <a:lnTo>
                    <a:pt x="1079" y="73"/>
                  </a:lnTo>
                  <a:lnTo>
                    <a:pt x="1082" y="75"/>
                  </a:lnTo>
                  <a:lnTo>
                    <a:pt x="1083" y="78"/>
                  </a:lnTo>
                  <a:lnTo>
                    <a:pt x="1081" y="79"/>
                  </a:lnTo>
                  <a:lnTo>
                    <a:pt x="1088" y="85"/>
                  </a:lnTo>
                  <a:lnTo>
                    <a:pt x="1089" y="88"/>
                  </a:lnTo>
                  <a:lnTo>
                    <a:pt x="1091" y="91"/>
                  </a:lnTo>
                  <a:lnTo>
                    <a:pt x="1092" y="92"/>
                  </a:lnTo>
                  <a:lnTo>
                    <a:pt x="1093" y="91"/>
                  </a:lnTo>
                  <a:lnTo>
                    <a:pt x="1093" y="90"/>
                  </a:lnTo>
                  <a:lnTo>
                    <a:pt x="1096" y="86"/>
                  </a:lnTo>
                  <a:lnTo>
                    <a:pt x="1098" y="87"/>
                  </a:lnTo>
                  <a:lnTo>
                    <a:pt x="1099" y="91"/>
                  </a:lnTo>
                  <a:lnTo>
                    <a:pt x="1099" y="92"/>
                  </a:lnTo>
                  <a:lnTo>
                    <a:pt x="1100" y="92"/>
                  </a:lnTo>
                  <a:lnTo>
                    <a:pt x="1102" y="98"/>
                  </a:lnTo>
                  <a:lnTo>
                    <a:pt x="1102" y="99"/>
                  </a:lnTo>
                  <a:lnTo>
                    <a:pt x="1101" y="100"/>
                  </a:lnTo>
                  <a:lnTo>
                    <a:pt x="1101" y="104"/>
                  </a:lnTo>
                  <a:lnTo>
                    <a:pt x="1102" y="105"/>
                  </a:lnTo>
                  <a:lnTo>
                    <a:pt x="1102" y="106"/>
                  </a:lnTo>
                  <a:lnTo>
                    <a:pt x="1104" y="108"/>
                  </a:lnTo>
                  <a:lnTo>
                    <a:pt x="1101" y="108"/>
                  </a:lnTo>
                  <a:lnTo>
                    <a:pt x="1096" y="111"/>
                  </a:lnTo>
                  <a:lnTo>
                    <a:pt x="1081" y="112"/>
                  </a:lnTo>
                  <a:lnTo>
                    <a:pt x="1080" y="113"/>
                  </a:lnTo>
                  <a:lnTo>
                    <a:pt x="1080" y="117"/>
                  </a:lnTo>
                  <a:lnTo>
                    <a:pt x="1079" y="118"/>
                  </a:lnTo>
                  <a:lnTo>
                    <a:pt x="1075" y="119"/>
                  </a:lnTo>
                  <a:lnTo>
                    <a:pt x="1073" y="122"/>
                  </a:lnTo>
                  <a:lnTo>
                    <a:pt x="1073" y="123"/>
                  </a:lnTo>
                  <a:lnTo>
                    <a:pt x="1074" y="124"/>
                  </a:lnTo>
                  <a:lnTo>
                    <a:pt x="1073" y="128"/>
                  </a:lnTo>
                  <a:lnTo>
                    <a:pt x="1071" y="129"/>
                  </a:lnTo>
                  <a:lnTo>
                    <a:pt x="1064" y="131"/>
                  </a:lnTo>
                  <a:lnTo>
                    <a:pt x="1063" y="133"/>
                  </a:lnTo>
                  <a:lnTo>
                    <a:pt x="1063" y="134"/>
                  </a:lnTo>
                  <a:lnTo>
                    <a:pt x="1064" y="135"/>
                  </a:lnTo>
                  <a:lnTo>
                    <a:pt x="1044" y="131"/>
                  </a:lnTo>
                  <a:lnTo>
                    <a:pt x="1025" y="129"/>
                  </a:lnTo>
                  <a:lnTo>
                    <a:pt x="1013" y="124"/>
                  </a:lnTo>
                  <a:lnTo>
                    <a:pt x="1001" y="121"/>
                  </a:lnTo>
                  <a:lnTo>
                    <a:pt x="999" y="122"/>
                  </a:lnTo>
                  <a:lnTo>
                    <a:pt x="999" y="123"/>
                  </a:lnTo>
                  <a:lnTo>
                    <a:pt x="1005" y="123"/>
                  </a:lnTo>
                  <a:lnTo>
                    <a:pt x="1005" y="125"/>
                  </a:lnTo>
                  <a:lnTo>
                    <a:pt x="1000" y="128"/>
                  </a:lnTo>
                  <a:lnTo>
                    <a:pt x="999" y="129"/>
                  </a:lnTo>
                  <a:lnTo>
                    <a:pt x="1001" y="131"/>
                  </a:lnTo>
                  <a:lnTo>
                    <a:pt x="1005" y="131"/>
                  </a:lnTo>
                  <a:lnTo>
                    <a:pt x="1006" y="129"/>
                  </a:lnTo>
                  <a:lnTo>
                    <a:pt x="1008" y="131"/>
                  </a:lnTo>
                  <a:lnTo>
                    <a:pt x="1006" y="131"/>
                  </a:lnTo>
                  <a:lnTo>
                    <a:pt x="1005" y="133"/>
                  </a:lnTo>
                  <a:lnTo>
                    <a:pt x="1012" y="134"/>
                  </a:lnTo>
                  <a:lnTo>
                    <a:pt x="1015" y="136"/>
                  </a:lnTo>
                  <a:lnTo>
                    <a:pt x="1021" y="136"/>
                  </a:lnTo>
                  <a:lnTo>
                    <a:pt x="1021" y="137"/>
                  </a:lnTo>
                  <a:lnTo>
                    <a:pt x="1023" y="137"/>
                  </a:lnTo>
                  <a:lnTo>
                    <a:pt x="1024" y="139"/>
                  </a:lnTo>
                  <a:lnTo>
                    <a:pt x="1024" y="140"/>
                  </a:lnTo>
                  <a:lnTo>
                    <a:pt x="1021" y="141"/>
                  </a:lnTo>
                  <a:lnTo>
                    <a:pt x="1023" y="142"/>
                  </a:lnTo>
                  <a:lnTo>
                    <a:pt x="1030" y="141"/>
                  </a:lnTo>
                  <a:lnTo>
                    <a:pt x="1032" y="143"/>
                  </a:lnTo>
                  <a:lnTo>
                    <a:pt x="1044" y="147"/>
                  </a:lnTo>
                  <a:lnTo>
                    <a:pt x="1044" y="148"/>
                  </a:lnTo>
                  <a:lnTo>
                    <a:pt x="1039" y="152"/>
                  </a:lnTo>
                  <a:lnTo>
                    <a:pt x="1038" y="153"/>
                  </a:lnTo>
                  <a:lnTo>
                    <a:pt x="1036" y="154"/>
                  </a:lnTo>
                  <a:lnTo>
                    <a:pt x="1033" y="156"/>
                  </a:lnTo>
                  <a:lnTo>
                    <a:pt x="1033" y="158"/>
                  </a:lnTo>
                  <a:lnTo>
                    <a:pt x="1032" y="159"/>
                  </a:lnTo>
                  <a:lnTo>
                    <a:pt x="1032" y="160"/>
                  </a:lnTo>
                  <a:lnTo>
                    <a:pt x="1031" y="160"/>
                  </a:lnTo>
                  <a:lnTo>
                    <a:pt x="1033" y="161"/>
                  </a:lnTo>
                  <a:lnTo>
                    <a:pt x="1033" y="160"/>
                  </a:lnTo>
                  <a:lnTo>
                    <a:pt x="1036" y="158"/>
                  </a:lnTo>
                  <a:lnTo>
                    <a:pt x="1037" y="154"/>
                  </a:lnTo>
                  <a:lnTo>
                    <a:pt x="1039" y="154"/>
                  </a:lnTo>
                  <a:lnTo>
                    <a:pt x="1040" y="155"/>
                  </a:lnTo>
                  <a:lnTo>
                    <a:pt x="1044" y="155"/>
                  </a:lnTo>
                  <a:lnTo>
                    <a:pt x="1045" y="154"/>
                  </a:lnTo>
                  <a:lnTo>
                    <a:pt x="1046" y="155"/>
                  </a:lnTo>
                  <a:lnTo>
                    <a:pt x="1046" y="160"/>
                  </a:lnTo>
                  <a:lnTo>
                    <a:pt x="1048" y="164"/>
                  </a:lnTo>
                  <a:lnTo>
                    <a:pt x="1048" y="165"/>
                  </a:lnTo>
                  <a:lnTo>
                    <a:pt x="1046" y="167"/>
                  </a:lnTo>
                  <a:lnTo>
                    <a:pt x="1043" y="171"/>
                  </a:lnTo>
                  <a:lnTo>
                    <a:pt x="1043" y="173"/>
                  </a:lnTo>
                  <a:lnTo>
                    <a:pt x="1042" y="173"/>
                  </a:lnTo>
                  <a:lnTo>
                    <a:pt x="1042" y="174"/>
                  </a:lnTo>
                  <a:lnTo>
                    <a:pt x="1040" y="176"/>
                  </a:lnTo>
                  <a:lnTo>
                    <a:pt x="1040" y="178"/>
                  </a:lnTo>
                  <a:lnTo>
                    <a:pt x="1038" y="178"/>
                  </a:lnTo>
                  <a:lnTo>
                    <a:pt x="1037" y="179"/>
                  </a:lnTo>
                  <a:lnTo>
                    <a:pt x="1038" y="179"/>
                  </a:lnTo>
                  <a:lnTo>
                    <a:pt x="1038" y="180"/>
                  </a:lnTo>
                  <a:lnTo>
                    <a:pt x="1036" y="185"/>
                  </a:lnTo>
                  <a:lnTo>
                    <a:pt x="1038" y="183"/>
                  </a:lnTo>
                  <a:lnTo>
                    <a:pt x="1039" y="180"/>
                  </a:lnTo>
                  <a:lnTo>
                    <a:pt x="1044" y="176"/>
                  </a:lnTo>
                  <a:lnTo>
                    <a:pt x="1045" y="176"/>
                  </a:lnTo>
                  <a:lnTo>
                    <a:pt x="1050" y="174"/>
                  </a:lnTo>
                  <a:lnTo>
                    <a:pt x="1054" y="176"/>
                  </a:lnTo>
                  <a:lnTo>
                    <a:pt x="1057" y="172"/>
                  </a:lnTo>
                  <a:lnTo>
                    <a:pt x="1060" y="171"/>
                  </a:lnTo>
                  <a:lnTo>
                    <a:pt x="1061" y="172"/>
                  </a:lnTo>
                  <a:lnTo>
                    <a:pt x="1060" y="173"/>
                  </a:lnTo>
                  <a:lnTo>
                    <a:pt x="1058" y="176"/>
                  </a:lnTo>
                  <a:lnTo>
                    <a:pt x="1055" y="179"/>
                  </a:lnTo>
                  <a:lnTo>
                    <a:pt x="1055" y="182"/>
                  </a:lnTo>
                  <a:lnTo>
                    <a:pt x="1056" y="179"/>
                  </a:lnTo>
                  <a:lnTo>
                    <a:pt x="1057" y="178"/>
                  </a:lnTo>
                  <a:lnTo>
                    <a:pt x="1058" y="178"/>
                  </a:lnTo>
                  <a:lnTo>
                    <a:pt x="1061" y="176"/>
                  </a:lnTo>
                  <a:lnTo>
                    <a:pt x="1062" y="178"/>
                  </a:lnTo>
                  <a:lnTo>
                    <a:pt x="1062" y="179"/>
                  </a:lnTo>
                  <a:lnTo>
                    <a:pt x="1065" y="182"/>
                  </a:lnTo>
                  <a:lnTo>
                    <a:pt x="1065" y="180"/>
                  </a:lnTo>
                  <a:lnTo>
                    <a:pt x="1064" y="179"/>
                  </a:lnTo>
                  <a:lnTo>
                    <a:pt x="1063" y="174"/>
                  </a:lnTo>
                  <a:lnTo>
                    <a:pt x="1062" y="173"/>
                  </a:lnTo>
                  <a:lnTo>
                    <a:pt x="1063" y="173"/>
                  </a:lnTo>
                  <a:lnTo>
                    <a:pt x="1065" y="172"/>
                  </a:lnTo>
                  <a:lnTo>
                    <a:pt x="1067" y="172"/>
                  </a:lnTo>
                  <a:lnTo>
                    <a:pt x="1067" y="170"/>
                  </a:lnTo>
                  <a:lnTo>
                    <a:pt x="1065" y="168"/>
                  </a:lnTo>
                  <a:lnTo>
                    <a:pt x="1065" y="167"/>
                  </a:lnTo>
                  <a:lnTo>
                    <a:pt x="1064" y="166"/>
                  </a:lnTo>
                  <a:lnTo>
                    <a:pt x="1064" y="158"/>
                  </a:lnTo>
                  <a:lnTo>
                    <a:pt x="1070" y="158"/>
                  </a:lnTo>
                  <a:lnTo>
                    <a:pt x="1071" y="160"/>
                  </a:lnTo>
                  <a:lnTo>
                    <a:pt x="1071" y="161"/>
                  </a:lnTo>
                  <a:lnTo>
                    <a:pt x="1069" y="162"/>
                  </a:lnTo>
                  <a:lnTo>
                    <a:pt x="1070" y="164"/>
                  </a:lnTo>
                  <a:lnTo>
                    <a:pt x="1074" y="162"/>
                  </a:lnTo>
                  <a:lnTo>
                    <a:pt x="1075" y="164"/>
                  </a:lnTo>
                  <a:lnTo>
                    <a:pt x="1075" y="180"/>
                  </a:lnTo>
                  <a:lnTo>
                    <a:pt x="1074" y="183"/>
                  </a:lnTo>
                  <a:lnTo>
                    <a:pt x="1071" y="183"/>
                  </a:lnTo>
                  <a:lnTo>
                    <a:pt x="1073" y="184"/>
                  </a:lnTo>
                  <a:lnTo>
                    <a:pt x="1076" y="183"/>
                  </a:lnTo>
                  <a:lnTo>
                    <a:pt x="1076" y="176"/>
                  </a:lnTo>
                  <a:lnTo>
                    <a:pt x="1077" y="176"/>
                  </a:lnTo>
                  <a:lnTo>
                    <a:pt x="1077" y="171"/>
                  </a:lnTo>
                  <a:lnTo>
                    <a:pt x="1076" y="170"/>
                  </a:lnTo>
                  <a:lnTo>
                    <a:pt x="1077" y="170"/>
                  </a:lnTo>
                  <a:lnTo>
                    <a:pt x="1076" y="167"/>
                  </a:lnTo>
                  <a:lnTo>
                    <a:pt x="1079" y="166"/>
                  </a:lnTo>
                  <a:lnTo>
                    <a:pt x="1087" y="167"/>
                  </a:lnTo>
                  <a:lnTo>
                    <a:pt x="1088" y="168"/>
                  </a:lnTo>
                  <a:lnTo>
                    <a:pt x="1087" y="168"/>
                  </a:lnTo>
                  <a:lnTo>
                    <a:pt x="1087" y="171"/>
                  </a:lnTo>
                  <a:lnTo>
                    <a:pt x="1088" y="172"/>
                  </a:lnTo>
                  <a:lnTo>
                    <a:pt x="1088" y="171"/>
                  </a:lnTo>
                  <a:lnTo>
                    <a:pt x="1089" y="171"/>
                  </a:lnTo>
                  <a:lnTo>
                    <a:pt x="1093" y="167"/>
                  </a:lnTo>
                  <a:lnTo>
                    <a:pt x="1093" y="172"/>
                  </a:lnTo>
                  <a:lnTo>
                    <a:pt x="1094" y="174"/>
                  </a:lnTo>
                  <a:lnTo>
                    <a:pt x="1094" y="176"/>
                  </a:lnTo>
                  <a:lnTo>
                    <a:pt x="1095" y="178"/>
                  </a:lnTo>
                  <a:lnTo>
                    <a:pt x="1095" y="182"/>
                  </a:lnTo>
                  <a:lnTo>
                    <a:pt x="1096" y="184"/>
                  </a:lnTo>
                  <a:lnTo>
                    <a:pt x="1096" y="195"/>
                  </a:lnTo>
                  <a:lnTo>
                    <a:pt x="1095" y="199"/>
                  </a:lnTo>
                  <a:lnTo>
                    <a:pt x="1094" y="201"/>
                  </a:lnTo>
                  <a:lnTo>
                    <a:pt x="1089" y="202"/>
                  </a:lnTo>
                  <a:lnTo>
                    <a:pt x="1080" y="199"/>
                  </a:lnTo>
                  <a:lnTo>
                    <a:pt x="1077" y="199"/>
                  </a:lnTo>
                  <a:lnTo>
                    <a:pt x="1070" y="190"/>
                  </a:lnTo>
                  <a:lnTo>
                    <a:pt x="1068" y="188"/>
                  </a:lnTo>
                  <a:lnTo>
                    <a:pt x="1063" y="188"/>
                  </a:lnTo>
                  <a:lnTo>
                    <a:pt x="1063" y="189"/>
                  </a:lnTo>
                  <a:lnTo>
                    <a:pt x="1064" y="190"/>
                  </a:lnTo>
                  <a:lnTo>
                    <a:pt x="1067" y="191"/>
                  </a:lnTo>
                  <a:lnTo>
                    <a:pt x="1067" y="192"/>
                  </a:lnTo>
                  <a:lnTo>
                    <a:pt x="1068" y="195"/>
                  </a:lnTo>
                  <a:lnTo>
                    <a:pt x="1068" y="197"/>
                  </a:lnTo>
                  <a:lnTo>
                    <a:pt x="1067" y="199"/>
                  </a:lnTo>
                  <a:lnTo>
                    <a:pt x="1067" y="201"/>
                  </a:lnTo>
                  <a:lnTo>
                    <a:pt x="1064" y="203"/>
                  </a:lnTo>
                  <a:lnTo>
                    <a:pt x="1064" y="205"/>
                  </a:lnTo>
                  <a:lnTo>
                    <a:pt x="1063" y="207"/>
                  </a:lnTo>
                  <a:lnTo>
                    <a:pt x="1063" y="211"/>
                  </a:lnTo>
                  <a:lnTo>
                    <a:pt x="1057" y="217"/>
                  </a:lnTo>
                  <a:lnTo>
                    <a:pt x="1056" y="220"/>
                  </a:lnTo>
                  <a:lnTo>
                    <a:pt x="1056" y="221"/>
                  </a:lnTo>
                  <a:lnTo>
                    <a:pt x="1048" y="221"/>
                  </a:lnTo>
                  <a:lnTo>
                    <a:pt x="1043" y="226"/>
                  </a:lnTo>
                  <a:lnTo>
                    <a:pt x="1040" y="227"/>
                  </a:lnTo>
                  <a:lnTo>
                    <a:pt x="1033" y="227"/>
                  </a:lnTo>
                  <a:lnTo>
                    <a:pt x="1031" y="228"/>
                  </a:lnTo>
                  <a:lnTo>
                    <a:pt x="1030" y="231"/>
                  </a:lnTo>
                  <a:lnTo>
                    <a:pt x="1030" y="233"/>
                  </a:lnTo>
                  <a:lnTo>
                    <a:pt x="1029" y="237"/>
                  </a:lnTo>
                  <a:lnTo>
                    <a:pt x="1029" y="240"/>
                  </a:lnTo>
                  <a:lnTo>
                    <a:pt x="1027" y="241"/>
                  </a:lnTo>
                  <a:lnTo>
                    <a:pt x="1027" y="245"/>
                  </a:lnTo>
                  <a:lnTo>
                    <a:pt x="1026" y="248"/>
                  </a:lnTo>
                  <a:lnTo>
                    <a:pt x="1026" y="251"/>
                  </a:lnTo>
                  <a:lnTo>
                    <a:pt x="1025" y="252"/>
                  </a:lnTo>
                  <a:lnTo>
                    <a:pt x="1023" y="256"/>
                  </a:lnTo>
                  <a:lnTo>
                    <a:pt x="1018" y="260"/>
                  </a:lnTo>
                  <a:lnTo>
                    <a:pt x="1015" y="259"/>
                  </a:lnTo>
                  <a:lnTo>
                    <a:pt x="1014" y="260"/>
                  </a:lnTo>
                  <a:lnTo>
                    <a:pt x="1013" y="260"/>
                  </a:lnTo>
                  <a:lnTo>
                    <a:pt x="1008" y="254"/>
                  </a:lnTo>
                  <a:lnTo>
                    <a:pt x="1008" y="251"/>
                  </a:lnTo>
                  <a:lnTo>
                    <a:pt x="1009" y="242"/>
                  </a:lnTo>
                  <a:lnTo>
                    <a:pt x="1009" y="239"/>
                  </a:lnTo>
                  <a:lnTo>
                    <a:pt x="1025" y="220"/>
                  </a:lnTo>
                  <a:lnTo>
                    <a:pt x="1030" y="209"/>
                  </a:lnTo>
                  <a:lnTo>
                    <a:pt x="1024" y="194"/>
                  </a:lnTo>
                  <a:lnTo>
                    <a:pt x="1021" y="184"/>
                  </a:lnTo>
                  <a:lnTo>
                    <a:pt x="1021" y="183"/>
                  </a:lnTo>
                  <a:lnTo>
                    <a:pt x="1007" y="177"/>
                  </a:lnTo>
                  <a:lnTo>
                    <a:pt x="994" y="170"/>
                  </a:lnTo>
                  <a:lnTo>
                    <a:pt x="992" y="168"/>
                  </a:lnTo>
                  <a:lnTo>
                    <a:pt x="990" y="167"/>
                  </a:lnTo>
                  <a:lnTo>
                    <a:pt x="989" y="165"/>
                  </a:lnTo>
                  <a:lnTo>
                    <a:pt x="989" y="161"/>
                  </a:lnTo>
                  <a:lnTo>
                    <a:pt x="981" y="158"/>
                  </a:lnTo>
                  <a:lnTo>
                    <a:pt x="981" y="156"/>
                  </a:lnTo>
                  <a:lnTo>
                    <a:pt x="973" y="142"/>
                  </a:lnTo>
                  <a:lnTo>
                    <a:pt x="970" y="136"/>
                  </a:lnTo>
                  <a:lnTo>
                    <a:pt x="968" y="134"/>
                  </a:lnTo>
                  <a:lnTo>
                    <a:pt x="964" y="136"/>
                  </a:lnTo>
                  <a:lnTo>
                    <a:pt x="959" y="135"/>
                  </a:lnTo>
                  <a:lnTo>
                    <a:pt x="957" y="136"/>
                  </a:lnTo>
                  <a:lnTo>
                    <a:pt x="955" y="139"/>
                  </a:lnTo>
                  <a:lnTo>
                    <a:pt x="955" y="141"/>
                  </a:lnTo>
                  <a:lnTo>
                    <a:pt x="950" y="143"/>
                  </a:lnTo>
                  <a:lnTo>
                    <a:pt x="947" y="147"/>
                  </a:lnTo>
                  <a:lnTo>
                    <a:pt x="945" y="147"/>
                  </a:lnTo>
                  <a:lnTo>
                    <a:pt x="945" y="149"/>
                  </a:lnTo>
                  <a:lnTo>
                    <a:pt x="946" y="149"/>
                  </a:lnTo>
                  <a:lnTo>
                    <a:pt x="944" y="152"/>
                  </a:lnTo>
                  <a:lnTo>
                    <a:pt x="936" y="155"/>
                  </a:lnTo>
                  <a:lnTo>
                    <a:pt x="934" y="155"/>
                  </a:lnTo>
                  <a:lnTo>
                    <a:pt x="932" y="153"/>
                  </a:lnTo>
                  <a:lnTo>
                    <a:pt x="930" y="153"/>
                  </a:lnTo>
                  <a:lnTo>
                    <a:pt x="925" y="151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2" y="153"/>
                  </a:lnTo>
                  <a:lnTo>
                    <a:pt x="911" y="153"/>
                  </a:lnTo>
                  <a:lnTo>
                    <a:pt x="908" y="158"/>
                  </a:lnTo>
                  <a:lnTo>
                    <a:pt x="907" y="159"/>
                  </a:lnTo>
                  <a:lnTo>
                    <a:pt x="908" y="161"/>
                  </a:lnTo>
                  <a:lnTo>
                    <a:pt x="907" y="164"/>
                  </a:lnTo>
                  <a:lnTo>
                    <a:pt x="902" y="168"/>
                  </a:lnTo>
                  <a:lnTo>
                    <a:pt x="900" y="173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7" y="178"/>
                  </a:lnTo>
                  <a:lnTo>
                    <a:pt x="896" y="179"/>
                  </a:lnTo>
                  <a:lnTo>
                    <a:pt x="890" y="180"/>
                  </a:lnTo>
                  <a:lnTo>
                    <a:pt x="888" y="183"/>
                  </a:lnTo>
                  <a:lnTo>
                    <a:pt x="888" y="185"/>
                  </a:lnTo>
                  <a:lnTo>
                    <a:pt x="887" y="186"/>
                  </a:lnTo>
                  <a:lnTo>
                    <a:pt x="888" y="188"/>
                  </a:lnTo>
                  <a:lnTo>
                    <a:pt x="888" y="189"/>
                  </a:lnTo>
                  <a:lnTo>
                    <a:pt x="889" y="191"/>
                  </a:lnTo>
                  <a:lnTo>
                    <a:pt x="889" y="194"/>
                  </a:lnTo>
                  <a:lnTo>
                    <a:pt x="887" y="198"/>
                  </a:lnTo>
                  <a:lnTo>
                    <a:pt x="884" y="201"/>
                  </a:lnTo>
                  <a:lnTo>
                    <a:pt x="884" y="203"/>
                  </a:lnTo>
                  <a:lnTo>
                    <a:pt x="886" y="204"/>
                  </a:lnTo>
                  <a:lnTo>
                    <a:pt x="884" y="205"/>
                  </a:lnTo>
                  <a:lnTo>
                    <a:pt x="884" y="210"/>
                  </a:lnTo>
                  <a:lnTo>
                    <a:pt x="883" y="211"/>
                  </a:lnTo>
                  <a:lnTo>
                    <a:pt x="882" y="214"/>
                  </a:lnTo>
                  <a:lnTo>
                    <a:pt x="883" y="219"/>
                  </a:lnTo>
                  <a:lnTo>
                    <a:pt x="883" y="220"/>
                  </a:lnTo>
                  <a:lnTo>
                    <a:pt x="880" y="227"/>
                  </a:lnTo>
                  <a:lnTo>
                    <a:pt x="880" y="228"/>
                  </a:lnTo>
                  <a:lnTo>
                    <a:pt x="878" y="238"/>
                  </a:lnTo>
                  <a:lnTo>
                    <a:pt x="877" y="241"/>
                  </a:lnTo>
                  <a:lnTo>
                    <a:pt x="878" y="245"/>
                  </a:lnTo>
                  <a:lnTo>
                    <a:pt x="880" y="247"/>
                  </a:lnTo>
                  <a:lnTo>
                    <a:pt x="880" y="250"/>
                  </a:lnTo>
                  <a:lnTo>
                    <a:pt x="878" y="250"/>
                  </a:lnTo>
                  <a:lnTo>
                    <a:pt x="878" y="257"/>
                  </a:lnTo>
                  <a:lnTo>
                    <a:pt x="880" y="259"/>
                  </a:lnTo>
                  <a:lnTo>
                    <a:pt x="880" y="262"/>
                  </a:lnTo>
                  <a:lnTo>
                    <a:pt x="881" y="262"/>
                  </a:lnTo>
                  <a:lnTo>
                    <a:pt x="881" y="265"/>
                  </a:lnTo>
                  <a:lnTo>
                    <a:pt x="878" y="266"/>
                  </a:lnTo>
                  <a:lnTo>
                    <a:pt x="878" y="270"/>
                  </a:lnTo>
                  <a:lnTo>
                    <a:pt x="876" y="272"/>
                  </a:lnTo>
                  <a:lnTo>
                    <a:pt x="875" y="275"/>
                  </a:lnTo>
                  <a:lnTo>
                    <a:pt x="875" y="277"/>
                  </a:lnTo>
                  <a:lnTo>
                    <a:pt x="872" y="279"/>
                  </a:lnTo>
                  <a:lnTo>
                    <a:pt x="866" y="277"/>
                  </a:lnTo>
                  <a:lnTo>
                    <a:pt x="865" y="277"/>
                  </a:lnTo>
                  <a:lnTo>
                    <a:pt x="863" y="278"/>
                  </a:lnTo>
                  <a:lnTo>
                    <a:pt x="856" y="285"/>
                  </a:lnTo>
                  <a:lnTo>
                    <a:pt x="853" y="289"/>
                  </a:lnTo>
                  <a:lnTo>
                    <a:pt x="853" y="300"/>
                  </a:lnTo>
                  <a:lnTo>
                    <a:pt x="852" y="301"/>
                  </a:lnTo>
                  <a:lnTo>
                    <a:pt x="852" y="302"/>
                  </a:lnTo>
                  <a:lnTo>
                    <a:pt x="853" y="303"/>
                  </a:lnTo>
                  <a:lnTo>
                    <a:pt x="852" y="306"/>
                  </a:lnTo>
                  <a:lnTo>
                    <a:pt x="851" y="307"/>
                  </a:lnTo>
                  <a:lnTo>
                    <a:pt x="850" y="307"/>
                  </a:lnTo>
                  <a:lnTo>
                    <a:pt x="847" y="309"/>
                  </a:lnTo>
                  <a:lnTo>
                    <a:pt x="846" y="309"/>
                  </a:lnTo>
                  <a:lnTo>
                    <a:pt x="844" y="312"/>
                  </a:lnTo>
                  <a:lnTo>
                    <a:pt x="844" y="314"/>
                  </a:lnTo>
                  <a:lnTo>
                    <a:pt x="841" y="317"/>
                  </a:lnTo>
                  <a:lnTo>
                    <a:pt x="841" y="315"/>
                  </a:lnTo>
                  <a:lnTo>
                    <a:pt x="839" y="312"/>
                  </a:lnTo>
                  <a:lnTo>
                    <a:pt x="837" y="306"/>
                  </a:lnTo>
                  <a:lnTo>
                    <a:pt x="833" y="303"/>
                  </a:lnTo>
                  <a:lnTo>
                    <a:pt x="825" y="300"/>
                  </a:lnTo>
                  <a:lnTo>
                    <a:pt x="819" y="299"/>
                  </a:lnTo>
                  <a:lnTo>
                    <a:pt x="813" y="294"/>
                  </a:lnTo>
                  <a:lnTo>
                    <a:pt x="812" y="293"/>
                  </a:lnTo>
                  <a:lnTo>
                    <a:pt x="810" y="290"/>
                  </a:lnTo>
                  <a:lnTo>
                    <a:pt x="802" y="285"/>
                  </a:lnTo>
                  <a:lnTo>
                    <a:pt x="799" y="285"/>
                  </a:lnTo>
                  <a:lnTo>
                    <a:pt x="796" y="288"/>
                  </a:lnTo>
                  <a:lnTo>
                    <a:pt x="794" y="297"/>
                  </a:lnTo>
                  <a:lnTo>
                    <a:pt x="789" y="300"/>
                  </a:lnTo>
                  <a:lnTo>
                    <a:pt x="783" y="301"/>
                  </a:lnTo>
                  <a:lnTo>
                    <a:pt x="771" y="308"/>
                  </a:lnTo>
                  <a:lnTo>
                    <a:pt x="770" y="308"/>
                  </a:lnTo>
                  <a:lnTo>
                    <a:pt x="766" y="302"/>
                  </a:lnTo>
                  <a:lnTo>
                    <a:pt x="765" y="301"/>
                  </a:lnTo>
                  <a:lnTo>
                    <a:pt x="763" y="301"/>
                  </a:lnTo>
                  <a:lnTo>
                    <a:pt x="756" y="302"/>
                  </a:lnTo>
                  <a:lnTo>
                    <a:pt x="745" y="296"/>
                  </a:lnTo>
                  <a:lnTo>
                    <a:pt x="742" y="296"/>
                  </a:lnTo>
                  <a:lnTo>
                    <a:pt x="738" y="297"/>
                  </a:lnTo>
                  <a:lnTo>
                    <a:pt x="737" y="295"/>
                  </a:lnTo>
                  <a:lnTo>
                    <a:pt x="735" y="284"/>
                  </a:lnTo>
                  <a:lnTo>
                    <a:pt x="735" y="283"/>
                  </a:lnTo>
                  <a:lnTo>
                    <a:pt x="732" y="281"/>
                  </a:lnTo>
                  <a:lnTo>
                    <a:pt x="728" y="275"/>
                  </a:lnTo>
                  <a:lnTo>
                    <a:pt x="728" y="274"/>
                  </a:lnTo>
                  <a:lnTo>
                    <a:pt x="727" y="271"/>
                  </a:lnTo>
                  <a:lnTo>
                    <a:pt x="727" y="269"/>
                  </a:lnTo>
                  <a:lnTo>
                    <a:pt x="721" y="263"/>
                  </a:lnTo>
                  <a:lnTo>
                    <a:pt x="717" y="257"/>
                  </a:lnTo>
                  <a:lnTo>
                    <a:pt x="706" y="233"/>
                  </a:lnTo>
                  <a:lnTo>
                    <a:pt x="704" y="232"/>
                  </a:lnTo>
                  <a:lnTo>
                    <a:pt x="691" y="229"/>
                  </a:lnTo>
                  <a:lnTo>
                    <a:pt x="682" y="235"/>
                  </a:lnTo>
                  <a:lnTo>
                    <a:pt x="682" y="237"/>
                  </a:lnTo>
                  <a:lnTo>
                    <a:pt x="681" y="239"/>
                  </a:lnTo>
                  <a:lnTo>
                    <a:pt x="679" y="242"/>
                  </a:lnTo>
                  <a:lnTo>
                    <a:pt x="684" y="253"/>
                  </a:lnTo>
                  <a:lnTo>
                    <a:pt x="682" y="259"/>
                  </a:lnTo>
                  <a:lnTo>
                    <a:pt x="679" y="259"/>
                  </a:lnTo>
                  <a:lnTo>
                    <a:pt x="667" y="252"/>
                  </a:lnTo>
                  <a:lnTo>
                    <a:pt x="666" y="252"/>
                  </a:lnTo>
                  <a:lnTo>
                    <a:pt x="663" y="259"/>
                  </a:lnTo>
                  <a:lnTo>
                    <a:pt x="651" y="260"/>
                  </a:lnTo>
                  <a:lnTo>
                    <a:pt x="640" y="262"/>
                  </a:lnTo>
                  <a:lnTo>
                    <a:pt x="651" y="275"/>
                  </a:lnTo>
                  <a:lnTo>
                    <a:pt x="651" y="289"/>
                  </a:lnTo>
                  <a:lnTo>
                    <a:pt x="650" y="291"/>
                  </a:lnTo>
                  <a:lnTo>
                    <a:pt x="646" y="303"/>
                  </a:lnTo>
                  <a:lnTo>
                    <a:pt x="642" y="309"/>
                  </a:lnTo>
                  <a:lnTo>
                    <a:pt x="634" y="318"/>
                  </a:lnTo>
                  <a:lnTo>
                    <a:pt x="646" y="325"/>
                  </a:lnTo>
                  <a:lnTo>
                    <a:pt x="636" y="338"/>
                  </a:lnTo>
                  <a:lnTo>
                    <a:pt x="634" y="339"/>
                  </a:lnTo>
                  <a:lnTo>
                    <a:pt x="633" y="339"/>
                  </a:lnTo>
                  <a:lnTo>
                    <a:pt x="614" y="331"/>
                  </a:lnTo>
                  <a:lnTo>
                    <a:pt x="595" y="321"/>
                  </a:lnTo>
                  <a:lnTo>
                    <a:pt x="580" y="322"/>
                  </a:lnTo>
                  <a:lnTo>
                    <a:pt x="578" y="322"/>
                  </a:lnTo>
                  <a:lnTo>
                    <a:pt x="572" y="315"/>
                  </a:lnTo>
                  <a:lnTo>
                    <a:pt x="570" y="314"/>
                  </a:lnTo>
                  <a:lnTo>
                    <a:pt x="559" y="318"/>
                  </a:lnTo>
                  <a:lnTo>
                    <a:pt x="558" y="319"/>
                  </a:lnTo>
                  <a:lnTo>
                    <a:pt x="558" y="320"/>
                  </a:lnTo>
                  <a:lnTo>
                    <a:pt x="557" y="331"/>
                  </a:lnTo>
                  <a:lnTo>
                    <a:pt x="557" y="334"/>
                  </a:lnTo>
                  <a:lnTo>
                    <a:pt x="559" y="357"/>
                  </a:lnTo>
                  <a:lnTo>
                    <a:pt x="559" y="362"/>
                  </a:lnTo>
                  <a:lnTo>
                    <a:pt x="551" y="377"/>
                  </a:lnTo>
                  <a:lnTo>
                    <a:pt x="548" y="382"/>
                  </a:lnTo>
                  <a:lnTo>
                    <a:pt x="547" y="382"/>
                  </a:lnTo>
                  <a:lnTo>
                    <a:pt x="523" y="368"/>
                  </a:lnTo>
                  <a:lnTo>
                    <a:pt x="522" y="368"/>
                  </a:lnTo>
                  <a:lnTo>
                    <a:pt x="518" y="375"/>
                  </a:lnTo>
                  <a:lnTo>
                    <a:pt x="501" y="389"/>
                  </a:lnTo>
                  <a:lnTo>
                    <a:pt x="501" y="391"/>
                  </a:lnTo>
                  <a:lnTo>
                    <a:pt x="499" y="393"/>
                  </a:lnTo>
                  <a:lnTo>
                    <a:pt x="492" y="419"/>
                  </a:lnTo>
                  <a:lnTo>
                    <a:pt x="492" y="422"/>
                  </a:lnTo>
                  <a:lnTo>
                    <a:pt x="487" y="429"/>
                  </a:lnTo>
                  <a:lnTo>
                    <a:pt x="485" y="431"/>
                  </a:lnTo>
                  <a:lnTo>
                    <a:pt x="483" y="432"/>
                  </a:lnTo>
                  <a:lnTo>
                    <a:pt x="476" y="434"/>
                  </a:lnTo>
                  <a:lnTo>
                    <a:pt x="474" y="436"/>
                  </a:lnTo>
                  <a:lnTo>
                    <a:pt x="472" y="443"/>
                  </a:lnTo>
                  <a:lnTo>
                    <a:pt x="485" y="468"/>
                  </a:lnTo>
                  <a:lnTo>
                    <a:pt x="486" y="469"/>
                  </a:lnTo>
                  <a:lnTo>
                    <a:pt x="485" y="484"/>
                  </a:lnTo>
                  <a:lnTo>
                    <a:pt x="484" y="486"/>
                  </a:lnTo>
                  <a:lnTo>
                    <a:pt x="483" y="487"/>
                  </a:lnTo>
                  <a:lnTo>
                    <a:pt x="480" y="489"/>
                  </a:lnTo>
                  <a:lnTo>
                    <a:pt x="472" y="497"/>
                  </a:lnTo>
                  <a:lnTo>
                    <a:pt x="468" y="502"/>
                  </a:lnTo>
                  <a:lnTo>
                    <a:pt x="453" y="533"/>
                  </a:lnTo>
                  <a:lnTo>
                    <a:pt x="443" y="545"/>
                  </a:lnTo>
                  <a:lnTo>
                    <a:pt x="443" y="547"/>
                  </a:lnTo>
                  <a:lnTo>
                    <a:pt x="445" y="559"/>
                  </a:lnTo>
                  <a:lnTo>
                    <a:pt x="446" y="560"/>
                  </a:lnTo>
                  <a:lnTo>
                    <a:pt x="446" y="567"/>
                  </a:lnTo>
                  <a:lnTo>
                    <a:pt x="427" y="579"/>
                  </a:lnTo>
                  <a:lnTo>
                    <a:pt x="416" y="582"/>
                  </a:lnTo>
                  <a:lnTo>
                    <a:pt x="405" y="583"/>
                  </a:lnTo>
                  <a:lnTo>
                    <a:pt x="410" y="612"/>
                  </a:lnTo>
                  <a:lnTo>
                    <a:pt x="410" y="619"/>
                  </a:lnTo>
                  <a:lnTo>
                    <a:pt x="406" y="625"/>
                  </a:lnTo>
                  <a:lnTo>
                    <a:pt x="406" y="627"/>
                  </a:lnTo>
                  <a:lnTo>
                    <a:pt x="404" y="651"/>
                  </a:lnTo>
                  <a:lnTo>
                    <a:pt x="404" y="665"/>
                  </a:lnTo>
                  <a:lnTo>
                    <a:pt x="403" y="669"/>
                  </a:lnTo>
                  <a:lnTo>
                    <a:pt x="399" y="671"/>
                  </a:lnTo>
                  <a:lnTo>
                    <a:pt x="399" y="674"/>
                  </a:lnTo>
                  <a:lnTo>
                    <a:pt x="398" y="676"/>
                  </a:lnTo>
                  <a:lnTo>
                    <a:pt x="397" y="686"/>
                  </a:lnTo>
                  <a:lnTo>
                    <a:pt x="396" y="689"/>
                  </a:lnTo>
                  <a:lnTo>
                    <a:pt x="390" y="699"/>
                  </a:lnTo>
                  <a:lnTo>
                    <a:pt x="379" y="719"/>
                  </a:lnTo>
                  <a:lnTo>
                    <a:pt x="367" y="738"/>
                  </a:lnTo>
                  <a:lnTo>
                    <a:pt x="380" y="748"/>
                  </a:lnTo>
                  <a:lnTo>
                    <a:pt x="381" y="749"/>
                  </a:lnTo>
                  <a:lnTo>
                    <a:pt x="385" y="749"/>
                  </a:lnTo>
                  <a:lnTo>
                    <a:pt x="386" y="750"/>
                  </a:lnTo>
                  <a:lnTo>
                    <a:pt x="387" y="752"/>
                  </a:lnTo>
                  <a:lnTo>
                    <a:pt x="390" y="775"/>
                  </a:lnTo>
                  <a:lnTo>
                    <a:pt x="390" y="778"/>
                  </a:lnTo>
                  <a:lnTo>
                    <a:pt x="389" y="779"/>
                  </a:lnTo>
                  <a:lnTo>
                    <a:pt x="381" y="793"/>
                  </a:lnTo>
                  <a:lnTo>
                    <a:pt x="381" y="794"/>
                  </a:lnTo>
                  <a:lnTo>
                    <a:pt x="380" y="794"/>
                  </a:lnTo>
                  <a:lnTo>
                    <a:pt x="365" y="791"/>
                  </a:lnTo>
                  <a:lnTo>
                    <a:pt x="350" y="787"/>
                  </a:lnTo>
                  <a:lnTo>
                    <a:pt x="340" y="789"/>
                  </a:lnTo>
                  <a:lnTo>
                    <a:pt x="330" y="797"/>
                  </a:lnTo>
                  <a:lnTo>
                    <a:pt x="327" y="800"/>
                  </a:lnTo>
                  <a:lnTo>
                    <a:pt x="318" y="813"/>
                  </a:lnTo>
                  <a:lnTo>
                    <a:pt x="311" y="829"/>
                  </a:lnTo>
                  <a:lnTo>
                    <a:pt x="305" y="834"/>
                  </a:lnTo>
                  <a:lnTo>
                    <a:pt x="307" y="843"/>
                  </a:lnTo>
                  <a:lnTo>
                    <a:pt x="307" y="848"/>
                  </a:lnTo>
                  <a:lnTo>
                    <a:pt x="298" y="864"/>
                  </a:lnTo>
                  <a:lnTo>
                    <a:pt x="300" y="871"/>
                  </a:lnTo>
                  <a:lnTo>
                    <a:pt x="307" y="890"/>
                  </a:lnTo>
                  <a:lnTo>
                    <a:pt x="303" y="897"/>
                  </a:lnTo>
                  <a:lnTo>
                    <a:pt x="303" y="901"/>
                  </a:lnTo>
                  <a:lnTo>
                    <a:pt x="305" y="915"/>
                  </a:lnTo>
                  <a:lnTo>
                    <a:pt x="305" y="917"/>
                  </a:lnTo>
                  <a:lnTo>
                    <a:pt x="304" y="920"/>
                  </a:lnTo>
                  <a:lnTo>
                    <a:pt x="303" y="924"/>
                  </a:lnTo>
                  <a:lnTo>
                    <a:pt x="301" y="927"/>
                  </a:lnTo>
                  <a:lnTo>
                    <a:pt x="301" y="928"/>
                  </a:lnTo>
                  <a:lnTo>
                    <a:pt x="310" y="951"/>
                  </a:lnTo>
                  <a:lnTo>
                    <a:pt x="311" y="956"/>
                  </a:lnTo>
                  <a:lnTo>
                    <a:pt x="311" y="960"/>
                  </a:lnTo>
                  <a:lnTo>
                    <a:pt x="309" y="983"/>
                  </a:lnTo>
                  <a:lnTo>
                    <a:pt x="305" y="1006"/>
                  </a:lnTo>
                  <a:lnTo>
                    <a:pt x="305" y="1007"/>
                  </a:lnTo>
                  <a:lnTo>
                    <a:pt x="312" y="1014"/>
                  </a:lnTo>
                  <a:lnTo>
                    <a:pt x="316" y="1019"/>
                  </a:lnTo>
                  <a:lnTo>
                    <a:pt x="317" y="1020"/>
                  </a:lnTo>
                  <a:lnTo>
                    <a:pt x="322" y="1020"/>
                  </a:lnTo>
                  <a:lnTo>
                    <a:pt x="324" y="1022"/>
                  </a:lnTo>
                  <a:lnTo>
                    <a:pt x="335" y="1038"/>
                  </a:lnTo>
                  <a:lnTo>
                    <a:pt x="336" y="1038"/>
                  </a:lnTo>
                  <a:lnTo>
                    <a:pt x="336" y="1039"/>
                  </a:lnTo>
                  <a:lnTo>
                    <a:pt x="335" y="1047"/>
                  </a:lnTo>
                  <a:lnTo>
                    <a:pt x="330" y="1057"/>
                  </a:lnTo>
                  <a:lnTo>
                    <a:pt x="329" y="1058"/>
                  </a:lnTo>
                  <a:lnTo>
                    <a:pt x="329" y="1064"/>
                  </a:lnTo>
                  <a:lnTo>
                    <a:pt x="328" y="1065"/>
                  </a:lnTo>
                  <a:lnTo>
                    <a:pt x="328" y="1067"/>
                  </a:lnTo>
                  <a:lnTo>
                    <a:pt x="327" y="1067"/>
                  </a:lnTo>
                  <a:lnTo>
                    <a:pt x="322" y="1065"/>
                  </a:lnTo>
                  <a:lnTo>
                    <a:pt x="319" y="1065"/>
                  </a:lnTo>
                  <a:lnTo>
                    <a:pt x="310" y="1069"/>
                  </a:lnTo>
                  <a:lnTo>
                    <a:pt x="309" y="1070"/>
                  </a:lnTo>
                  <a:lnTo>
                    <a:pt x="309" y="1071"/>
                  </a:lnTo>
                  <a:lnTo>
                    <a:pt x="311" y="1076"/>
                  </a:lnTo>
                  <a:lnTo>
                    <a:pt x="311" y="1079"/>
                  </a:lnTo>
                  <a:lnTo>
                    <a:pt x="312" y="1085"/>
                  </a:lnTo>
                  <a:lnTo>
                    <a:pt x="315" y="1092"/>
                  </a:lnTo>
                  <a:lnTo>
                    <a:pt x="318" y="1100"/>
                  </a:lnTo>
                  <a:lnTo>
                    <a:pt x="323" y="1112"/>
                  </a:lnTo>
                  <a:lnTo>
                    <a:pt x="324" y="1114"/>
                  </a:lnTo>
                  <a:lnTo>
                    <a:pt x="324" y="1120"/>
                  </a:lnTo>
                  <a:lnTo>
                    <a:pt x="323" y="1123"/>
                  </a:lnTo>
                  <a:lnTo>
                    <a:pt x="323" y="1124"/>
                  </a:lnTo>
                  <a:lnTo>
                    <a:pt x="322" y="1125"/>
                  </a:lnTo>
                  <a:lnTo>
                    <a:pt x="319" y="1129"/>
                  </a:lnTo>
                  <a:lnTo>
                    <a:pt x="319" y="1133"/>
                  </a:lnTo>
                  <a:lnTo>
                    <a:pt x="321" y="1139"/>
                  </a:lnTo>
                  <a:lnTo>
                    <a:pt x="321" y="1142"/>
                  </a:lnTo>
                  <a:lnTo>
                    <a:pt x="318" y="1149"/>
                  </a:lnTo>
                  <a:lnTo>
                    <a:pt x="317" y="1151"/>
                  </a:lnTo>
                  <a:lnTo>
                    <a:pt x="311" y="1160"/>
                  </a:lnTo>
                  <a:lnTo>
                    <a:pt x="304" y="1165"/>
                  </a:lnTo>
                  <a:lnTo>
                    <a:pt x="293" y="1165"/>
                  </a:lnTo>
                  <a:lnTo>
                    <a:pt x="293" y="1166"/>
                  </a:lnTo>
                  <a:lnTo>
                    <a:pt x="292" y="1167"/>
                  </a:lnTo>
                  <a:lnTo>
                    <a:pt x="292" y="1170"/>
                  </a:lnTo>
                  <a:lnTo>
                    <a:pt x="293" y="1172"/>
                  </a:lnTo>
                  <a:lnTo>
                    <a:pt x="293" y="1173"/>
                  </a:lnTo>
                  <a:lnTo>
                    <a:pt x="294" y="1174"/>
                  </a:lnTo>
                  <a:lnTo>
                    <a:pt x="294" y="1180"/>
                  </a:lnTo>
                  <a:lnTo>
                    <a:pt x="293" y="1180"/>
                  </a:lnTo>
                  <a:lnTo>
                    <a:pt x="292" y="1184"/>
                  </a:lnTo>
                  <a:lnTo>
                    <a:pt x="291" y="1185"/>
                  </a:lnTo>
                  <a:lnTo>
                    <a:pt x="285" y="1187"/>
                  </a:lnTo>
                  <a:lnTo>
                    <a:pt x="285" y="1193"/>
                  </a:lnTo>
                  <a:lnTo>
                    <a:pt x="290" y="1209"/>
                  </a:lnTo>
                  <a:lnTo>
                    <a:pt x="290" y="1215"/>
                  </a:lnTo>
                  <a:lnTo>
                    <a:pt x="291" y="1217"/>
                  </a:lnTo>
                  <a:lnTo>
                    <a:pt x="291" y="1218"/>
                  </a:lnTo>
                  <a:lnTo>
                    <a:pt x="290" y="1219"/>
                  </a:lnTo>
                  <a:lnTo>
                    <a:pt x="290" y="1221"/>
                  </a:lnTo>
                  <a:lnTo>
                    <a:pt x="288" y="1222"/>
                  </a:lnTo>
                  <a:lnTo>
                    <a:pt x="287" y="1228"/>
                  </a:lnTo>
                  <a:lnTo>
                    <a:pt x="287" y="1234"/>
                  </a:lnTo>
                  <a:lnTo>
                    <a:pt x="286" y="1237"/>
                  </a:lnTo>
                  <a:lnTo>
                    <a:pt x="286" y="1239"/>
                  </a:lnTo>
                  <a:lnTo>
                    <a:pt x="285" y="1241"/>
                  </a:lnTo>
                  <a:lnTo>
                    <a:pt x="284" y="1246"/>
                  </a:lnTo>
                  <a:lnTo>
                    <a:pt x="282" y="1248"/>
                  </a:lnTo>
                  <a:lnTo>
                    <a:pt x="276" y="1248"/>
                  </a:lnTo>
                  <a:lnTo>
                    <a:pt x="275" y="1247"/>
                  </a:lnTo>
                  <a:lnTo>
                    <a:pt x="275" y="1242"/>
                  </a:lnTo>
                  <a:lnTo>
                    <a:pt x="274" y="1240"/>
                  </a:lnTo>
                  <a:lnTo>
                    <a:pt x="274" y="1239"/>
                  </a:lnTo>
                  <a:lnTo>
                    <a:pt x="273" y="1236"/>
                  </a:lnTo>
                  <a:lnTo>
                    <a:pt x="273" y="1233"/>
                  </a:lnTo>
                  <a:lnTo>
                    <a:pt x="272" y="1230"/>
                  </a:lnTo>
                  <a:lnTo>
                    <a:pt x="271" y="1230"/>
                  </a:lnTo>
                  <a:lnTo>
                    <a:pt x="269" y="1229"/>
                  </a:lnTo>
                  <a:lnTo>
                    <a:pt x="266" y="1230"/>
                  </a:lnTo>
                  <a:lnTo>
                    <a:pt x="263" y="1229"/>
                  </a:lnTo>
                  <a:lnTo>
                    <a:pt x="263" y="1228"/>
                  </a:lnTo>
                  <a:lnTo>
                    <a:pt x="265" y="1228"/>
                  </a:lnTo>
                  <a:lnTo>
                    <a:pt x="265" y="1227"/>
                  </a:lnTo>
                  <a:lnTo>
                    <a:pt x="263" y="1225"/>
                  </a:lnTo>
                  <a:lnTo>
                    <a:pt x="263" y="1223"/>
                  </a:lnTo>
                  <a:lnTo>
                    <a:pt x="262" y="1224"/>
                  </a:lnTo>
                  <a:lnTo>
                    <a:pt x="262" y="1228"/>
                  </a:lnTo>
                  <a:lnTo>
                    <a:pt x="261" y="1228"/>
                  </a:lnTo>
                  <a:lnTo>
                    <a:pt x="261" y="1227"/>
                  </a:lnTo>
                  <a:lnTo>
                    <a:pt x="260" y="1224"/>
                  </a:lnTo>
                  <a:lnTo>
                    <a:pt x="260" y="1229"/>
                  </a:lnTo>
                  <a:lnTo>
                    <a:pt x="257" y="1229"/>
                  </a:lnTo>
                  <a:lnTo>
                    <a:pt x="257" y="1227"/>
                  </a:lnTo>
                  <a:lnTo>
                    <a:pt x="255" y="1224"/>
                  </a:lnTo>
                  <a:lnTo>
                    <a:pt x="254" y="1224"/>
                  </a:lnTo>
                  <a:lnTo>
                    <a:pt x="254" y="1228"/>
                  </a:lnTo>
                  <a:lnTo>
                    <a:pt x="253" y="1228"/>
                  </a:lnTo>
                  <a:lnTo>
                    <a:pt x="253" y="1227"/>
                  </a:lnTo>
                  <a:lnTo>
                    <a:pt x="251" y="1225"/>
                  </a:lnTo>
                  <a:lnTo>
                    <a:pt x="251" y="1223"/>
                  </a:lnTo>
                  <a:lnTo>
                    <a:pt x="250" y="1224"/>
                  </a:lnTo>
                  <a:lnTo>
                    <a:pt x="249" y="1224"/>
                  </a:lnTo>
                  <a:lnTo>
                    <a:pt x="249" y="1225"/>
                  </a:lnTo>
                  <a:lnTo>
                    <a:pt x="248" y="1223"/>
                  </a:lnTo>
                  <a:lnTo>
                    <a:pt x="247" y="1223"/>
                  </a:lnTo>
                  <a:lnTo>
                    <a:pt x="247" y="1218"/>
                  </a:lnTo>
                  <a:lnTo>
                    <a:pt x="245" y="1218"/>
                  </a:lnTo>
                  <a:lnTo>
                    <a:pt x="245" y="1221"/>
                  </a:lnTo>
                  <a:lnTo>
                    <a:pt x="244" y="1219"/>
                  </a:lnTo>
                  <a:lnTo>
                    <a:pt x="245" y="1217"/>
                  </a:lnTo>
                  <a:lnTo>
                    <a:pt x="245" y="1215"/>
                  </a:lnTo>
                  <a:lnTo>
                    <a:pt x="247" y="1213"/>
                  </a:lnTo>
                  <a:lnTo>
                    <a:pt x="245" y="1213"/>
                  </a:lnTo>
                  <a:lnTo>
                    <a:pt x="245" y="1212"/>
                  </a:lnTo>
                  <a:lnTo>
                    <a:pt x="244" y="1211"/>
                  </a:lnTo>
                  <a:lnTo>
                    <a:pt x="244" y="1213"/>
                  </a:lnTo>
                  <a:lnTo>
                    <a:pt x="242" y="1213"/>
                  </a:lnTo>
                  <a:lnTo>
                    <a:pt x="242" y="1210"/>
                  </a:lnTo>
                  <a:lnTo>
                    <a:pt x="241" y="1208"/>
                  </a:lnTo>
                  <a:lnTo>
                    <a:pt x="242" y="1206"/>
                  </a:lnTo>
                  <a:lnTo>
                    <a:pt x="242" y="1205"/>
                  </a:lnTo>
                  <a:lnTo>
                    <a:pt x="241" y="1205"/>
                  </a:lnTo>
                  <a:lnTo>
                    <a:pt x="240" y="1204"/>
                  </a:lnTo>
                  <a:lnTo>
                    <a:pt x="238" y="1204"/>
                  </a:lnTo>
                  <a:lnTo>
                    <a:pt x="241" y="1199"/>
                  </a:lnTo>
                  <a:lnTo>
                    <a:pt x="241" y="1198"/>
                  </a:lnTo>
                  <a:lnTo>
                    <a:pt x="242" y="1198"/>
                  </a:lnTo>
                  <a:lnTo>
                    <a:pt x="242" y="1200"/>
                  </a:lnTo>
                  <a:lnTo>
                    <a:pt x="241" y="1203"/>
                  </a:lnTo>
                  <a:lnTo>
                    <a:pt x="242" y="1203"/>
                  </a:lnTo>
                  <a:lnTo>
                    <a:pt x="243" y="1202"/>
                  </a:lnTo>
                  <a:lnTo>
                    <a:pt x="243" y="1199"/>
                  </a:lnTo>
                  <a:lnTo>
                    <a:pt x="242" y="1198"/>
                  </a:lnTo>
                  <a:lnTo>
                    <a:pt x="242" y="1196"/>
                  </a:lnTo>
                  <a:lnTo>
                    <a:pt x="241" y="1193"/>
                  </a:lnTo>
                  <a:lnTo>
                    <a:pt x="241" y="1192"/>
                  </a:lnTo>
                  <a:lnTo>
                    <a:pt x="242" y="1190"/>
                  </a:lnTo>
                  <a:lnTo>
                    <a:pt x="241" y="1188"/>
                  </a:lnTo>
                  <a:lnTo>
                    <a:pt x="241" y="1186"/>
                  </a:lnTo>
                  <a:lnTo>
                    <a:pt x="240" y="1184"/>
                  </a:lnTo>
                  <a:lnTo>
                    <a:pt x="240" y="1182"/>
                  </a:lnTo>
                  <a:lnTo>
                    <a:pt x="238" y="1181"/>
                  </a:lnTo>
                  <a:lnTo>
                    <a:pt x="237" y="1179"/>
                  </a:lnTo>
                  <a:lnTo>
                    <a:pt x="237" y="1176"/>
                  </a:lnTo>
                  <a:lnTo>
                    <a:pt x="238" y="1175"/>
                  </a:lnTo>
                  <a:lnTo>
                    <a:pt x="240" y="1172"/>
                  </a:lnTo>
                  <a:lnTo>
                    <a:pt x="240" y="1169"/>
                  </a:lnTo>
                  <a:lnTo>
                    <a:pt x="242" y="1168"/>
                  </a:lnTo>
                  <a:lnTo>
                    <a:pt x="243" y="1170"/>
                  </a:lnTo>
                  <a:lnTo>
                    <a:pt x="243" y="1174"/>
                  </a:lnTo>
                  <a:lnTo>
                    <a:pt x="244" y="1178"/>
                  </a:lnTo>
                  <a:lnTo>
                    <a:pt x="244" y="1174"/>
                  </a:lnTo>
                  <a:lnTo>
                    <a:pt x="245" y="1172"/>
                  </a:lnTo>
                  <a:lnTo>
                    <a:pt x="245" y="1165"/>
                  </a:lnTo>
                  <a:lnTo>
                    <a:pt x="244" y="1165"/>
                  </a:lnTo>
                  <a:lnTo>
                    <a:pt x="243" y="1163"/>
                  </a:lnTo>
                  <a:lnTo>
                    <a:pt x="242" y="1165"/>
                  </a:lnTo>
                  <a:lnTo>
                    <a:pt x="242" y="1166"/>
                  </a:lnTo>
                  <a:lnTo>
                    <a:pt x="240" y="1165"/>
                  </a:lnTo>
                  <a:lnTo>
                    <a:pt x="240" y="1166"/>
                  </a:lnTo>
                  <a:lnTo>
                    <a:pt x="236" y="1166"/>
                  </a:lnTo>
                  <a:lnTo>
                    <a:pt x="234" y="1168"/>
                  </a:lnTo>
                  <a:lnTo>
                    <a:pt x="234" y="1169"/>
                  </a:lnTo>
                  <a:lnTo>
                    <a:pt x="235" y="1169"/>
                  </a:lnTo>
                  <a:lnTo>
                    <a:pt x="235" y="1180"/>
                  </a:lnTo>
                  <a:lnTo>
                    <a:pt x="236" y="1182"/>
                  </a:lnTo>
                  <a:lnTo>
                    <a:pt x="237" y="1184"/>
                  </a:lnTo>
                  <a:lnTo>
                    <a:pt x="238" y="1184"/>
                  </a:lnTo>
                  <a:lnTo>
                    <a:pt x="240" y="1186"/>
                  </a:lnTo>
                  <a:lnTo>
                    <a:pt x="240" y="1188"/>
                  </a:lnTo>
                  <a:lnTo>
                    <a:pt x="238" y="1192"/>
                  </a:lnTo>
                  <a:lnTo>
                    <a:pt x="237" y="1194"/>
                  </a:lnTo>
                  <a:lnTo>
                    <a:pt x="235" y="1197"/>
                  </a:lnTo>
                  <a:lnTo>
                    <a:pt x="232" y="1197"/>
                  </a:lnTo>
                  <a:lnTo>
                    <a:pt x="231" y="1194"/>
                  </a:lnTo>
                  <a:lnTo>
                    <a:pt x="231" y="1193"/>
                  </a:lnTo>
                  <a:lnTo>
                    <a:pt x="232" y="1190"/>
                  </a:lnTo>
                  <a:lnTo>
                    <a:pt x="232" y="1188"/>
                  </a:lnTo>
                  <a:lnTo>
                    <a:pt x="231" y="1186"/>
                  </a:lnTo>
                  <a:lnTo>
                    <a:pt x="231" y="1182"/>
                  </a:lnTo>
                  <a:lnTo>
                    <a:pt x="230" y="1181"/>
                  </a:lnTo>
                  <a:lnTo>
                    <a:pt x="230" y="1180"/>
                  </a:lnTo>
                  <a:lnTo>
                    <a:pt x="228" y="1180"/>
                  </a:lnTo>
                  <a:lnTo>
                    <a:pt x="225" y="1178"/>
                  </a:lnTo>
                  <a:lnTo>
                    <a:pt x="224" y="1178"/>
                  </a:lnTo>
                  <a:lnTo>
                    <a:pt x="223" y="1179"/>
                  </a:lnTo>
                  <a:lnTo>
                    <a:pt x="225" y="1181"/>
                  </a:lnTo>
                  <a:lnTo>
                    <a:pt x="226" y="1181"/>
                  </a:lnTo>
                  <a:lnTo>
                    <a:pt x="230" y="1185"/>
                  </a:lnTo>
                  <a:lnTo>
                    <a:pt x="230" y="1194"/>
                  </a:lnTo>
                  <a:lnTo>
                    <a:pt x="229" y="1196"/>
                  </a:lnTo>
                  <a:lnTo>
                    <a:pt x="228" y="1196"/>
                  </a:lnTo>
                  <a:lnTo>
                    <a:pt x="225" y="1193"/>
                  </a:lnTo>
                  <a:lnTo>
                    <a:pt x="224" y="1193"/>
                  </a:lnTo>
                  <a:lnTo>
                    <a:pt x="224" y="1194"/>
                  </a:lnTo>
                  <a:lnTo>
                    <a:pt x="228" y="1198"/>
                  </a:lnTo>
                  <a:lnTo>
                    <a:pt x="230" y="1202"/>
                  </a:lnTo>
                  <a:lnTo>
                    <a:pt x="234" y="1203"/>
                  </a:lnTo>
                  <a:lnTo>
                    <a:pt x="234" y="1206"/>
                  </a:lnTo>
                  <a:lnTo>
                    <a:pt x="232" y="1209"/>
                  </a:lnTo>
                  <a:lnTo>
                    <a:pt x="232" y="1210"/>
                  </a:lnTo>
                  <a:lnTo>
                    <a:pt x="236" y="1213"/>
                  </a:lnTo>
                  <a:lnTo>
                    <a:pt x="235" y="1215"/>
                  </a:lnTo>
                  <a:lnTo>
                    <a:pt x="235" y="1216"/>
                  </a:lnTo>
                  <a:lnTo>
                    <a:pt x="234" y="1217"/>
                  </a:lnTo>
                  <a:lnTo>
                    <a:pt x="234" y="1218"/>
                  </a:lnTo>
                  <a:lnTo>
                    <a:pt x="232" y="1218"/>
                  </a:lnTo>
                  <a:lnTo>
                    <a:pt x="231" y="1217"/>
                  </a:lnTo>
                  <a:lnTo>
                    <a:pt x="229" y="1217"/>
                  </a:lnTo>
                  <a:lnTo>
                    <a:pt x="229" y="1221"/>
                  </a:lnTo>
                  <a:lnTo>
                    <a:pt x="228" y="1222"/>
                  </a:lnTo>
                  <a:lnTo>
                    <a:pt x="228" y="1225"/>
                  </a:lnTo>
                  <a:lnTo>
                    <a:pt x="226" y="1228"/>
                  </a:lnTo>
                  <a:lnTo>
                    <a:pt x="226" y="1233"/>
                  </a:lnTo>
                  <a:lnTo>
                    <a:pt x="225" y="1231"/>
                  </a:lnTo>
                  <a:lnTo>
                    <a:pt x="225" y="1235"/>
                  </a:lnTo>
                  <a:lnTo>
                    <a:pt x="224" y="1230"/>
                  </a:lnTo>
                  <a:lnTo>
                    <a:pt x="223" y="1230"/>
                  </a:lnTo>
                  <a:lnTo>
                    <a:pt x="223" y="1235"/>
                  </a:lnTo>
                  <a:lnTo>
                    <a:pt x="224" y="1236"/>
                  </a:lnTo>
                  <a:lnTo>
                    <a:pt x="222" y="1239"/>
                  </a:lnTo>
                  <a:lnTo>
                    <a:pt x="219" y="1239"/>
                  </a:lnTo>
                  <a:lnTo>
                    <a:pt x="219" y="1237"/>
                  </a:lnTo>
                  <a:lnTo>
                    <a:pt x="220" y="1236"/>
                  </a:lnTo>
                  <a:lnTo>
                    <a:pt x="220" y="1235"/>
                  </a:lnTo>
                  <a:lnTo>
                    <a:pt x="219" y="1236"/>
                  </a:lnTo>
                  <a:lnTo>
                    <a:pt x="218" y="1236"/>
                  </a:lnTo>
                  <a:lnTo>
                    <a:pt x="217" y="1237"/>
                  </a:lnTo>
                  <a:lnTo>
                    <a:pt x="216" y="1237"/>
                  </a:lnTo>
                  <a:lnTo>
                    <a:pt x="216" y="1236"/>
                  </a:lnTo>
                  <a:lnTo>
                    <a:pt x="214" y="1236"/>
                  </a:lnTo>
                  <a:lnTo>
                    <a:pt x="216" y="1240"/>
                  </a:lnTo>
                  <a:lnTo>
                    <a:pt x="213" y="1242"/>
                  </a:lnTo>
                  <a:lnTo>
                    <a:pt x="206" y="1242"/>
                  </a:lnTo>
                  <a:lnTo>
                    <a:pt x="207" y="1241"/>
                  </a:lnTo>
                  <a:lnTo>
                    <a:pt x="207" y="1239"/>
                  </a:lnTo>
                  <a:lnTo>
                    <a:pt x="206" y="1237"/>
                  </a:lnTo>
                  <a:lnTo>
                    <a:pt x="205" y="1235"/>
                  </a:lnTo>
                  <a:lnTo>
                    <a:pt x="204" y="1235"/>
                  </a:lnTo>
                  <a:lnTo>
                    <a:pt x="204" y="1236"/>
                  </a:lnTo>
                  <a:lnTo>
                    <a:pt x="203" y="1234"/>
                  </a:lnTo>
                  <a:lnTo>
                    <a:pt x="201" y="1234"/>
                  </a:lnTo>
                  <a:lnTo>
                    <a:pt x="201" y="1231"/>
                  </a:lnTo>
                  <a:lnTo>
                    <a:pt x="200" y="1231"/>
                  </a:lnTo>
                  <a:lnTo>
                    <a:pt x="200" y="1235"/>
                  </a:lnTo>
                  <a:lnTo>
                    <a:pt x="199" y="1234"/>
                  </a:lnTo>
                  <a:lnTo>
                    <a:pt x="199" y="1230"/>
                  </a:lnTo>
                  <a:lnTo>
                    <a:pt x="198" y="1230"/>
                  </a:lnTo>
                  <a:lnTo>
                    <a:pt x="199" y="1229"/>
                  </a:lnTo>
                  <a:lnTo>
                    <a:pt x="198" y="1228"/>
                  </a:lnTo>
                  <a:lnTo>
                    <a:pt x="197" y="1229"/>
                  </a:lnTo>
                  <a:lnTo>
                    <a:pt x="194" y="1229"/>
                  </a:lnTo>
                  <a:lnTo>
                    <a:pt x="198" y="1233"/>
                  </a:lnTo>
                  <a:lnTo>
                    <a:pt x="199" y="1235"/>
                  </a:lnTo>
                  <a:lnTo>
                    <a:pt x="199" y="1236"/>
                  </a:lnTo>
                  <a:lnTo>
                    <a:pt x="201" y="1236"/>
                  </a:lnTo>
                  <a:lnTo>
                    <a:pt x="203" y="1237"/>
                  </a:lnTo>
                  <a:lnTo>
                    <a:pt x="203" y="1240"/>
                  </a:lnTo>
                  <a:lnTo>
                    <a:pt x="199" y="1240"/>
                  </a:lnTo>
                  <a:lnTo>
                    <a:pt x="199" y="1241"/>
                  </a:lnTo>
                  <a:lnTo>
                    <a:pt x="200" y="1241"/>
                  </a:lnTo>
                  <a:lnTo>
                    <a:pt x="200" y="1242"/>
                  </a:lnTo>
                  <a:lnTo>
                    <a:pt x="197" y="1243"/>
                  </a:lnTo>
                  <a:lnTo>
                    <a:pt x="197" y="1245"/>
                  </a:lnTo>
                  <a:lnTo>
                    <a:pt x="198" y="1245"/>
                  </a:lnTo>
                  <a:lnTo>
                    <a:pt x="195" y="1246"/>
                  </a:lnTo>
                  <a:lnTo>
                    <a:pt x="192" y="1245"/>
                  </a:lnTo>
                  <a:lnTo>
                    <a:pt x="194" y="1247"/>
                  </a:lnTo>
                  <a:lnTo>
                    <a:pt x="193" y="1248"/>
                  </a:lnTo>
                  <a:lnTo>
                    <a:pt x="192" y="1247"/>
                  </a:lnTo>
                  <a:lnTo>
                    <a:pt x="191" y="1247"/>
                  </a:lnTo>
                  <a:lnTo>
                    <a:pt x="191" y="1248"/>
                  </a:lnTo>
                  <a:lnTo>
                    <a:pt x="189" y="1248"/>
                  </a:lnTo>
                  <a:lnTo>
                    <a:pt x="188" y="1247"/>
                  </a:lnTo>
                  <a:lnTo>
                    <a:pt x="187" y="1248"/>
                  </a:lnTo>
                  <a:lnTo>
                    <a:pt x="188" y="1248"/>
                  </a:lnTo>
                  <a:lnTo>
                    <a:pt x="188" y="1249"/>
                  </a:lnTo>
                  <a:lnTo>
                    <a:pt x="186" y="1251"/>
                  </a:lnTo>
                  <a:lnTo>
                    <a:pt x="185" y="1251"/>
                  </a:lnTo>
                  <a:lnTo>
                    <a:pt x="185" y="1248"/>
                  </a:lnTo>
                  <a:lnTo>
                    <a:pt x="184" y="1249"/>
                  </a:lnTo>
                  <a:lnTo>
                    <a:pt x="184" y="1253"/>
                  </a:lnTo>
                  <a:lnTo>
                    <a:pt x="185" y="1253"/>
                  </a:lnTo>
                  <a:lnTo>
                    <a:pt x="187" y="1252"/>
                  </a:lnTo>
                  <a:lnTo>
                    <a:pt x="189" y="1252"/>
                  </a:lnTo>
                  <a:lnTo>
                    <a:pt x="191" y="1253"/>
                  </a:lnTo>
                  <a:lnTo>
                    <a:pt x="187" y="1256"/>
                  </a:lnTo>
                  <a:lnTo>
                    <a:pt x="188" y="1255"/>
                  </a:lnTo>
                  <a:lnTo>
                    <a:pt x="189" y="1255"/>
                  </a:lnTo>
                  <a:lnTo>
                    <a:pt x="189" y="1256"/>
                  </a:lnTo>
                  <a:lnTo>
                    <a:pt x="188" y="1256"/>
                  </a:lnTo>
                  <a:lnTo>
                    <a:pt x="187" y="1258"/>
                  </a:lnTo>
                  <a:lnTo>
                    <a:pt x="186" y="1258"/>
                  </a:lnTo>
                  <a:lnTo>
                    <a:pt x="186" y="1259"/>
                  </a:lnTo>
                  <a:lnTo>
                    <a:pt x="185" y="1260"/>
                  </a:lnTo>
                  <a:lnTo>
                    <a:pt x="182" y="1261"/>
                  </a:lnTo>
                  <a:lnTo>
                    <a:pt x="179" y="1260"/>
                  </a:lnTo>
                  <a:lnTo>
                    <a:pt x="175" y="1260"/>
                  </a:lnTo>
                  <a:lnTo>
                    <a:pt x="174" y="1261"/>
                  </a:lnTo>
                  <a:lnTo>
                    <a:pt x="178" y="1262"/>
                  </a:lnTo>
                  <a:lnTo>
                    <a:pt x="179" y="1262"/>
                  </a:lnTo>
                  <a:lnTo>
                    <a:pt x="176" y="1261"/>
                  </a:lnTo>
                  <a:lnTo>
                    <a:pt x="176" y="1260"/>
                  </a:lnTo>
                  <a:lnTo>
                    <a:pt x="179" y="1260"/>
                  </a:lnTo>
                  <a:lnTo>
                    <a:pt x="181" y="1261"/>
                  </a:lnTo>
                  <a:lnTo>
                    <a:pt x="181" y="1264"/>
                  </a:lnTo>
                  <a:lnTo>
                    <a:pt x="180" y="1264"/>
                  </a:lnTo>
                  <a:lnTo>
                    <a:pt x="175" y="1265"/>
                  </a:lnTo>
                  <a:lnTo>
                    <a:pt x="180" y="1265"/>
                  </a:lnTo>
                  <a:lnTo>
                    <a:pt x="180" y="1266"/>
                  </a:lnTo>
                  <a:lnTo>
                    <a:pt x="175" y="1271"/>
                  </a:lnTo>
                  <a:lnTo>
                    <a:pt x="173" y="1272"/>
                  </a:lnTo>
                  <a:lnTo>
                    <a:pt x="169" y="1272"/>
                  </a:lnTo>
                  <a:lnTo>
                    <a:pt x="168" y="1271"/>
                  </a:lnTo>
                  <a:lnTo>
                    <a:pt x="168" y="1272"/>
                  </a:lnTo>
                  <a:lnTo>
                    <a:pt x="169" y="1273"/>
                  </a:lnTo>
                  <a:lnTo>
                    <a:pt x="169" y="1279"/>
                  </a:lnTo>
                  <a:lnTo>
                    <a:pt x="168" y="1279"/>
                  </a:lnTo>
                  <a:lnTo>
                    <a:pt x="166" y="1283"/>
                  </a:lnTo>
                  <a:lnTo>
                    <a:pt x="164" y="1284"/>
                  </a:lnTo>
                  <a:lnTo>
                    <a:pt x="163" y="1284"/>
                  </a:lnTo>
                  <a:lnTo>
                    <a:pt x="162" y="1285"/>
                  </a:lnTo>
                  <a:lnTo>
                    <a:pt x="161" y="1285"/>
                  </a:lnTo>
                  <a:lnTo>
                    <a:pt x="161" y="1288"/>
                  </a:lnTo>
                  <a:lnTo>
                    <a:pt x="160" y="1289"/>
                  </a:lnTo>
                  <a:lnTo>
                    <a:pt x="160" y="1290"/>
                  </a:lnTo>
                  <a:lnTo>
                    <a:pt x="157" y="1290"/>
                  </a:lnTo>
                  <a:lnTo>
                    <a:pt x="156" y="1291"/>
                  </a:lnTo>
                  <a:lnTo>
                    <a:pt x="156" y="1292"/>
                  </a:lnTo>
                  <a:lnTo>
                    <a:pt x="155" y="1294"/>
                  </a:lnTo>
                  <a:lnTo>
                    <a:pt x="154" y="1294"/>
                  </a:lnTo>
                  <a:lnTo>
                    <a:pt x="154" y="1292"/>
                  </a:lnTo>
                  <a:lnTo>
                    <a:pt x="153" y="1295"/>
                  </a:lnTo>
                  <a:lnTo>
                    <a:pt x="151" y="1296"/>
                  </a:lnTo>
                  <a:lnTo>
                    <a:pt x="151" y="1298"/>
                  </a:lnTo>
                  <a:lnTo>
                    <a:pt x="150" y="1299"/>
                  </a:lnTo>
                  <a:lnTo>
                    <a:pt x="149" y="1298"/>
                  </a:lnTo>
                  <a:lnTo>
                    <a:pt x="148" y="1299"/>
                  </a:lnTo>
                  <a:lnTo>
                    <a:pt x="148" y="1298"/>
                  </a:lnTo>
                  <a:lnTo>
                    <a:pt x="147" y="1298"/>
                  </a:lnTo>
                  <a:lnTo>
                    <a:pt x="147" y="1301"/>
                  </a:lnTo>
                  <a:lnTo>
                    <a:pt x="144" y="1301"/>
                  </a:lnTo>
                  <a:lnTo>
                    <a:pt x="142" y="1303"/>
                  </a:lnTo>
                  <a:lnTo>
                    <a:pt x="141" y="1303"/>
                  </a:lnTo>
                  <a:lnTo>
                    <a:pt x="141" y="1305"/>
                  </a:lnTo>
                  <a:lnTo>
                    <a:pt x="139" y="1307"/>
                  </a:lnTo>
                  <a:lnTo>
                    <a:pt x="139" y="1309"/>
                  </a:lnTo>
                  <a:lnTo>
                    <a:pt x="138" y="1310"/>
                  </a:lnTo>
                  <a:lnTo>
                    <a:pt x="137" y="1309"/>
                  </a:lnTo>
                  <a:lnTo>
                    <a:pt x="137" y="1308"/>
                  </a:lnTo>
                  <a:lnTo>
                    <a:pt x="136" y="1308"/>
                  </a:lnTo>
                  <a:lnTo>
                    <a:pt x="135" y="1310"/>
                  </a:lnTo>
                  <a:lnTo>
                    <a:pt x="135" y="1311"/>
                  </a:lnTo>
                  <a:lnTo>
                    <a:pt x="132" y="1311"/>
                  </a:lnTo>
                  <a:lnTo>
                    <a:pt x="132" y="1310"/>
                  </a:lnTo>
                  <a:lnTo>
                    <a:pt x="131" y="1310"/>
                  </a:lnTo>
                  <a:lnTo>
                    <a:pt x="131" y="1309"/>
                  </a:lnTo>
                  <a:lnTo>
                    <a:pt x="132" y="1308"/>
                  </a:lnTo>
                  <a:lnTo>
                    <a:pt x="132" y="1305"/>
                  </a:lnTo>
                  <a:lnTo>
                    <a:pt x="131" y="1303"/>
                  </a:lnTo>
                  <a:lnTo>
                    <a:pt x="131" y="1302"/>
                  </a:lnTo>
                  <a:lnTo>
                    <a:pt x="130" y="1302"/>
                  </a:lnTo>
                  <a:lnTo>
                    <a:pt x="130" y="1303"/>
                  </a:lnTo>
                  <a:lnTo>
                    <a:pt x="131" y="1305"/>
                  </a:lnTo>
                  <a:lnTo>
                    <a:pt x="130" y="1307"/>
                  </a:lnTo>
                  <a:lnTo>
                    <a:pt x="130" y="1308"/>
                  </a:lnTo>
                  <a:lnTo>
                    <a:pt x="126" y="1311"/>
                  </a:lnTo>
                  <a:lnTo>
                    <a:pt x="127" y="1313"/>
                  </a:lnTo>
                  <a:lnTo>
                    <a:pt x="126" y="1314"/>
                  </a:lnTo>
                  <a:lnTo>
                    <a:pt x="119" y="1314"/>
                  </a:lnTo>
                  <a:lnTo>
                    <a:pt x="118" y="1315"/>
                  </a:lnTo>
                  <a:lnTo>
                    <a:pt x="114" y="1315"/>
                  </a:lnTo>
                  <a:lnTo>
                    <a:pt x="116" y="1316"/>
                  </a:lnTo>
                  <a:lnTo>
                    <a:pt x="114" y="1316"/>
                  </a:lnTo>
                  <a:lnTo>
                    <a:pt x="113" y="1315"/>
                  </a:lnTo>
                  <a:lnTo>
                    <a:pt x="114" y="1317"/>
                  </a:lnTo>
                  <a:lnTo>
                    <a:pt x="113" y="1319"/>
                  </a:lnTo>
                  <a:lnTo>
                    <a:pt x="112" y="1317"/>
                  </a:lnTo>
                  <a:lnTo>
                    <a:pt x="112" y="1319"/>
                  </a:lnTo>
                  <a:lnTo>
                    <a:pt x="104" y="1319"/>
                  </a:lnTo>
                  <a:lnTo>
                    <a:pt x="99" y="1317"/>
                  </a:lnTo>
                  <a:lnTo>
                    <a:pt x="98" y="1316"/>
                  </a:lnTo>
                  <a:lnTo>
                    <a:pt x="98" y="1315"/>
                  </a:lnTo>
                  <a:lnTo>
                    <a:pt x="95" y="1316"/>
                  </a:lnTo>
                  <a:lnTo>
                    <a:pt x="94" y="1317"/>
                  </a:lnTo>
                  <a:lnTo>
                    <a:pt x="94" y="1316"/>
                  </a:lnTo>
                  <a:lnTo>
                    <a:pt x="91" y="1317"/>
                  </a:lnTo>
                  <a:lnTo>
                    <a:pt x="91" y="1320"/>
                  </a:lnTo>
                  <a:lnTo>
                    <a:pt x="87" y="1320"/>
                  </a:lnTo>
                  <a:lnTo>
                    <a:pt x="87" y="1317"/>
                  </a:lnTo>
                  <a:lnTo>
                    <a:pt x="89" y="1315"/>
                  </a:lnTo>
                  <a:lnTo>
                    <a:pt x="91" y="1315"/>
                  </a:lnTo>
                  <a:lnTo>
                    <a:pt x="91" y="1314"/>
                  </a:lnTo>
                  <a:lnTo>
                    <a:pt x="92" y="1314"/>
                  </a:lnTo>
                  <a:lnTo>
                    <a:pt x="92" y="1315"/>
                  </a:lnTo>
                  <a:lnTo>
                    <a:pt x="93" y="1315"/>
                  </a:lnTo>
                  <a:lnTo>
                    <a:pt x="93" y="1311"/>
                  </a:lnTo>
                  <a:lnTo>
                    <a:pt x="91" y="1314"/>
                  </a:lnTo>
                  <a:lnTo>
                    <a:pt x="89" y="1314"/>
                  </a:lnTo>
                  <a:lnTo>
                    <a:pt x="88" y="1315"/>
                  </a:lnTo>
                  <a:lnTo>
                    <a:pt x="86" y="1316"/>
                  </a:lnTo>
                  <a:lnTo>
                    <a:pt x="85" y="1316"/>
                  </a:lnTo>
                  <a:lnTo>
                    <a:pt x="86" y="1315"/>
                  </a:lnTo>
                  <a:lnTo>
                    <a:pt x="87" y="1313"/>
                  </a:lnTo>
                  <a:lnTo>
                    <a:pt x="87" y="1311"/>
                  </a:lnTo>
                  <a:lnTo>
                    <a:pt x="85" y="1315"/>
                  </a:lnTo>
                  <a:lnTo>
                    <a:pt x="83" y="1315"/>
                  </a:lnTo>
                  <a:lnTo>
                    <a:pt x="83" y="1313"/>
                  </a:lnTo>
                  <a:lnTo>
                    <a:pt x="82" y="1313"/>
                  </a:lnTo>
                  <a:lnTo>
                    <a:pt x="82" y="1314"/>
                  </a:lnTo>
                  <a:lnTo>
                    <a:pt x="81" y="1314"/>
                  </a:lnTo>
                  <a:lnTo>
                    <a:pt x="79" y="1311"/>
                  </a:lnTo>
                  <a:lnTo>
                    <a:pt x="81" y="1310"/>
                  </a:lnTo>
                  <a:lnTo>
                    <a:pt x="86" y="1310"/>
                  </a:lnTo>
                  <a:lnTo>
                    <a:pt x="87" y="1309"/>
                  </a:lnTo>
                  <a:lnTo>
                    <a:pt x="82" y="1309"/>
                  </a:lnTo>
                  <a:lnTo>
                    <a:pt x="79" y="1305"/>
                  </a:lnTo>
                  <a:lnTo>
                    <a:pt x="77" y="1305"/>
                  </a:lnTo>
                  <a:lnTo>
                    <a:pt x="80" y="1309"/>
                  </a:lnTo>
                  <a:lnTo>
                    <a:pt x="79" y="1310"/>
                  </a:lnTo>
                  <a:lnTo>
                    <a:pt x="76" y="1310"/>
                  </a:lnTo>
                  <a:lnTo>
                    <a:pt x="75" y="1309"/>
                  </a:lnTo>
                  <a:lnTo>
                    <a:pt x="76" y="1308"/>
                  </a:lnTo>
                  <a:lnTo>
                    <a:pt x="76" y="1307"/>
                  </a:lnTo>
                  <a:lnTo>
                    <a:pt x="75" y="1305"/>
                  </a:lnTo>
                  <a:lnTo>
                    <a:pt x="75" y="1309"/>
                  </a:lnTo>
                  <a:lnTo>
                    <a:pt x="74" y="1310"/>
                  </a:lnTo>
                  <a:lnTo>
                    <a:pt x="75" y="1310"/>
                  </a:lnTo>
                  <a:lnTo>
                    <a:pt x="75" y="1311"/>
                  </a:lnTo>
                  <a:lnTo>
                    <a:pt x="76" y="1313"/>
                  </a:lnTo>
                  <a:lnTo>
                    <a:pt x="77" y="1313"/>
                  </a:lnTo>
                  <a:lnTo>
                    <a:pt x="77" y="1314"/>
                  </a:lnTo>
                  <a:lnTo>
                    <a:pt x="79" y="1314"/>
                  </a:lnTo>
                  <a:lnTo>
                    <a:pt x="79" y="1315"/>
                  </a:lnTo>
                  <a:lnTo>
                    <a:pt x="75" y="1315"/>
                  </a:lnTo>
                  <a:lnTo>
                    <a:pt x="71" y="1314"/>
                  </a:lnTo>
                  <a:lnTo>
                    <a:pt x="70" y="1314"/>
                  </a:lnTo>
                  <a:lnTo>
                    <a:pt x="68" y="1311"/>
                  </a:lnTo>
                  <a:lnTo>
                    <a:pt x="68" y="1310"/>
                  </a:lnTo>
                  <a:lnTo>
                    <a:pt x="69" y="1309"/>
                  </a:lnTo>
                  <a:lnTo>
                    <a:pt x="69" y="1308"/>
                  </a:lnTo>
                  <a:lnTo>
                    <a:pt x="70" y="1307"/>
                  </a:lnTo>
                  <a:lnTo>
                    <a:pt x="70" y="1305"/>
                  </a:lnTo>
                  <a:lnTo>
                    <a:pt x="74" y="1305"/>
                  </a:lnTo>
                  <a:lnTo>
                    <a:pt x="73" y="1304"/>
                  </a:lnTo>
                  <a:lnTo>
                    <a:pt x="74" y="1303"/>
                  </a:lnTo>
                  <a:lnTo>
                    <a:pt x="76" y="1302"/>
                  </a:lnTo>
                  <a:lnTo>
                    <a:pt x="77" y="1301"/>
                  </a:lnTo>
                  <a:lnTo>
                    <a:pt x="81" y="1298"/>
                  </a:lnTo>
                  <a:lnTo>
                    <a:pt x="79" y="1298"/>
                  </a:lnTo>
                  <a:lnTo>
                    <a:pt x="75" y="1302"/>
                  </a:lnTo>
                  <a:lnTo>
                    <a:pt x="74" y="1302"/>
                  </a:lnTo>
                  <a:lnTo>
                    <a:pt x="71" y="1298"/>
                  </a:lnTo>
                  <a:lnTo>
                    <a:pt x="73" y="1296"/>
                  </a:lnTo>
                  <a:lnTo>
                    <a:pt x="74" y="1296"/>
                  </a:lnTo>
                  <a:lnTo>
                    <a:pt x="75" y="1295"/>
                  </a:lnTo>
                  <a:lnTo>
                    <a:pt x="74" y="1294"/>
                  </a:lnTo>
                  <a:lnTo>
                    <a:pt x="73" y="1294"/>
                  </a:lnTo>
                  <a:lnTo>
                    <a:pt x="73" y="1295"/>
                  </a:lnTo>
                  <a:lnTo>
                    <a:pt x="71" y="1295"/>
                  </a:lnTo>
                  <a:lnTo>
                    <a:pt x="71" y="1301"/>
                  </a:lnTo>
                  <a:lnTo>
                    <a:pt x="69" y="1301"/>
                  </a:lnTo>
                  <a:lnTo>
                    <a:pt x="67" y="1298"/>
                  </a:lnTo>
                  <a:lnTo>
                    <a:pt x="62" y="1298"/>
                  </a:lnTo>
                  <a:lnTo>
                    <a:pt x="60" y="1297"/>
                  </a:lnTo>
                  <a:lnTo>
                    <a:pt x="57" y="1295"/>
                  </a:lnTo>
                  <a:lnTo>
                    <a:pt x="56" y="1295"/>
                  </a:lnTo>
                  <a:lnTo>
                    <a:pt x="55" y="1294"/>
                  </a:lnTo>
                  <a:lnTo>
                    <a:pt x="54" y="1294"/>
                  </a:lnTo>
                  <a:lnTo>
                    <a:pt x="49" y="1291"/>
                  </a:lnTo>
                  <a:lnTo>
                    <a:pt x="46" y="1289"/>
                  </a:lnTo>
                  <a:lnTo>
                    <a:pt x="45" y="1289"/>
                  </a:lnTo>
                  <a:lnTo>
                    <a:pt x="44" y="1288"/>
                  </a:lnTo>
                  <a:lnTo>
                    <a:pt x="44" y="1283"/>
                  </a:lnTo>
                  <a:lnTo>
                    <a:pt x="43" y="1282"/>
                  </a:lnTo>
                  <a:lnTo>
                    <a:pt x="38" y="1282"/>
                  </a:lnTo>
                  <a:lnTo>
                    <a:pt x="37" y="1280"/>
                  </a:lnTo>
                  <a:lnTo>
                    <a:pt x="36" y="1278"/>
                  </a:lnTo>
                  <a:lnTo>
                    <a:pt x="32" y="1278"/>
                  </a:lnTo>
                  <a:lnTo>
                    <a:pt x="30" y="1276"/>
                  </a:lnTo>
                  <a:lnTo>
                    <a:pt x="31" y="1274"/>
                  </a:lnTo>
                  <a:lnTo>
                    <a:pt x="29" y="1272"/>
                  </a:lnTo>
                  <a:lnTo>
                    <a:pt x="27" y="1270"/>
                  </a:lnTo>
                  <a:lnTo>
                    <a:pt x="26" y="1266"/>
                  </a:lnTo>
                  <a:lnTo>
                    <a:pt x="25" y="1264"/>
                  </a:lnTo>
                  <a:lnTo>
                    <a:pt x="25" y="1262"/>
                  </a:lnTo>
                  <a:lnTo>
                    <a:pt x="24" y="1261"/>
                  </a:lnTo>
                  <a:lnTo>
                    <a:pt x="23" y="1259"/>
                  </a:lnTo>
                  <a:lnTo>
                    <a:pt x="25" y="1256"/>
                  </a:lnTo>
                  <a:lnTo>
                    <a:pt x="25" y="1255"/>
                  </a:lnTo>
                  <a:lnTo>
                    <a:pt x="26" y="1254"/>
                  </a:lnTo>
                  <a:lnTo>
                    <a:pt x="26" y="1253"/>
                  </a:lnTo>
                  <a:lnTo>
                    <a:pt x="25" y="1251"/>
                  </a:lnTo>
                  <a:lnTo>
                    <a:pt x="25" y="1249"/>
                  </a:lnTo>
                  <a:lnTo>
                    <a:pt x="26" y="1249"/>
                  </a:lnTo>
                  <a:lnTo>
                    <a:pt x="26" y="1248"/>
                  </a:lnTo>
                  <a:lnTo>
                    <a:pt x="27" y="1248"/>
                  </a:lnTo>
                  <a:lnTo>
                    <a:pt x="27" y="1247"/>
                  </a:lnTo>
                  <a:lnTo>
                    <a:pt x="26" y="1247"/>
                  </a:lnTo>
                  <a:lnTo>
                    <a:pt x="26" y="1245"/>
                  </a:lnTo>
                  <a:lnTo>
                    <a:pt x="25" y="1243"/>
                  </a:lnTo>
                  <a:lnTo>
                    <a:pt x="25" y="1242"/>
                  </a:lnTo>
                  <a:lnTo>
                    <a:pt x="26" y="1242"/>
                  </a:lnTo>
                  <a:lnTo>
                    <a:pt x="26" y="1243"/>
                  </a:lnTo>
                  <a:lnTo>
                    <a:pt x="27" y="1243"/>
                  </a:lnTo>
                  <a:lnTo>
                    <a:pt x="29" y="1246"/>
                  </a:lnTo>
                  <a:lnTo>
                    <a:pt x="29" y="1247"/>
                  </a:lnTo>
                  <a:lnTo>
                    <a:pt x="30" y="1245"/>
                  </a:lnTo>
                  <a:lnTo>
                    <a:pt x="29" y="1245"/>
                  </a:lnTo>
                  <a:lnTo>
                    <a:pt x="27" y="1243"/>
                  </a:lnTo>
                  <a:lnTo>
                    <a:pt x="26" y="1241"/>
                  </a:lnTo>
                  <a:lnTo>
                    <a:pt x="27" y="1241"/>
                  </a:lnTo>
                  <a:lnTo>
                    <a:pt x="27" y="1240"/>
                  </a:lnTo>
                  <a:lnTo>
                    <a:pt x="25" y="1240"/>
                  </a:lnTo>
                  <a:lnTo>
                    <a:pt x="25" y="1239"/>
                  </a:lnTo>
                  <a:lnTo>
                    <a:pt x="26" y="1239"/>
                  </a:lnTo>
                  <a:lnTo>
                    <a:pt x="26" y="1236"/>
                  </a:lnTo>
                  <a:lnTo>
                    <a:pt x="33" y="1241"/>
                  </a:lnTo>
                  <a:lnTo>
                    <a:pt x="32" y="1243"/>
                  </a:lnTo>
                  <a:lnTo>
                    <a:pt x="32" y="1248"/>
                  </a:lnTo>
                  <a:lnTo>
                    <a:pt x="33" y="1249"/>
                  </a:lnTo>
                  <a:lnTo>
                    <a:pt x="33" y="1245"/>
                  </a:lnTo>
                  <a:lnTo>
                    <a:pt x="37" y="1245"/>
                  </a:lnTo>
                  <a:lnTo>
                    <a:pt x="37" y="1242"/>
                  </a:lnTo>
                  <a:lnTo>
                    <a:pt x="40" y="1242"/>
                  </a:lnTo>
                  <a:lnTo>
                    <a:pt x="43" y="1245"/>
                  </a:lnTo>
                  <a:lnTo>
                    <a:pt x="43" y="1246"/>
                  </a:lnTo>
                  <a:lnTo>
                    <a:pt x="49" y="1252"/>
                  </a:lnTo>
                  <a:lnTo>
                    <a:pt x="54" y="1252"/>
                  </a:lnTo>
                  <a:lnTo>
                    <a:pt x="50" y="1251"/>
                  </a:lnTo>
                  <a:lnTo>
                    <a:pt x="49" y="1251"/>
                  </a:lnTo>
                  <a:lnTo>
                    <a:pt x="49" y="1249"/>
                  </a:lnTo>
                  <a:lnTo>
                    <a:pt x="48" y="1248"/>
                  </a:lnTo>
                  <a:lnTo>
                    <a:pt x="48" y="1246"/>
                  </a:lnTo>
                  <a:lnTo>
                    <a:pt x="50" y="1243"/>
                  </a:lnTo>
                  <a:lnTo>
                    <a:pt x="50" y="1242"/>
                  </a:lnTo>
                  <a:lnTo>
                    <a:pt x="54" y="1240"/>
                  </a:lnTo>
                  <a:lnTo>
                    <a:pt x="71" y="1235"/>
                  </a:lnTo>
                  <a:lnTo>
                    <a:pt x="71" y="1234"/>
                  </a:lnTo>
                  <a:lnTo>
                    <a:pt x="60" y="1236"/>
                  </a:lnTo>
                  <a:lnTo>
                    <a:pt x="57" y="1237"/>
                  </a:lnTo>
                  <a:lnTo>
                    <a:pt x="52" y="1239"/>
                  </a:lnTo>
                  <a:lnTo>
                    <a:pt x="50" y="1240"/>
                  </a:lnTo>
                  <a:lnTo>
                    <a:pt x="46" y="1247"/>
                  </a:lnTo>
                  <a:lnTo>
                    <a:pt x="44" y="1243"/>
                  </a:lnTo>
                  <a:lnTo>
                    <a:pt x="44" y="1240"/>
                  </a:lnTo>
                  <a:lnTo>
                    <a:pt x="46" y="1240"/>
                  </a:lnTo>
                  <a:lnTo>
                    <a:pt x="48" y="1239"/>
                  </a:lnTo>
                  <a:lnTo>
                    <a:pt x="46" y="1239"/>
                  </a:lnTo>
                  <a:lnTo>
                    <a:pt x="46" y="1237"/>
                  </a:lnTo>
                  <a:lnTo>
                    <a:pt x="43" y="1237"/>
                  </a:lnTo>
                  <a:lnTo>
                    <a:pt x="39" y="1234"/>
                  </a:lnTo>
                  <a:lnTo>
                    <a:pt x="39" y="1231"/>
                  </a:lnTo>
                  <a:lnTo>
                    <a:pt x="40" y="1230"/>
                  </a:lnTo>
                  <a:lnTo>
                    <a:pt x="42" y="1230"/>
                  </a:lnTo>
                  <a:lnTo>
                    <a:pt x="46" y="1229"/>
                  </a:lnTo>
                  <a:lnTo>
                    <a:pt x="48" y="1228"/>
                  </a:lnTo>
                  <a:lnTo>
                    <a:pt x="50" y="1228"/>
                  </a:lnTo>
                  <a:lnTo>
                    <a:pt x="50" y="1227"/>
                  </a:lnTo>
                  <a:lnTo>
                    <a:pt x="45" y="1227"/>
                  </a:lnTo>
                  <a:lnTo>
                    <a:pt x="48" y="1222"/>
                  </a:lnTo>
                  <a:lnTo>
                    <a:pt x="52" y="1217"/>
                  </a:lnTo>
                  <a:lnTo>
                    <a:pt x="56" y="1216"/>
                  </a:lnTo>
                  <a:lnTo>
                    <a:pt x="58" y="1213"/>
                  </a:lnTo>
                  <a:lnTo>
                    <a:pt x="61" y="1212"/>
                  </a:lnTo>
                  <a:lnTo>
                    <a:pt x="58" y="1212"/>
                  </a:lnTo>
                  <a:lnTo>
                    <a:pt x="54" y="1216"/>
                  </a:lnTo>
                  <a:lnTo>
                    <a:pt x="51" y="1217"/>
                  </a:lnTo>
                  <a:lnTo>
                    <a:pt x="50" y="1216"/>
                  </a:lnTo>
                  <a:lnTo>
                    <a:pt x="49" y="1213"/>
                  </a:lnTo>
                  <a:lnTo>
                    <a:pt x="55" y="1213"/>
                  </a:lnTo>
                  <a:lnTo>
                    <a:pt x="55" y="1212"/>
                  </a:lnTo>
                  <a:lnTo>
                    <a:pt x="54" y="1211"/>
                  </a:lnTo>
                  <a:lnTo>
                    <a:pt x="54" y="1212"/>
                  </a:lnTo>
                  <a:lnTo>
                    <a:pt x="52" y="1212"/>
                  </a:lnTo>
                  <a:lnTo>
                    <a:pt x="51" y="1211"/>
                  </a:lnTo>
                  <a:lnTo>
                    <a:pt x="50" y="1212"/>
                  </a:lnTo>
                  <a:lnTo>
                    <a:pt x="49" y="1212"/>
                  </a:lnTo>
                  <a:lnTo>
                    <a:pt x="48" y="1211"/>
                  </a:lnTo>
                  <a:lnTo>
                    <a:pt x="46" y="1212"/>
                  </a:lnTo>
                  <a:lnTo>
                    <a:pt x="45" y="1212"/>
                  </a:lnTo>
                  <a:lnTo>
                    <a:pt x="45" y="1210"/>
                  </a:lnTo>
                  <a:lnTo>
                    <a:pt x="46" y="1209"/>
                  </a:lnTo>
                  <a:lnTo>
                    <a:pt x="46" y="1208"/>
                  </a:lnTo>
                  <a:lnTo>
                    <a:pt x="48" y="1206"/>
                  </a:lnTo>
                  <a:lnTo>
                    <a:pt x="49" y="1206"/>
                  </a:lnTo>
                  <a:lnTo>
                    <a:pt x="52" y="1203"/>
                  </a:lnTo>
                  <a:lnTo>
                    <a:pt x="54" y="1204"/>
                  </a:lnTo>
                  <a:lnTo>
                    <a:pt x="54" y="1202"/>
                  </a:lnTo>
                  <a:lnTo>
                    <a:pt x="55" y="1200"/>
                  </a:lnTo>
                  <a:lnTo>
                    <a:pt x="55" y="1197"/>
                  </a:lnTo>
                  <a:lnTo>
                    <a:pt x="63" y="1193"/>
                  </a:lnTo>
                  <a:lnTo>
                    <a:pt x="68" y="1193"/>
                  </a:lnTo>
                  <a:lnTo>
                    <a:pt x="67" y="1192"/>
                  </a:lnTo>
                  <a:lnTo>
                    <a:pt x="60" y="1193"/>
                  </a:lnTo>
                  <a:lnTo>
                    <a:pt x="56" y="1196"/>
                  </a:lnTo>
                  <a:lnTo>
                    <a:pt x="55" y="1196"/>
                  </a:lnTo>
                  <a:lnTo>
                    <a:pt x="56" y="1194"/>
                  </a:lnTo>
                  <a:lnTo>
                    <a:pt x="56" y="1193"/>
                  </a:lnTo>
                  <a:lnTo>
                    <a:pt x="57" y="1192"/>
                  </a:lnTo>
                  <a:lnTo>
                    <a:pt x="57" y="1186"/>
                  </a:lnTo>
                  <a:lnTo>
                    <a:pt x="58" y="1185"/>
                  </a:lnTo>
                  <a:lnTo>
                    <a:pt x="57" y="1185"/>
                  </a:lnTo>
                  <a:lnTo>
                    <a:pt x="56" y="1187"/>
                  </a:lnTo>
                  <a:lnTo>
                    <a:pt x="56" y="1192"/>
                  </a:lnTo>
                  <a:lnTo>
                    <a:pt x="55" y="1193"/>
                  </a:lnTo>
                  <a:lnTo>
                    <a:pt x="55" y="1196"/>
                  </a:lnTo>
                  <a:lnTo>
                    <a:pt x="54" y="1197"/>
                  </a:lnTo>
                  <a:lnTo>
                    <a:pt x="52" y="1200"/>
                  </a:lnTo>
                  <a:lnTo>
                    <a:pt x="51" y="1202"/>
                  </a:lnTo>
                  <a:lnTo>
                    <a:pt x="49" y="1203"/>
                  </a:lnTo>
                  <a:lnTo>
                    <a:pt x="49" y="1204"/>
                  </a:lnTo>
                  <a:lnTo>
                    <a:pt x="46" y="1205"/>
                  </a:lnTo>
                  <a:lnTo>
                    <a:pt x="46" y="1206"/>
                  </a:lnTo>
                  <a:lnTo>
                    <a:pt x="45" y="1205"/>
                  </a:lnTo>
                  <a:lnTo>
                    <a:pt x="45" y="1204"/>
                  </a:lnTo>
                  <a:lnTo>
                    <a:pt x="44" y="1204"/>
                  </a:lnTo>
                  <a:lnTo>
                    <a:pt x="44" y="1206"/>
                  </a:lnTo>
                  <a:lnTo>
                    <a:pt x="45" y="1206"/>
                  </a:lnTo>
                  <a:lnTo>
                    <a:pt x="45" y="1208"/>
                  </a:lnTo>
                  <a:lnTo>
                    <a:pt x="43" y="1210"/>
                  </a:lnTo>
                  <a:lnTo>
                    <a:pt x="42" y="1210"/>
                  </a:lnTo>
                  <a:lnTo>
                    <a:pt x="42" y="1208"/>
                  </a:lnTo>
                  <a:lnTo>
                    <a:pt x="40" y="1208"/>
                  </a:lnTo>
                  <a:lnTo>
                    <a:pt x="40" y="1202"/>
                  </a:lnTo>
                  <a:lnTo>
                    <a:pt x="42" y="1203"/>
                  </a:lnTo>
                  <a:lnTo>
                    <a:pt x="51" y="1199"/>
                  </a:lnTo>
                  <a:lnTo>
                    <a:pt x="51" y="1198"/>
                  </a:lnTo>
                  <a:lnTo>
                    <a:pt x="50" y="1198"/>
                  </a:lnTo>
                  <a:lnTo>
                    <a:pt x="48" y="1199"/>
                  </a:lnTo>
                  <a:lnTo>
                    <a:pt x="46" y="1200"/>
                  </a:lnTo>
                  <a:lnTo>
                    <a:pt x="40" y="1199"/>
                  </a:lnTo>
                  <a:lnTo>
                    <a:pt x="39" y="1199"/>
                  </a:lnTo>
                  <a:lnTo>
                    <a:pt x="39" y="1197"/>
                  </a:lnTo>
                  <a:lnTo>
                    <a:pt x="38" y="1197"/>
                  </a:lnTo>
                  <a:lnTo>
                    <a:pt x="38" y="1194"/>
                  </a:lnTo>
                  <a:lnTo>
                    <a:pt x="37" y="1194"/>
                  </a:lnTo>
                  <a:lnTo>
                    <a:pt x="36" y="1196"/>
                  </a:lnTo>
                  <a:lnTo>
                    <a:pt x="37" y="1198"/>
                  </a:lnTo>
                  <a:lnTo>
                    <a:pt x="37" y="1200"/>
                  </a:lnTo>
                  <a:lnTo>
                    <a:pt x="35" y="1203"/>
                  </a:lnTo>
                  <a:lnTo>
                    <a:pt x="33" y="1202"/>
                  </a:lnTo>
                  <a:lnTo>
                    <a:pt x="33" y="1203"/>
                  </a:lnTo>
                  <a:lnTo>
                    <a:pt x="32" y="1204"/>
                  </a:lnTo>
                  <a:lnTo>
                    <a:pt x="30" y="1205"/>
                  </a:lnTo>
                  <a:lnTo>
                    <a:pt x="31" y="1205"/>
                  </a:lnTo>
                  <a:lnTo>
                    <a:pt x="33" y="1204"/>
                  </a:lnTo>
                  <a:lnTo>
                    <a:pt x="37" y="1204"/>
                  </a:lnTo>
                  <a:lnTo>
                    <a:pt x="39" y="1208"/>
                  </a:lnTo>
                  <a:lnTo>
                    <a:pt x="39" y="1210"/>
                  </a:lnTo>
                  <a:lnTo>
                    <a:pt x="38" y="1210"/>
                  </a:lnTo>
                  <a:lnTo>
                    <a:pt x="36" y="1211"/>
                  </a:lnTo>
                  <a:lnTo>
                    <a:pt x="35" y="1210"/>
                  </a:lnTo>
                  <a:lnTo>
                    <a:pt x="35" y="1211"/>
                  </a:lnTo>
                  <a:lnTo>
                    <a:pt x="32" y="1211"/>
                  </a:lnTo>
                  <a:lnTo>
                    <a:pt x="32" y="1213"/>
                  </a:lnTo>
                  <a:lnTo>
                    <a:pt x="31" y="1213"/>
                  </a:lnTo>
                  <a:lnTo>
                    <a:pt x="30" y="1215"/>
                  </a:lnTo>
                  <a:lnTo>
                    <a:pt x="29" y="1215"/>
                  </a:lnTo>
                  <a:lnTo>
                    <a:pt x="29" y="1213"/>
                  </a:lnTo>
                  <a:lnTo>
                    <a:pt x="30" y="1212"/>
                  </a:lnTo>
                  <a:lnTo>
                    <a:pt x="30" y="1210"/>
                  </a:lnTo>
                  <a:lnTo>
                    <a:pt x="29" y="1206"/>
                  </a:lnTo>
                  <a:lnTo>
                    <a:pt x="27" y="1205"/>
                  </a:lnTo>
                  <a:lnTo>
                    <a:pt x="27" y="1213"/>
                  </a:lnTo>
                  <a:lnTo>
                    <a:pt x="25" y="1216"/>
                  </a:lnTo>
                  <a:lnTo>
                    <a:pt x="23" y="1216"/>
                  </a:lnTo>
                  <a:lnTo>
                    <a:pt x="23" y="1215"/>
                  </a:lnTo>
                  <a:lnTo>
                    <a:pt x="20" y="1212"/>
                  </a:lnTo>
                  <a:lnTo>
                    <a:pt x="21" y="1210"/>
                  </a:lnTo>
                  <a:lnTo>
                    <a:pt x="21" y="1205"/>
                  </a:lnTo>
                  <a:lnTo>
                    <a:pt x="20" y="1206"/>
                  </a:lnTo>
                  <a:lnTo>
                    <a:pt x="20" y="1215"/>
                  </a:lnTo>
                  <a:lnTo>
                    <a:pt x="19" y="1215"/>
                  </a:lnTo>
                  <a:lnTo>
                    <a:pt x="19" y="1212"/>
                  </a:lnTo>
                  <a:lnTo>
                    <a:pt x="18" y="1211"/>
                  </a:lnTo>
                  <a:lnTo>
                    <a:pt x="18" y="1205"/>
                  </a:lnTo>
                  <a:lnTo>
                    <a:pt x="17" y="1205"/>
                  </a:lnTo>
                  <a:lnTo>
                    <a:pt x="17" y="1210"/>
                  </a:lnTo>
                  <a:lnTo>
                    <a:pt x="15" y="1211"/>
                  </a:lnTo>
                  <a:lnTo>
                    <a:pt x="13" y="1204"/>
                  </a:lnTo>
                  <a:lnTo>
                    <a:pt x="12" y="1204"/>
                  </a:lnTo>
                  <a:lnTo>
                    <a:pt x="11" y="1203"/>
                  </a:lnTo>
                  <a:lnTo>
                    <a:pt x="11" y="1197"/>
                  </a:lnTo>
                  <a:lnTo>
                    <a:pt x="12" y="1196"/>
                  </a:lnTo>
                  <a:lnTo>
                    <a:pt x="13" y="1196"/>
                  </a:lnTo>
                  <a:lnTo>
                    <a:pt x="12" y="1194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0"/>
                  </a:lnTo>
                  <a:lnTo>
                    <a:pt x="15" y="1187"/>
                  </a:lnTo>
                  <a:lnTo>
                    <a:pt x="17" y="1186"/>
                  </a:lnTo>
                  <a:lnTo>
                    <a:pt x="18" y="1186"/>
                  </a:lnTo>
                  <a:lnTo>
                    <a:pt x="18" y="1185"/>
                  </a:lnTo>
                  <a:lnTo>
                    <a:pt x="19" y="1185"/>
                  </a:lnTo>
                  <a:lnTo>
                    <a:pt x="19" y="1186"/>
                  </a:lnTo>
                  <a:lnTo>
                    <a:pt x="20" y="1188"/>
                  </a:lnTo>
                  <a:lnTo>
                    <a:pt x="21" y="1187"/>
                  </a:lnTo>
                  <a:lnTo>
                    <a:pt x="21" y="1186"/>
                  </a:lnTo>
                  <a:lnTo>
                    <a:pt x="20" y="1185"/>
                  </a:lnTo>
                  <a:lnTo>
                    <a:pt x="20" y="1182"/>
                  </a:lnTo>
                  <a:lnTo>
                    <a:pt x="21" y="1180"/>
                  </a:lnTo>
                  <a:lnTo>
                    <a:pt x="24" y="1178"/>
                  </a:lnTo>
                  <a:lnTo>
                    <a:pt x="24" y="1187"/>
                  </a:lnTo>
                  <a:lnTo>
                    <a:pt x="23" y="1187"/>
                  </a:lnTo>
                  <a:lnTo>
                    <a:pt x="24" y="1188"/>
                  </a:lnTo>
                  <a:lnTo>
                    <a:pt x="24" y="1192"/>
                  </a:lnTo>
                  <a:lnTo>
                    <a:pt x="21" y="1194"/>
                  </a:lnTo>
                  <a:lnTo>
                    <a:pt x="20" y="1194"/>
                  </a:lnTo>
                  <a:lnTo>
                    <a:pt x="20" y="1197"/>
                  </a:lnTo>
                  <a:lnTo>
                    <a:pt x="21" y="1197"/>
                  </a:lnTo>
                  <a:lnTo>
                    <a:pt x="24" y="1194"/>
                  </a:lnTo>
                  <a:lnTo>
                    <a:pt x="25" y="1194"/>
                  </a:lnTo>
                  <a:lnTo>
                    <a:pt x="25" y="1191"/>
                  </a:lnTo>
                  <a:lnTo>
                    <a:pt x="26" y="1190"/>
                  </a:lnTo>
                  <a:lnTo>
                    <a:pt x="25" y="1188"/>
                  </a:lnTo>
                  <a:lnTo>
                    <a:pt x="25" y="1186"/>
                  </a:lnTo>
                  <a:lnTo>
                    <a:pt x="26" y="1184"/>
                  </a:lnTo>
                  <a:lnTo>
                    <a:pt x="26" y="1182"/>
                  </a:lnTo>
                  <a:lnTo>
                    <a:pt x="27" y="1182"/>
                  </a:lnTo>
                  <a:lnTo>
                    <a:pt x="29" y="1184"/>
                  </a:lnTo>
                  <a:lnTo>
                    <a:pt x="33" y="1184"/>
                  </a:lnTo>
                  <a:lnTo>
                    <a:pt x="33" y="1188"/>
                  </a:lnTo>
                  <a:lnTo>
                    <a:pt x="35" y="1188"/>
                  </a:lnTo>
                  <a:lnTo>
                    <a:pt x="36" y="1187"/>
                  </a:lnTo>
                  <a:lnTo>
                    <a:pt x="36" y="1185"/>
                  </a:lnTo>
                  <a:lnTo>
                    <a:pt x="40" y="1185"/>
                  </a:lnTo>
                  <a:lnTo>
                    <a:pt x="40" y="1182"/>
                  </a:lnTo>
                  <a:lnTo>
                    <a:pt x="36" y="1185"/>
                  </a:lnTo>
                  <a:lnTo>
                    <a:pt x="35" y="1184"/>
                  </a:lnTo>
                  <a:lnTo>
                    <a:pt x="35" y="1182"/>
                  </a:lnTo>
                  <a:lnTo>
                    <a:pt x="37" y="1180"/>
                  </a:lnTo>
                  <a:lnTo>
                    <a:pt x="37" y="1179"/>
                  </a:lnTo>
                  <a:lnTo>
                    <a:pt x="39" y="1178"/>
                  </a:lnTo>
                  <a:lnTo>
                    <a:pt x="40" y="1178"/>
                  </a:lnTo>
                  <a:lnTo>
                    <a:pt x="40" y="1175"/>
                  </a:lnTo>
                  <a:lnTo>
                    <a:pt x="42" y="1175"/>
                  </a:lnTo>
                  <a:lnTo>
                    <a:pt x="42" y="1176"/>
                  </a:lnTo>
                  <a:lnTo>
                    <a:pt x="43" y="1178"/>
                  </a:lnTo>
                  <a:lnTo>
                    <a:pt x="46" y="1178"/>
                  </a:lnTo>
                  <a:lnTo>
                    <a:pt x="52" y="1173"/>
                  </a:lnTo>
                  <a:lnTo>
                    <a:pt x="52" y="1172"/>
                  </a:lnTo>
                  <a:lnTo>
                    <a:pt x="54" y="1172"/>
                  </a:lnTo>
                  <a:lnTo>
                    <a:pt x="54" y="1170"/>
                  </a:lnTo>
                  <a:lnTo>
                    <a:pt x="57" y="1169"/>
                  </a:lnTo>
                  <a:lnTo>
                    <a:pt x="58" y="1168"/>
                  </a:lnTo>
                  <a:lnTo>
                    <a:pt x="56" y="1169"/>
                  </a:lnTo>
                  <a:lnTo>
                    <a:pt x="50" y="1172"/>
                  </a:lnTo>
                  <a:lnTo>
                    <a:pt x="46" y="1175"/>
                  </a:lnTo>
                  <a:lnTo>
                    <a:pt x="46" y="1176"/>
                  </a:lnTo>
                  <a:lnTo>
                    <a:pt x="44" y="1176"/>
                  </a:lnTo>
                  <a:lnTo>
                    <a:pt x="43" y="1175"/>
                  </a:lnTo>
                  <a:lnTo>
                    <a:pt x="43" y="1169"/>
                  </a:lnTo>
                  <a:lnTo>
                    <a:pt x="42" y="1170"/>
                  </a:lnTo>
                  <a:lnTo>
                    <a:pt x="42" y="1173"/>
                  </a:lnTo>
                  <a:lnTo>
                    <a:pt x="39" y="1175"/>
                  </a:lnTo>
                  <a:lnTo>
                    <a:pt x="38" y="1175"/>
                  </a:lnTo>
                  <a:lnTo>
                    <a:pt x="37" y="1174"/>
                  </a:lnTo>
                  <a:lnTo>
                    <a:pt x="36" y="1174"/>
                  </a:lnTo>
                  <a:lnTo>
                    <a:pt x="35" y="1172"/>
                  </a:lnTo>
                  <a:lnTo>
                    <a:pt x="33" y="1170"/>
                  </a:lnTo>
                  <a:lnTo>
                    <a:pt x="33" y="1168"/>
                  </a:lnTo>
                  <a:lnTo>
                    <a:pt x="32" y="1168"/>
                  </a:lnTo>
                  <a:lnTo>
                    <a:pt x="32" y="1169"/>
                  </a:lnTo>
                  <a:lnTo>
                    <a:pt x="31" y="1169"/>
                  </a:lnTo>
                  <a:lnTo>
                    <a:pt x="30" y="1168"/>
                  </a:lnTo>
                  <a:lnTo>
                    <a:pt x="31" y="1168"/>
                  </a:lnTo>
                  <a:lnTo>
                    <a:pt x="32" y="1167"/>
                  </a:lnTo>
                  <a:lnTo>
                    <a:pt x="35" y="1166"/>
                  </a:lnTo>
                  <a:lnTo>
                    <a:pt x="35" y="1163"/>
                  </a:lnTo>
                  <a:lnTo>
                    <a:pt x="37" y="1161"/>
                  </a:lnTo>
                  <a:lnTo>
                    <a:pt x="39" y="1160"/>
                  </a:lnTo>
                  <a:lnTo>
                    <a:pt x="44" y="1160"/>
                  </a:lnTo>
                  <a:lnTo>
                    <a:pt x="44" y="1157"/>
                  </a:lnTo>
                  <a:lnTo>
                    <a:pt x="43" y="1156"/>
                  </a:lnTo>
                  <a:lnTo>
                    <a:pt x="45" y="1151"/>
                  </a:lnTo>
                  <a:lnTo>
                    <a:pt x="49" y="1148"/>
                  </a:lnTo>
                  <a:lnTo>
                    <a:pt x="57" y="1145"/>
                  </a:lnTo>
                  <a:lnTo>
                    <a:pt x="56" y="1145"/>
                  </a:lnTo>
                  <a:lnTo>
                    <a:pt x="56" y="1142"/>
                  </a:lnTo>
                  <a:lnTo>
                    <a:pt x="54" y="1144"/>
                  </a:lnTo>
                  <a:lnTo>
                    <a:pt x="54" y="1145"/>
                  </a:lnTo>
                  <a:lnTo>
                    <a:pt x="52" y="1147"/>
                  </a:lnTo>
                  <a:lnTo>
                    <a:pt x="50" y="1147"/>
                  </a:lnTo>
                  <a:lnTo>
                    <a:pt x="50" y="1144"/>
                  </a:lnTo>
                  <a:lnTo>
                    <a:pt x="49" y="1142"/>
                  </a:lnTo>
                  <a:lnTo>
                    <a:pt x="49" y="1139"/>
                  </a:lnTo>
                  <a:lnTo>
                    <a:pt x="52" y="1136"/>
                  </a:lnTo>
                  <a:lnTo>
                    <a:pt x="52" y="1133"/>
                  </a:lnTo>
                  <a:lnTo>
                    <a:pt x="54" y="1132"/>
                  </a:lnTo>
                  <a:lnTo>
                    <a:pt x="54" y="1130"/>
                  </a:lnTo>
                  <a:lnTo>
                    <a:pt x="56" y="1130"/>
                  </a:lnTo>
                  <a:lnTo>
                    <a:pt x="58" y="1128"/>
                  </a:lnTo>
                  <a:lnTo>
                    <a:pt x="58" y="1126"/>
                  </a:lnTo>
                  <a:lnTo>
                    <a:pt x="60" y="1126"/>
                  </a:lnTo>
                  <a:lnTo>
                    <a:pt x="60" y="1125"/>
                  </a:lnTo>
                  <a:lnTo>
                    <a:pt x="61" y="1124"/>
                  </a:lnTo>
                  <a:lnTo>
                    <a:pt x="63" y="1124"/>
                  </a:lnTo>
                  <a:lnTo>
                    <a:pt x="63" y="1123"/>
                  </a:lnTo>
                  <a:lnTo>
                    <a:pt x="67" y="1119"/>
                  </a:lnTo>
                  <a:lnTo>
                    <a:pt x="69" y="1119"/>
                  </a:lnTo>
                  <a:lnTo>
                    <a:pt x="73" y="1120"/>
                  </a:lnTo>
                  <a:lnTo>
                    <a:pt x="69" y="1128"/>
                  </a:lnTo>
                  <a:lnTo>
                    <a:pt x="69" y="1131"/>
                  </a:lnTo>
                  <a:lnTo>
                    <a:pt x="68" y="1132"/>
                  </a:lnTo>
                  <a:lnTo>
                    <a:pt x="68" y="1133"/>
                  </a:lnTo>
                  <a:lnTo>
                    <a:pt x="67" y="1141"/>
                  </a:lnTo>
                  <a:lnTo>
                    <a:pt x="67" y="1144"/>
                  </a:lnTo>
                  <a:lnTo>
                    <a:pt x="68" y="1142"/>
                  </a:lnTo>
                  <a:lnTo>
                    <a:pt x="68" y="1141"/>
                  </a:lnTo>
                  <a:lnTo>
                    <a:pt x="69" y="1137"/>
                  </a:lnTo>
                  <a:lnTo>
                    <a:pt x="69" y="1132"/>
                  </a:lnTo>
                  <a:lnTo>
                    <a:pt x="70" y="1131"/>
                  </a:lnTo>
                  <a:lnTo>
                    <a:pt x="71" y="1125"/>
                  </a:lnTo>
                  <a:lnTo>
                    <a:pt x="75" y="1122"/>
                  </a:lnTo>
                  <a:lnTo>
                    <a:pt x="76" y="1118"/>
                  </a:lnTo>
                  <a:lnTo>
                    <a:pt x="79" y="1116"/>
                  </a:lnTo>
                  <a:lnTo>
                    <a:pt x="85" y="1114"/>
                  </a:lnTo>
                  <a:lnTo>
                    <a:pt x="88" y="1116"/>
                  </a:lnTo>
                  <a:lnTo>
                    <a:pt x="91" y="1116"/>
                  </a:lnTo>
                  <a:lnTo>
                    <a:pt x="92" y="1113"/>
                  </a:lnTo>
                  <a:lnTo>
                    <a:pt x="83" y="1113"/>
                  </a:lnTo>
                  <a:lnTo>
                    <a:pt x="83" y="1112"/>
                  </a:lnTo>
                  <a:lnTo>
                    <a:pt x="85" y="1112"/>
                  </a:lnTo>
                  <a:lnTo>
                    <a:pt x="85" y="1110"/>
                  </a:lnTo>
                  <a:lnTo>
                    <a:pt x="86" y="1110"/>
                  </a:lnTo>
                  <a:lnTo>
                    <a:pt x="88" y="1106"/>
                  </a:lnTo>
                  <a:lnTo>
                    <a:pt x="87" y="1106"/>
                  </a:lnTo>
                  <a:lnTo>
                    <a:pt x="85" y="1107"/>
                  </a:lnTo>
                  <a:lnTo>
                    <a:pt x="83" y="1108"/>
                  </a:lnTo>
                  <a:lnTo>
                    <a:pt x="81" y="1113"/>
                  </a:lnTo>
                  <a:lnTo>
                    <a:pt x="77" y="1114"/>
                  </a:lnTo>
                  <a:lnTo>
                    <a:pt x="76" y="1116"/>
                  </a:lnTo>
                  <a:lnTo>
                    <a:pt x="74" y="1119"/>
                  </a:lnTo>
                  <a:lnTo>
                    <a:pt x="70" y="1119"/>
                  </a:lnTo>
                  <a:lnTo>
                    <a:pt x="70" y="1117"/>
                  </a:lnTo>
                  <a:lnTo>
                    <a:pt x="74" y="1113"/>
                  </a:lnTo>
                  <a:lnTo>
                    <a:pt x="74" y="1112"/>
                  </a:lnTo>
                  <a:lnTo>
                    <a:pt x="73" y="1112"/>
                  </a:lnTo>
                  <a:lnTo>
                    <a:pt x="69" y="1117"/>
                  </a:lnTo>
                  <a:lnTo>
                    <a:pt x="67" y="1118"/>
                  </a:lnTo>
                  <a:lnTo>
                    <a:pt x="66" y="1118"/>
                  </a:lnTo>
                  <a:lnTo>
                    <a:pt x="63" y="1119"/>
                  </a:lnTo>
                  <a:lnTo>
                    <a:pt x="62" y="1119"/>
                  </a:lnTo>
                  <a:lnTo>
                    <a:pt x="58" y="1123"/>
                  </a:lnTo>
                  <a:lnTo>
                    <a:pt x="56" y="1123"/>
                  </a:lnTo>
                  <a:lnTo>
                    <a:pt x="56" y="1122"/>
                  </a:lnTo>
                  <a:lnTo>
                    <a:pt x="54" y="1119"/>
                  </a:lnTo>
                  <a:lnTo>
                    <a:pt x="54" y="1116"/>
                  </a:lnTo>
                  <a:lnTo>
                    <a:pt x="52" y="1116"/>
                  </a:lnTo>
                  <a:lnTo>
                    <a:pt x="52" y="1118"/>
                  </a:lnTo>
                  <a:lnTo>
                    <a:pt x="54" y="1119"/>
                  </a:lnTo>
                  <a:lnTo>
                    <a:pt x="54" y="1122"/>
                  </a:lnTo>
                  <a:lnTo>
                    <a:pt x="55" y="1123"/>
                  </a:lnTo>
                  <a:lnTo>
                    <a:pt x="55" y="1124"/>
                  </a:lnTo>
                  <a:lnTo>
                    <a:pt x="54" y="1123"/>
                  </a:lnTo>
                  <a:lnTo>
                    <a:pt x="52" y="1124"/>
                  </a:lnTo>
                  <a:lnTo>
                    <a:pt x="51" y="1124"/>
                  </a:lnTo>
                  <a:lnTo>
                    <a:pt x="50" y="1125"/>
                  </a:lnTo>
                  <a:lnTo>
                    <a:pt x="54" y="1125"/>
                  </a:lnTo>
                  <a:lnTo>
                    <a:pt x="52" y="1128"/>
                  </a:lnTo>
                  <a:lnTo>
                    <a:pt x="51" y="1129"/>
                  </a:lnTo>
                  <a:lnTo>
                    <a:pt x="51" y="1131"/>
                  </a:lnTo>
                  <a:lnTo>
                    <a:pt x="52" y="1131"/>
                  </a:lnTo>
                  <a:lnTo>
                    <a:pt x="51" y="1133"/>
                  </a:lnTo>
                  <a:lnTo>
                    <a:pt x="51" y="1135"/>
                  </a:lnTo>
                  <a:lnTo>
                    <a:pt x="49" y="1135"/>
                  </a:lnTo>
                  <a:lnTo>
                    <a:pt x="46" y="1133"/>
                  </a:lnTo>
                  <a:lnTo>
                    <a:pt x="45" y="1132"/>
                  </a:lnTo>
                  <a:lnTo>
                    <a:pt x="45" y="1133"/>
                  </a:lnTo>
                  <a:lnTo>
                    <a:pt x="44" y="1135"/>
                  </a:lnTo>
                  <a:lnTo>
                    <a:pt x="44" y="1137"/>
                  </a:lnTo>
                  <a:lnTo>
                    <a:pt x="42" y="1142"/>
                  </a:lnTo>
                  <a:lnTo>
                    <a:pt x="39" y="1142"/>
                  </a:lnTo>
                  <a:lnTo>
                    <a:pt x="39" y="1154"/>
                  </a:lnTo>
                  <a:lnTo>
                    <a:pt x="38" y="1155"/>
                  </a:lnTo>
                  <a:lnTo>
                    <a:pt x="36" y="1155"/>
                  </a:lnTo>
                  <a:lnTo>
                    <a:pt x="36" y="1154"/>
                  </a:lnTo>
                  <a:lnTo>
                    <a:pt x="35" y="1156"/>
                  </a:lnTo>
                  <a:lnTo>
                    <a:pt x="32" y="1155"/>
                  </a:lnTo>
                  <a:lnTo>
                    <a:pt x="32" y="1150"/>
                  </a:lnTo>
                  <a:lnTo>
                    <a:pt x="36" y="1150"/>
                  </a:lnTo>
                  <a:lnTo>
                    <a:pt x="36" y="1149"/>
                  </a:lnTo>
                  <a:lnTo>
                    <a:pt x="37" y="1148"/>
                  </a:lnTo>
                  <a:lnTo>
                    <a:pt x="35" y="1148"/>
                  </a:lnTo>
                  <a:lnTo>
                    <a:pt x="35" y="1149"/>
                  </a:lnTo>
                  <a:lnTo>
                    <a:pt x="33" y="1149"/>
                  </a:lnTo>
                  <a:lnTo>
                    <a:pt x="33" y="1148"/>
                  </a:lnTo>
                  <a:lnTo>
                    <a:pt x="32" y="1147"/>
                  </a:lnTo>
                  <a:lnTo>
                    <a:pt x="33" y="1147"/>
                  </a:lnTo>
                  <a:lnTo>
                    <a:pt x="33" y="1144"/>
                  </a:lnTo>
                  <a:lnTo>
                    <a:pt x="32" y="1142"/>
                  </a:lnTo>
                  <a:lnTo>
                    <a:pt x="36" y="1138"/>
                  </a:lnTo>
                  <a:lnTo>
                    <a:pt x="33" y="1138"/>
                  </a:lnTo>
                  <a:lnTo>
                    <a:pt x="31" y="1141"/>
                  </a:lnTo>
                  <a:lnTo>
                    <a:pt x="31" y="1142"/>
                  </a:lnTo>
                  <a:lnTo>
                    <a:pt x="30" y="1143"/>
                  </a:lnTo>
                  <a:lnTo>
                    <a:pt x="29" y="1143"/>
                  </a:lnTo>
                  <a:lnTo>
                    <a:pt x="27" y="1144"/>
                  </a:lnTo>
                  <a:lnTo>
                    <a:pt x="26" y="1143"/>
                  </a:lnTo>
                  <a:lnTo>
                    <a:pt x="26" y="1142"/>
                  </a:lnTo>
                  <a:lnTo>
                    <a:pt x="27" y="1141"/>
                  </a:lnTo>
                  <a:lnTo>
                    <a:pt x="27" y="1139"/>
                  </a:lnTo>
                  <a:lnTo>
                    <a:pt x="26" y="1139"/>
                  </a:lnTo>
                  <a:lnTo>
                    <a:pt x="26" y="1138"/>
                  </a:lnTo>
                  <a:lnTo>
                    <a:pt x="29" y="1138"/>
                  </a:lnTo>
                  <a:lnTo>
                    <a:pt x="33" y="1136"/>
                  </a:lnTo>
                  <a:lnTo>
                    <a:pt x="29" y="1136"/>
                  </a:lnTo>
                  <a:lnTo>
                    <a:pt x="30" y="1135"/>
                  </a:lnTo>
                  <a:lnTo>
                    <a:pt x="30" y="1132"/>
                  </a:lnTo>
                  <a:lnTo>
                    <a:pt x="29" y="1132"/>
                  </a:lnTo>
                  <a:lnTo>
                    <a:pt x="30" y="1129"/>
                  </a:lnTo>
                  <a:lnTo>
                    <a:pt x="31" y="1128"/>
                  </a:lnTo>
                  <a:lnTo>
                    <a:pt x="31" y="1125"/>
                  </a:lnTo>
                  <a:lnTo>
                    <a:pt x="32" y="1125"/>
                  </a:lnTo>
                  <a:lnTo>
                    <a:pt x="35" y="1123"/>
                  </a:lnTo>
                  <a:lnTo>
                    <a:pt x="33" y="1123"/>
                  </a:lnTo>
                  <a:lnTo>
                    <a:pt x="32" y="1124"/>
                  </a:lnTo>
                  <a:lnTo>
                    <a:pt x="31" y="1124"/>
                  </a:lnTo>
                  <a:lnTo>
                    <a:pt x="31" y="1125"/>
                  </a:lnTo>
                  <a:lnTo>
                    <a:pt x="30" y="1125"/>
                  </a:lnTo>
                  <a:lnTo>
                    <a:pt x="29" y="1126"/>
                  </a:lnTo>
                  <a:lnTo>
                    <a:pt x="29" y="1128"/>
                  </a:lnTo>
                  <a:lnTo>
                    <a:pt x="27" y="1130"/>
                  </a:lnTo>
                  <a:lnTo>
                    <a:pt x="27" y="1132"/>
                  </a:lnTo>
                  <a:lnTo>
                    <a:pt x="25" y="1136"/>
                  </a:lnTo>
                  <a:lnTo>
                    <a:pt x="25" y="1138"/>
                  </a:lnTo>
                  <a:lnTo>
                    <a:pt x="23" y="1139"/>
                  </a:lnTo>
                  <a:lnTo>
                    <a:pt x="21" y="1142"/>
                  </a:lnTo>
                  <a:lnTo>
                    <a:pt x="20" y="1143"/>
                  </a:lnTo>
                  <a:lnTo>
                    <a:pt x="20" y="1144"/>
                  </a:lnTo>
                  <a:lnTo>
                    <a:pt x="19" y="1143"/>
                  </a:lnTo>
                  <a:lnTo>
                    <a:pt x="18" y="1143"/>
                  </a:lnTo>
                  <a:lnTo>
                    <a:pt x="18" y="1142"/>
                  </a:lnTo>
                  <a:lnTo>
                    <a:pt x="19" y="1142"/>
                  </a:lnTo>
                  <a:lnTo>
                    <a:pt x="17" y="1141"/>
                  </a:lnTo>
                  <a:lnTo>
                    <a:pt x="15" y="1139"/>
                  </a:lnTo>
                  <a:lnTo>
                    <a:pt x="17" y="1139"/>
                  </a:lnTo>
                  <a:lnTo>
                    <a:pt x="17" y="1138"/>
                  </a:lnTo>
                  <a:lnTo>
                    <a:pt x="18" y="1138"/>
                  </a:lnTo>
                  <a:lnTo>
                    <a:pt x="18" y="1137"/>
                  </a:lnTo>
                  <a:lnTo>
                    <a:pt x="17" y="1137"/>
                  </a:lnTo>
                  <a:lnTo>
                    <a:pt x="13" y="1138"/>
                  </a:lnTo>
                  <a:lnTo>
                    <a:pt x="12" y="1138"/>
                  </a:lnTo>
                  <a:lnTo>
                    <a:pt x="15" y="1135"/>
                  </a:lnTo>
                  <a:lnTo>
                    <a:pt x="15" y="1133"/>
                  </a:lnTo>
                  <a:lnTo>
                    <a:pt x="14" y="1133"/>
                  </a:lnTo>
                  <a:lnTo>
                    <a:pt x="9" y="1132"/>
                  </a:lnTo>
                  <a:lnTo>
                    <a:pt x="9" y="1129"/>
                  </a:lnTo>
                  <a:lnTo>
                    <a:pt x="13" y="1129"/>
                  </a:lnTo>
                  <a:lnTo>
                    <a:pt x="12" y="1128"/>
                  </a:lnTo>
                  <a:lnTo>
                    <a:pt x="11" y="1128"/>
                  </a:lnTo>
                  <a:lnTo>
                    <a:pt x="9" y="1126"/>
                  </a:lnTo>
                  <a:lnTo>
                    <a:pt x="8" y="1126"/>
                  </a:lnTo>
                  <a:lnTo>
                    <a:pt x="9" y="1125"/>
                  </a:lnTo>
                  <a:lnTo>
                    <a:pt x="11" y="1123"/>
                  </a:lnTo>
                  <a:lnTo>
                    <a:pt x="15" y="1123"/>
                  </a:lnTo>
                  <a:lnTo>
                    <a:pt x="14" y="1122"/>
                  </a:lnTo>
                  <a:lnTo>
                    <a:pt x="13" y="1119"/>
                  </a:lnTo>
                  <a:lnTo>
                    <a:pt x="14" y="1118"/>
                  </a:lnTo>
                  <a:lnTo>
                    <a:pt x="13" y="1116"/>
                  </a:lnTo>
                  <a:lnTo>
                    <a:pt x="13" y="1114"/>
                  </a:lnTo>
                  <a:lnTo>
                    <a:pt x="14" y="1112"/>
                  </a:lnTo>
                  <a:lnTo>
                    <a:pt x="15" y="1111"/>
                  </a:lnTo>
                  <a:lnTo>
                    <a:pt x="19" y="1114"/>
                  </a:lnTo>
                  <a:lnTo>
                    <a:pt x="20" y="1114"/>
                  </a:lnTo>
                  <a:lnTo>
                    <a:pt x="21" y="1118"/>
                  </a:lnTo>
                  <a:lnTo>
                    <a:pt x="23" y="1119"/>
                  </a:lnTo>
                  <a:lnTo>
                    <a:pt x="25" y="1120"/>
                  </a:lnTo>
                  <a:lnTo>
                    <a:pt x="29" y="1120"/>
                  </a:lnTo>
                  <a:lnTo>
                    <a:pt x="31" y="1119"/>
                  </a:lnTo>
                  <a:lnTo>
                    <a:pt x="30" y="1118"/>
                  </a:lnTo>
                  <a:lnTo>
                    <a:pt x="31" y="1117"/>
                  </a:lnTo>
                  <a:lnTo>
                    <a:pt x="32" y="1117"/>
                  </a:lnTo>
                  <a:lnTo>
                    <a:pt x="33" y="1116"/>
                  </a:lnTo>
                  <a:lnTo>
                    <a:pt x="33" y="1111"/>
                  </a:lnTo>
                  <a:lnTo>
                    <a:pt x="32" y="1108"/>
                  </a:lnTo>
                  <a:lnTo>
                    <a:pt x="33" y="1105"/>
                  </a:lnTo>
                  <a:lnTo>
                    <a:pt x="33" y="1101"/>
                  </a:lnTo>
                  <a:lnTo>
                    <a:pt x="35" y="1100"/>
                  </a:lnTo>
                  <a:lnTo>
                    <a:pt x="33" y="1099"/>
                  </a:lnTo>
                  <a:lnTo>
                    <a:pt x="33" y="1098"/>
                  </a:lnTo>
                  <a:lnTo>
                    <a:pt x="35" y="1095"/>
                  </a:lnTo>
                  <a:lnTo>
                    <a:pt x="35" y="1094"/>
                  </a:lnTo>
                  <a:lnTo>
                    <a:pt x="33" y="1095"/>
                  </a:lnTo>
                  <a:lnTo>
                    <a:pt x="33" y="1096"/>
                  </a:lnTo>
                  <a:lnTo>
                    <a:pt x="31" y="1095"/>
                  </a:lnTo>
                  <a:lnTo>
                    <a:pt x="31" y="1094"/>
                  </a:lnTo>
                  <a:lnTo>
                    <a:pt x="32" y="1093"/>
                  </a:lnTo>
                  <a:lnTo>
                    <a:pt x="32" y="1092"/>
                  </a:lnTo>
                  <a:lnTo>
                    <a:pt x="31" y="1092"/>
                  </a:lnTo>
                  <a:lnTo>
                    <a:pt x="30" y="1094"/>
                  </a:lnTo>
                  <a:lnTo>
                    <a:pt x="29" y="1095"/>
                  </a:lnTo>
                  <a:lnTo>
                    <a:pt x="29" y="1096"/>
                  </a:lnTo>
                  <a:lnTo>
                    <a:pt x="25" y="1096"/>
                  </a:lnTo>
                  <a:lnTo>
                    <a:pt x="25" y="1102"/>
                  </a:lnTo>
                  <a:lnTo>
                    <a:pt x="24" y="1102"/>
                  </a:lnTo>
                  <a:lnTo>
                    <a:pt x="21" y="1104"/>
                  </a:lnTo>
                  <a:lnTo>
                    <a:pt x="19" y="1106"/>
                  </a:lnTo>
                  <a:lnTo>
                    <a:pt x="15" y="1108"/>
                  </a:lnTo>
                  <a:lnTo>
                    <a:pt x="13" y="1108"/>
                  </a:lnTo>
                  <a:lnTo>
                    <a:pt x="12" y="1107"/>
                  </a:lnTo>
                  <a:lnTo>
                    <a:pt x="11" y="1105"/>
                  </a:lnTo>
                  <a:lnTo>
                    <a:pt x="9" y="1104"/>
                  </a:lnTo>
                  <a:lnTo>
                    <a:pt x="7" y="1100"/>
                  </a:lnTo>
                  <a:lnTo>
                    <a:pt x="6" y="1099"/>
                  </a:lnTo>
                  <a:lnTo>
                    <a:pt x="8" y="1100"/>
                  </a:lnTo>
                  <a:lnTo>
                    <a:pt x="9" y="1100"/>
                  </a:lnTo>
                  <a:lnTo>
                    <a:pt x="12" y="1104"/>
                  </a:lnTo>
                  <a:lnTo>
                    <a:pt x="13" y="1102"/>
                  </a:lnTo>
                  <a:lnTo>
                    <a:pt x="6" y="1095"/>
                  </a:lnTo>
                  <a:lnTo>
                    <a:pt x="9" y="1095"/>
                  </a:lnTo>
                  <a:lnTo>
                    <a:pt x="8" y="1094"/>
                  </a:lnTo>
                  <a:lnTo>
                    <a:pt x="7" y="1094"/>
                  </a:lnTo>
                  <a:lnTo>
                    <a:pt x="6" y="1093"/>
                  </a:lnTo>
                  <a:lnTo>
                    <a:pt x="5" y="1093"/>
                  </a:lnTo>
                  <a:lnTo>
                    <a:pt x="2" y="1089"/>
                  </a:lnTo>
                  <a:lnTo>
                    <a:pt x="0" y="1087"/>
                  </a:lnTo>
                  <a:lnTo>
                    <a:pt x="4" y="1087"/>
                  </a:lnTo>
                  <a:lnTo>
                    <a:pt x="5" y="1089"/>
                  </a:lnTo>
                  <a:lnTo>
                    <a:pt x="7" y="1089"/>
                  </a:lnTo>
                  <a:lnTo>
                    <a:pt x="11" y="1093"/>
                  </a:lnTo>
                  <a:lnTo>
                    <a:pt x="14" y="1094"/>
                  </a:lnTo>
                  <a:lnTo>
                    <a:pt x="15" y="1095"/>
                  </a:lnTo>
                  <a:lnTo>
                    <a:pt x="15" y="1098"/>
                  </a:lnTo>
                  <a:lnTo>
                    <a:pt x="17" y="1100"/>
                  </a:lnTo>
                  <a:lnTo>
                    <a:pt x="18" y="1101"/>
                  </a:lnTo>
                  <a:lnTo>
                    <a:pt x="18" y="1099"/>
                  </a:lnTo>
                  <a:lnTo>
                    <a:pt x="19" y="1100"/>
                  </a:lnTo>
                  <a:lnTo>
                    <a:pt x="20" y="1102"/>
                  </a:lnTo>
                  <a:lnTo>
                    <a:pt x="21" y="1102"/>
                  </a:lnTo>
                  <a:lnTo>
                    <a:pt x="19" y="1100"/>
                  </a:lnTo>
                  <a:lnTo>
                    <a:pt x="19" y="1098"/>
                  </a:lnTo>
                  <a:lnTo>
                    <a:pt x="21" y="1099"/>
                  </a:lnTo>
                  <a:lnTo>
                    <a:pt x="20" y="1098"/>
                  </a:lnTo>
                  <a:lnTo>
                    <a:pt x="20" y="1095"/>
                  </a:lnTo>
                  <a:lnTo>
                    <a:pt x="19" y="1095"/>
                  </a:lnTo>
                  <a:lnTo>
                    <a:pt x="19" y="1094"/>
                  </a:lnTo>
                  <a:lnTo>
                    <a:pt x="18" y="1094"/>
                  </a:lnTo>
                  <a:lnTo>
                    <a:pt x="18" y="1092"/>
                  </a:lnTo>
                  <a:lnTo>
                    <a:pt x="15" y="1092"/>
                  </a:lnTo>
                  <a:lnTo>
                    <a:pt x="14" y="1090"/>
                  </a:lnTo>
                  <a:lnTo>
                    <a:pt x="13" y="1090"/>
                  </a:lnTo>
                  <a:lnTo>
                    <a:pt x="13" y="1089"/>
                  </a:lnTo>
                  <a:lnTo>
                    <a:pt x="14" y="1088"/>
                  </a:lnTo>
                  <a:lnTo>
                    <a:pt x="15" y="1088"/>
                  </a:lnTo>
                  <a:lnTo>
                    <a:pt x="17" y="1087"/>
                  </a:lnTo>
                  <a:lnTo>
                    <a:pt x="18" y="1087"/>
                  </a:lnTo>
                  <a:lnTo>
                    <a:pt x="17" y="1085"/>
                  </a:lnTo>
                  <a:lnTo>
                    <a:pt x="18" y="1083"/>
                  </a:lnTo>
                  <a:lnTo>
                    <a:pt x="21" y="1081"/>
                  </a:lnTo>
                  <a:lnTo>
                    <a:pt x="21" y="1082"/>
                  </a:lnTo>
                  <a:lnTo>
                    <a:pt x="25" y="1082"/>
                  </a:lnTo>
                  <a:lnTo>
                    <a:pt x="25" y="1081"/>
                  </a:lnTo>
                  <a:lnTo>
                    <a:pt x="24" y="1081"/>
                  </a:lnTo>
                  <a:lnTo>
                    <a:pt x="23" y="1080"/>
                  </a:lnTo>
                  <a:lnTo>
                    <a:pt x="24" y="1079"/>
                  </a:lnTo>
                  <a:lnTo>
                    <a:pt x="23" y="1079"/>
                  </a:lnTo>
                  <a:lnTo>
                    <a:pt x="20" y="1081"/>
                  </a:lnTo>
                  <a:lnTo>
                    <a:pt x="18" y="1081"/>
                  </a:lnTo>
                  <a:lnTo>
                    <a:pt x="17" y="1082"/>
                  </a:lnTo>
                  <a:lnTo>
                    <a:pt x="17" y="1083"/>
                  </a:lnTo>
                  <a:lnTo>
                    <a:pt x="15" y="1086"/>
                  </a:lnTo>
                  <a:lnTo>
                    <a:pt x="13" y="1086"/>
                  </a:lnTo>
                  <a:lnTo>
                    <a:pt x="11" y="1085"/>
                  </a:lnTo>
                  <a:lnTo>
                    <a:pt x="9" y="1083"/>
                  </a:lnTo>
                  <a:lnTo>
                    <a:pt x="9" y="1086"/>
                  </a:lnTo>
                  <a:lnTo>
                    <a:pt x="8" y="1087"/>
                  </a:lnTo>
                  <a:lnTo>
                    <a:pt x="8" y="1085"/>
                  </a:lnTo>
                  <a:lnTo>
                    <a:pt x="6" y="1085"/>
                  </a:lnTo>
                  <a:lnTo>
                    <a:pt x="5" y="1083"/>
                  </a:lnTo>
                  <a:lnTo>
                    <a:pt x="5" y="1082"/>
                  </a:lnTo>
                  <a:lnTo>
                    <a:pt x="4" y="1080"/>
                  </a:lnTo>
                  <a:lnTo>
                    <a:pt x="4" y="1076"/>
                  </a:lnTo>
                  <a:lnTo>
                    <a:pt x="2" y="1075"/>
                  </a:lnTo>
                  <a:lnTo>
                    <a:pt x="2" y="1074"/>
                  </a:lnTo>
                  <a:lnTo>
                    <a:pt x="4" y="1073"/>
                  </a:lnTo>
                  <a:lnTo>
                    <a:pt x="6" y="1075"/>
                  </a:lnTo>
                  <a:lnTo>
                    <a:pt x="6" y="1080"/>
                  </a:lnTo>
                  <a:lnTo>
                    <a:pt x="7" y="1081"/>
                  </a:lnTo>
                  <a:lnTo>
                    <a:pt x="7" y="1074"/>
                  </a:lnTo>
                  <a:lnTo>
                    <a:pt x="8" y="1073"/>
                  </a:lnTo>
                  <a:lnTo>
                    <a:pt x="9" y="1073"/>
                  </a:lnTo>
                  <a:lnTo>
                    <a:pt x="8" y="1071"/>
                  </a:lnTo>
                  <a:lnTo>
                    <a:pt x="7" y="1073"/>
                  </a:lnTo>
                  <a:lnTo>
                    <a:pt x="4" y="1073"/>
                  </a:lnTo>
                  <a:lnTo>
                    <a:pt x="4" y="1067"/>
                  </a:lnTo>
                  <a:lnTo>
                    <a:pt x="6" y="1064"/>
                  </a:lnTo>
                  <a:lnTo>
                    <a:pt x="8" y="1063"/>
                  </a:lnTo>
                  <a:lnTo>
                    <a:pt x="12" y="1064"/>
                  </a:lnTo>
                  <a:lnTo>
                    <a:pt x="14" y="1067"/>
                  </a:lnTo>
                  <a:lnTo>
                    <a:pt x="17" y="1068"/>
                  </a:lnTo>
                  <a:lnTo>
                    <a:pt x="21" y="1068"/>
                  </a:lnTo>
                  <a:lnTo>
                    <a:pt x="21" y="1070"/>
                  </a:lnTo>
                  <a:lnTo>
                    <a:pt x="23" y="1070"/>
                  </a:lnTo>
                  <a:lnTo>
                    <a:pt x="23" y="1065"/>
                  </a:lnTo>
                  <a:lnTo>
                    <a:pt x="24" y="1065"/>
                  </a:lnTo>
                  <a:lnTo>
                    <a:pt x="25" y="1063"/>
                  </a:lnTo>
                  <a:lnTo>
                    <a:pt x="27" y="1064"/>
                  </a:lnTo>
                  <a:lnTo>
                    <a:pt x="29" y="1064"/>
                  </a:lnTo>
                  <a:lnTo>
                    <a:pt x="30" y="1065"/>
                  </a:lnTo>
                  <a:lnTo>
                    <a:pt x="30" y="1064"/>
                  </a:lnTo>
                  <a:lnTo>
                    <a:pt x="29" y="1063"/>
                  </a:lnTo>
                  <a:lnTo>
                    <a:pt x="30" y="1062"/>
                  </a:lnTo>
                  <a:lnTo>
                    <a:pt x="31" y="1062"/>
                  </a:lnTo>
                  <a:lnTo>
                    <a:pt x="31" y="1063"/>
                  </a:lnTo>
                  <a:lnTo>
                    <a:pt x="32" y="1062"/>
                  </a:lnTo>
                  <a:lnTo>
                    <a:pt x="35" y="1061"/>
                  </a:lnTo>
                  <a:lnTo>
                    <a:pt x="36" y="1061"/>
                  </a:lnTo>
                  <a:lnTo>
                    <a:pt x="36" y="1064"/>
                  </a:lnTo>
                  <a:lnTo>
                    <a:pt x="37" y="1064"/>
                  </a:lnTo>
                  <a:lnTo>
                    <a:pt x="37" y="1063"/>
                  </a:lnTo>
                  <a:lnTo>
                    <a:pt x="38" y="1062"/>
                  </a:lnTo>
                  <a:lnTo>
                    <a:pt x="38" y="1061"/>
                  </a:lnTo>
                  <a:lnTo>
                    <a:pt x="39" y="1059"/>
                  </a:lnTo>
                  <a:lnTo>
                    <a:pt x="44" y="1059"/>
                  </a:lnTo>
                  <a:lnTo>
                    <a:pt x="45" y="1061"/>
                  </a:lnTo>
                  <a:lnTo>
                    <a:pt x="46" y="1061"/>
                  </a:lnTo>
                  <a:lnTo>
                    <a:pt x="49" y="1059"/>
                  </a:lnTo>
                  <a:lnTo>
                    <a:pt x="51" y="1059"/>
                  </a:lnTo>
                  <a:lnTo>
                    <a:pt x="54" y="1061"/>
                  </a:lnTo>
                  <a:lnTo>
                    <a:pt x="55" y="1062"/>
                  </a:lnTo>
                  <a:lnTo>
                    <a:pt x="56" y="1062"/>
                  </a:lnTo>
                  <a:lnTo>
                    <a:pt x="56" y="1065"/>
                  </a:lnTo>
                  <a:lnTo>
                    <a:pt x="55" y="1067"/>
                  </a:lnTo>
                  <a:lnTo>
                    <a:pt x="57" y="1065"/>
                  </a:lnTo>
                  <a:lnTo>
                    <a:pt x="58" y="1064"/>
                  </a:lnTo>
                  <a:lnTo>
                    <a:pt x="61" y="1064"/>
                  </a:lnTo>
                  <a:lnTo>
                    <a:pt x="61" y="1067"/>
                  </a:lnTo>
                  <a:lnTo>
                    <a:pt x="60" y="1068"/>
                  </a:lnTo>
                  <a:lnTo>
                    <a:pt x="60" y="1069"/>
                  </a:lnTo>
                  <a:lnTo>
                    <a:pt x="61" y="1069"/>
                  </a:lnTo>
                  <a:lnTo>
                    <a:pt x="61" y="1067"/>
                  </a:lnTo>
                  <a:lnTo>
                    <a:pt x="62" y="1064"/>
                  </a:lnTo>
                  <a:lnTo>
                    <a:pt x="64" y="1062"/>
                  </a:lnTo>
                  <a:lnTo>
                    <a:pt x="67" y="1062"/>
                  </a:lnTo>
                  <a:lnTo>
                    <a:pt x="70" y="1058"/>
                  </a:lnTo>
                  <a:lnTo>
                    <a:pt x="70" y="1055"/>
                  </a:lnTo>
                  <a:lnTo>
                    <a:pt x="71" y="1055"/>
                  </a:lnTo>
                  <a:lnTo>
                    <a:pt x="71" y="1056"/>
                  </a:lnTo>
                  <a:lnTo>
                    <a:pt x="73" y="1056"/>
                  </a:lnTo>
                  <a:lnTo>
                    <a:pt x="79" y="1057"/>
                  </a:lnTo>
                  <a:lnTo>
                    <a:pt x="80" y="1058"/>
                  </a:lnTo>
                  <a:lnTo>
                    <a:pt x="81" y="1058"/>
                  </a:lnTo>
                  <a:lnTo>
                    <a:pt x="81" y="1062"/>
                  </a:lnTo>
                  <a:lnTo>
                    <a:pt x="82" y="1062"/>
                  </a:lnTo>
                  <a:lnTo>
                    <a:pt x="82" y="1063"/>
                  </a:lnTo>
                  <a:lnTo>
                    <a:pt x="85" y="1062"/>
                  </a:lnTo>
                  <a:lnTo>
                    <a:pt x="86" y="1063"/>
                  </a:lnTo>
                  <a:lnTo>
                    <a:pt x="87" y="1067"/>
                  </a:lnTo>
                  <a:lnTo>
                    <a:pt x="87" y="1069"/>
                  </a:lnTo>
                  <a:lnTo>
                    <a:pt x="88" y="1069"/>
                  </a:lnTo>
                  <a:lnTo>
                    <a:pt x="87" y="1070"/>
                  </a:lnTo>
                  <a:lnTo>
                    <a:pt x="87" y="1071"/>
                  </a:lnTo>
                  <a:lnTo>
                    <a:pt x="86" y="1071"/>
                  </a:lnTo>
                  <a:lnTo>
                    <a:pt x="85" y="1073"/>
                  </a:lnTo>
                  <a:lnTo>
                    <a:pt x="82" y="1076"/>
                  </a:lnTo>
                  <a:lnTo>
                    <a:pt x="86" y="1073"/>
                  </a:lnTo>
                  <a:lnTo>
                    <a:pt x="88" y="1073"/>
                  </a:lnTo>
                  <a:lnTo>
                    <a:pt x="89" y="1074"/>
                  </a:lnTo>
                  <a:lnTo>
                    <a:pt x="92" y="1075"/>
                  </a:lnTo>
                  <a:lnTo>
                    <a:pt x="93" y="1076"/>
                  </a:lnTo>
                  <a:lnTo>
                    <a:pt x="93" y="1077"/>
                  </a:lnTo>
                  <a:lnTo>
                    <a:pt x="92" y="1082"/>
                  </a:lnTo>
                  <a:lnTo>
                    <a:pt x="93" y="1081"/>
                  </a:lnTo>
                  <a:lnTo>
                    <a:pt x="94" y="1079"/>
                  </a:lnTo>
                  <a:lnTo>
                    <a:pt x="94" y="1074"/>
                  </a:lnTo>
                  <a:lnTo>
                    <a:pt x="92" y="1074"/>
                  </a:lnTo>
                  <a:lnTo>
                    <a:pt x="91" y="1073"/>
                  </a:lnTo>
                  <a:lnTo>
                    <a:pt x="89" y="1068"/>
                  </a:lnTo>
                  <a:lnTo>
                    <a:pt x="88" y="1067"/>
                  </a:lnTo>
                  <a:lnTo>
                    <a:pt x="88" y="1065"/>
                  </a:lnTo>
                  <a:lnTo>
                    <a:pt x="87" y="1063"/>
                  </a:lnTo>
                  <a:lnTo>
                    <a:pt x="87" y="1062"/>
                  </a:lnTo>
                  <a:lnTo>
                    <a:pt x="88" y="1062"/>
                  </a:lnTo>
                  <a:lnTo>
                    <a:pt x="89" y="1061"/>
                  </a:lnTo>
                  <a:lnTo>
                    <a:pt x="94" y="1061"/>
                  </a:lnTo>
                  <a:lnTo>
                    <a:pt x="96" y="1058"/>
                  </a:lnTo>
                  <a:lnTo>
                    <a:pt x="100" y="1058"/>
                  </a:lnTo>
                  <a:lnTo>
                    <a:pt x="100" y="1059"/>
                  </a:lnTo>
                  <a:lnTo>
                    <a:pt x="101" y="1061"/>
                  </a:lnTo>
                  <a:lnTo>
                    <a:pt x="102" y="1061"/>
                  </a:lnTo>
                  <a:lnTo>
                    <a:pt x="106" y="1062"/>
                  </a:lnTo>
                  <a:lnTo>
                    <a:pt x="106" y="1061"/>
                  </a:lnTo>
                  <a:lnTo>
                    <a:pt x="105" y="1061"/>
                  </a:lnTo>
                  <a:lnTo>
                    <a:pt x="102" y="1058"/>
                  </a:lnTo>
                  <a:lnTo>
                    <a:pt x="102" y="1057"/>
                  </a:lnTo>
                  <a:lnTo>
                    <a:pt x="105" y="1056"/>
                  </a:lnTo>
                  <a:lnTo>
                    <a:pt x="105" y="1053"/>
                  </a:lnTo>
                  <a:lnTo>
                    <a:pt x="106" y="1053"/>
                  </a:lnTo>
                  <a:lnTo>
                    <a:pt x="113" y="1052"/>
                  </a:lnTo>
                  <a:lnTo>
                    <a:pt x="114" y="1052"/>
                  </a:lnTo>
                  <a:lnTo>
                    <a:pt x="117" y="1050"/>
                  </a:lnTo>
                  <a:lnTo>
                    <a:pt x="116" y="1050"/>
                  </a:lnTo>
                  <a:lnTo>
                    <a:pt x="114" y="1051"/>
                  </a:lnTo>
                  <a:lnTo>
                    <a:pt x="113" y="1051"/>
                  </a:lnTo>
                  <a:lnTo>
                    <a:pt x="106" y="1053"/>
                  </a:lnTo>
                  <a:lnTo>
                    <a:pt x="104" y="1052"/>
                  </a:lnTo>
                  <a:lnTo>
                    <a:pt x="102" y="1052"/>
                  </a:lnTo>
                  <a:lnTo>
                    <a:pt x="102" y="1051"/>
                  </a:lnTo>
                  <a:lnTo>
                    <a:pt x="101" y="1050"/>
                  </a:lnTo>
                  <a:lnTo>
                    <a:pt x="101" y="1045"/>
                  </a:lnTo>
                  <a:lnTo>
                    <a:pt x="100" y="1045"/>
                  </a:lnTo>
                  <a:lnTo>
                    <a:pt x="100" y="1043"/>
                  </a:lnTo>
                  <a:lnTo>
                    <a:pt x="102" y="1042"/>
                  </a:lnTo>
                  <a:lnTo>
                    <a:pt x="102" y="1038"/>
                  </a:lnTo>
                  <a:lnTo>
                    <a:pt x="106" y="1034"/>
                  </a:lnTo>
                  <a:lnTo>
                    <a:pt x="106" y="1033"/>
                  </a:lnTo>
                  <a:lnTo>
                    <a:pt x="107" y="1032"/>
                  </a:lnTo>
                  <a:lnTo>
                    <a:pt x="107" y="1031"/>
                  </a:lnTo>
                  <a:lnTo>
                    <a:pt x="108" y="1031"/>
                  </a:lnTo>
                  <a:lnTo>
                    <a:pt x="112" y="1027"/>
                  </a:lnTo>
                  <a:lnTo>
                    <a:pt x="108" y="1030"/>
                  </a:lnTo>
                  <a:lnTo>
                    <a:pt x="101" y="1037"/>
                  </a:lnTo>
                  <a:lnTo>
                    <a:pt x="99" y="1036"/>
                  </a:lnTo>
                  <a:lnTo>
                    <a:pt x="99" y="1037"/>
                  </a:lnTo>
                  <a:lnTo>
                    <a:pt x="100" y="1038"/>
                  </a:lnTo>
                  <a:lnTo>
                    <a:pt x="100" y="1039"/>
                  </a:lnTo>
                  <a:lnTo>
                    <a:pt x="98" y="1043"/>
                  </a:lnTo>
                  <a:lnTo>
                    <a:pt x="98" y="1045"/>
                  </a:lnTo>
                  <a:lnTo>
                    <a:pt x="100" y="1047"/>
                  </a:lnTo>
                  <a:lnTo>
                    <a:pt x="100" y="1051"/>
                  </a:lnTo>
                  <a:lnTo>
                    <a:pt x="101" y="1052"/>
                  </a:lnTo>
                  <a:lnTo>
                    <a:pt x="101" y="1053"/>
                  </a:lnTo>
                  <a:lnTo>
                    <a:pt x="102" y="1053"/>
                  </a:lnTo>
                  <a:lnTo>
                    <a:pt x="101" y="1056"/>
                  </a:lnTo>
                  <a:lnTo>
                    <a:pt x="98" y="1056"/>
                  </a:lnTo>
                  <a:lnTo>
                    <a:pt x="98" y="1055"/>
                  </a:lnTo>
                  <a:lnTo>
                    <a:pt x="94" y="1055"/>
                  </a:lnTo>
                  <a:lnTo>
                    <a:pt x="94" y="1057"/>
                  </a:lnTo>
                  <a:lnTo>
                    <a:pt x="93" y="1057"/>
                  </a:lnTo>
                  <a:lnTo>
                    <a:pt x="88" y="1059"/>
                  </a:lnTo>
                  <a:lnTo>
                    <a:pt x="86" y="1059"/>
                  </a:lnTo>
                  <a:lnTo>
                    <a:pt x="86" y="1061"/>
                  </a:lnTo>
                  <a:lnTo>
                    <a:pt x="85" y="1061"/>
                  </a:lnTo>
                  <a:lnTo>
                    <a:pt x="83" y="1058"/>
                  </a:lnTo>
                  <a:lnTo>
                    <a:pt x="85" y="1057"/>
                  </a:lnTo>
                  <a:lnTo>
                    <a:pt x="87" y="1056"/>
                  </a:lnTo>
                  <a:lnTo>
                    <a:pt x="87" y="1055"/>
                  </a:lnTo>
                  <a:lnTo>
                    <a:pt x="86" y="1056"/>
                  </a:lnTo>
                  <a:lnTo>
                    <a:pt x="83" y="1056"/>
                  </a:lnTo>
                  <a:lnTo>
                    <a:pt x="80" y="1055"/>
                  </a:lnTo>
                  <a:lnTo>
                    <a:pt x="73" y="1053"/>
                  </a:lnTo>
                  <a:lnTo>
                    <a:pt x="69" y="1051"/>
                  </a:lnTo>
                  <a:lnTo>
                    <a:pt x="69" y="1049"/>
                  </a:lnTo>
                  <a:lnTo>
                    <a:pt x="71" y="1046"/>
                  </a:lnTo>
                  <a:lnTo>
                    <a:pt x="73" y="1042"/>
                  </a:lnTo>
                  <a:lnTo>
                    <a:pt x="74" y="1042"/>
                  </a:lnTo>
                  <a:lnTo>
                    <a:pt x="74" y="1040"/>
                  </a:lnTo>
                  <a:lnTo>
                    <a:pt x="75" y="1039"/>
                  </a:lnTo>
                  <a:lnTo>
                    <a:pt x="75" y="1036"/>
                  </a:lnTo>
                  <a:lnTo>
                    <a:pt x="71" y="1043"/>
                  </a:lnTo>
                  <a:lnTo>
                    <a:pt x="70" y="1046"/>
                  </a:lnTo>
                  <a:lnTo>
                    <a:pt x="69" y="1047"/>
                  </a:lnTo>
                  <a:lnTo>
                    <a:pt x="68" y="1046"/>
                  </a:lnTo>
                  <a:lnTo>
                    <a:pt x="68" y="1045"/>
                  </a:lnTo>
                  <a:lnTo>
                    <a:pt x="67" y="1045"/>
                  </a:lnTo>
                  <a:lnTo>
                    <a:pt x="67" y="1051"/>
                  </a:lnTo>
                  <a:lnTo>
                    <a:pt x="68" y="1052"/>
                  </a:lnTo>
                  <a:lnTo>
                    <a:pt x="66" y="1052"/>
                  </a:lnTo>
                  <a:lnTo>
                    <a:pt x="66" y="1053"/>
                  </a:lnTo>
                  <a:lnTo>
                    <a:pt x="67" y="1055"/>
                  </a:lnTo>
                  <a:lnTo>
                    <a:pt x="67" y="1057"/>
                  </a:lnTo>
                  <a:lnTo>
                    <a:pt x="63" y="1061"/>
                  </a:lnTo>
                  <a:lnTo>
                    <a:pt x="61" y="1061"/>
                  </a:lnTo>
                  <a:lnTo>
                    <a:pt x="57" y="1059"/>
                  </a:lnTo>
                  <a:lnTo>
                    <a:pt x="54" y="1057"/>
                  </a:lnTo>
                  <a:lnTo>
                    <a:pt x="52" y="1055"/>
                  </a:lnTo>
                  <a:lnTo>
                    <a:pt x="48" y="1057"/>
                  </a:lnTo>
                  <a:lnTo>
                    <a:pt x="45" y="1057"/>
                  </a:lnTo>
                  <a:lnTo>
                    <a:pt x="43" y="1056"/>
                  </a:lnTo>
                  <a:lnTo>
                    <a:pt x="45" y="1055"/>
                  </a:lnTo>
                  <a:lnTo>
                    <a:pt x="46" y="1053"/>
                  </a:lnTo>
                  <a:lnTo>
                    <a:pt x="46" y="1052"/>
                  </a:lnTo>
                  <a:lnTo>
                    <a:pt x="43" y="1056"/>
                  </a:lnTo>
                  <a:lnTo>
                    <a:pt x="39" y="1056"/>
                  </a:lnTo>
                  <a:lnTo>
                    <a:pt x="37" y="1057"/>
                  </a:lnTo>
                  <a:lnTo>
                    <a:pt x="36" y="1056"/>
                  </a:lnTo>
                  <a:lnTo>
                    <a:pt x="36" y="1053"/>
                  </a:lnTo>
                  <a:lnTo>
                    <a:pt x="35" y="1055"/>
                  </a:lnTo>
                  <a:lnTo>
                    <a:pt x="35" y="1057"/>
                  </a:lnTo>
                  <a:lnTo>
                    <a:pt x="32" y="1057"/>
                  </a:lnTo>
                  <a:lnTo>
                    <a:pt x="31" y="1058"/>
                  </a:lnTo>
                  <a:lnTo>
                    <a:pt x="25" y="1058"/>
                  </a:lnTo>
                  <a:lnTo>
                    <a:pt x="23" y="1062"/>
                  </a:lnTo>
                  <a:lnTo>
                    <a:pt x="20" y="1063"/>
                  </a:lnTo>
                  <a:lnTo>
                    <a:pt x="19" y="1063"/>
                  </a:lnTo>
                  <a:lnTo>
                    <a:pt x="17" y="1062"/>
                  </a:lnTo>
                  <a:lnTo>
                    <a:pt x="15" y="1059"/>
                  </a:lnTo>
                  <a:lnTo>
                    <a:pt x="14" y="1059"/>
                  </a:lnTo>
                  <a:lnTo>
                    <a:pt x="14" y="1061"/>
                  </a:lnTo>
                  <a:lnTo>
                    <a:pt x="11" y="1061"/>
                  </a:lnTo>
                  <a:lnTo>
                    <a:pt x="11" y="1059"/>
                  </a:lnTo>
                  <a:lnTo>
                    <a:pt x="9" y="1059"/>
                  </a:lnTo>
                  <a:lnTo>
                    <a:pt x="9" y="1058"/>
                  </a:lnTo>
                  <a:lnTo>
                    <a:pt x="13" y="1058"/>
                  </a:lnTo>
                  <a:lnTo>
                    <a:pt x="12" y="1057"/>
                  </a:lnTo>
                  <a:lnTo>
                    <a:pt x="8" y="1057"/>
                  </a:lnTo>
                  <a:lnTo>
                    <a:pt x="6" y="1056"/>
                  </a:lnTo>
                  <a:lnTo>
                    <a:pt x="5" y="1056"/>
                  </a:lnTo>
                  <a:lnTo>
                    <a:pt x="6" y="1053"/>
                  </a:lnTo>
                  <a:lnTo>
                    <a:pt x="8" y="1053"/>
                  </a:lnTo>
                  <a:lnTo>
                    <a:pt x="12" y="1056"/>
                  </a:lnTo>
                  <a:lnTo>
                    <a:pt x="12" y="1055"/>
                  </a:lnTo>
                  <a:lnTo>
                    <a:pt x="13" y="1055"/>
                  </a:lnTo>
                  <a:lnTo>
                    <a:pt x="9" y="1051"/>
                  </a:lnTo>
                  <a:lnTo>
                    <a:pt x="2" y="1051"/>
                  </a:lnTo>
                  <a:lnTo>
                    <a:pt x="4" y="1050"/>
                  </a:lnTo>
                  <a:lnTo>
                    <a:pt x="2" y="1049"/>
                  </a:lnTo>
                  <a:lnTo>
                    <a:pt x="2" y="1047"/>
                  </a:lnTo>
                  <a:lnTo>
                    <a:pt x="1" y="1047"/>
                  </a:lnTo>
                  <a:lnTo>
                    <a:pt x="4" y="1045"/>
                  </a:lnTo>
                  <a:lnTo>
                    <a:pt x="5" y="1045"/>
                  </a:lnTo>
                  <a:lnTo>
                    <a:pt x="6" y="1044"/>
                  </a:lnTo>
                  <a:lnTo>
                    <a:pt x="7" y="1044"/>
                  </a:lnTo>
                  <a:lnTo>
                    <a:pt x="7" y="1043"/>
                  </a:lnTo>
                  <a:lnTo>
                    <a:pt x="8" y="1044"/>
                  </a:lnTo>
                  <a:lnTo>
                    <a:pt x="9" y="1043"/>
                  </a:lnTo>
                  <a:lnTo>
                    <a:pt x="11" y="1040"/>
                  </a:lnTo>
                  <a:lnTo>
                    <a:pt x="13" y="1040"/>
                  </a:lnTo>
                  <a:lnTo>
                    <a:pt x="15" y="1043"/>
                  </a:lnTo>
                  <a:lnTo>
                    <a:pt x="15" y="1046"/>
                  </a:lnTo>
                  <a:lnTo>
                    <a:pt x="17" y="1047"/>
                  </a:lnTo>
                  <a:lnTo>
                    <a:pt x="17" y="1043"/>
                  </a:lnTo>
                  <a:lnTo>
                    <a:pt x="14" y="1040"/>
                  </a:lnTo>
                  <a:lnTo>
                    <a:pt x="14" y="1039"/>
                  </a:lnTo>
                  <a:lnTo>
                    <a:pt x="21" y="1038"/>
                  </a:lnTo>
                  <a:lnTo>
                    <a:pt x="30" y="1038"/>
                  </a:lnTo>
                  <a:lnTo>
                    <a:pt x="29" y="1037"/>
                  </a:lnTo>
                  <a:lnTo>
                    <a:pt x="26" y="1037"/>
                  </a:lnTo>
                  <a:lnTo>
                    <a:pt x="9" y="1039"/>
                  </a:lnTo>
                  <a:lnTo>
                    <a:pt x="7" y="1042"/>
                  </a:lnTo>
                  <a:lnTo>
                    <a:pt x="5" y="1042"/>
                  </a:lnTo>
                  <a:lnTo>
                    <a:pt x="4" y="1040"/>
                  </a:lnTo>
                  <a:lnTo>
                    <a:pt x="4" y="1039"/>
                  </a:lnTo>
                  <a:lnTo>
                    <a:pt x="2" y="1038"/>
                  </a:lnTo>
                  <a:lnTo>
                    <a:pt x="2" y="1037"/>
                  </a:lnTo>
                  <a:lnTo>
                    <a:pt x="4" y="1036"/>
                  </a:lnTo>
                  <a:lnTo>
                    <a:pt x="4" y="1034"/>
                  </a:lnTo>
                  <a:lnTo>
                    <a:pt x="5" y="1034"/>
                  </a:lnTo>
                  <a:lnTo>
                    <a:pt x="5" y="1036"/>
                  </a:lnTo>
                  <a:lnTo>
                    <a:pt x="6" y="1037"/>
                  </a:lnTo>
                  <a:lnTo>
                    <a:pt x="6" y="1034"/>
                  </a:lnTo>
                  <a:lnTo>
                    <a:pt x="8" y="1033"/>
                  </a:lnTo>
                  <a:lnTo>
                    <a:pt x="7" y="1032"/>
                  </a:lnTo>
                  <a:lnTo>
                    <a:pt x="7" y="1033"/>
                  </a:lnTo>
                  <a:lnTo>
                    <a:pt x="4" y="1033"/>
                  </a:lnTo>
                  <a:lnTo>
                    <a:pt x="2" y="1034"/>
                  </a:lnTo>
                  <a:lnTo>
                    <a:pt x="1" y="1034"/>
                  </a:lnTo>
                  <a:lnTo>
                    <a:pt x="1" y="1033"/>
                  </a:lnTo>
                  <a:lnTo>
                    <a:pt x="5" y="1031"/>
                  </a:lnTo>
                  <a:lnTo>
                    <a:pt x="9" y="1031"/>
                  </a:lnTo>
                  <a:lnTo>
                    <a:pt x="11" y="1030"/>
                  </a:lnTo>
                  <a:lnTo>
                    <a:pt x="11" y="1028"/>
                  </a:lnTo>
                  <a:lnTo>
                    <a:pt x="12" y="1030"/>
                  </a:lnTo>
                  <a:lnTo>
                    <a:pt x="14" y="1031"/>
                  </a:lnTo>
                  <a:lnTo>
                    <a:pt x="15" y="1031"/>
                  </a:lnTo>
                  <a:lnTo>
                    <a:pt x="17" y="1030"/>
                  </a:lnTo>
                  <a:lnTo>
                    <a:pt x="24" y="1032"/>
                  </a:lnTo>
                  <a:lnTo>
                    <a:pt x="26" y="1032"/>
                  </a:lnTo>
                  <a:lnTo>
                    <a:pt x="25" y="1031"/>
                  </a:lnTo>
                  <a:lnTo>
                    <a:pt x="29" y="1031"/>
                  </a:lnTo>
                  <a:lnTo>
                    <a:pt x="29" y="1030"/>
                  </a:lnTo>
                  <a:lnTo>
                    <a:pt x="30" y="1030"/>
                  </a:lnTo>
                  <a:lnTo>
                    <a:pt x="30" y="1028"/>
                  </a:lnTo>
                  <a:lnTo>
                    <a:pt x="31" y="1027"/>
                  </a:lnTo>
                  <a:lnTo>
                    <a:pt x="35" y="1027"/>
                  </a:lnTo>
                  <a:lnTo>
                    <a:pt x="35" y="1028"/>
                  </a:lnTo>
                  <a:lnTo>
                    <a:pt x="36" y="1031"/>
                  </a:lnTo>
                  <a:lnTo>
                    <a:pt x="37" y="1031"/>
                  </a:lnTo>
                  <a:lnTo>
                    <a:pt x="37" y="1030"/>
                  </a:lnTo>
                  <a:lnTo>
                    <a:pt x="36" y="1030"/>
                  </a:lnTo>
                  <a:lnTo>
                    <a:pt x="35" y="1027"/>
                  </a:lnTo>
                  <a:lnTo>
                    <a:pt x="33" y="1026"/>
                  </a:lnTo>
                  <a:lnTo>
                    <a:pt x="31" y="1026"/>
                  </a:lnTo>
                  <a:lnTo>
                    <a:pt x="30" y="1027"/>
                  </a:lnTo>
                  <a:lnTo>
                    <a:pt x="29" y="1027"/>
                  </a:lnTo>
                  <a:lnTo>
                    <a:pt x="27" y="1030"/>
                  </a:lnTo>
                  <a:lnTo>
                    <a:pt x="25" y="1030"/>
                  </a:lnTo>
                  <a:lnTo>
                    <a:pt x="24" y="1031"/>
                  </a:lnTo>
                  <a:lnTo>
                    <a:pt x="23" y="1031"/>
                  </a:lnTo>
                  <a:lnTo>
                    <a:pt x="21" y="1030"/>
                  </a:lnTo>
                  <a:lnTo>
                    <a:pt x="21" y="1028"/>
                  </a:lnTo>
                  <a:lnTo>
                    <a:pt x="20" y="1027"/>
                  </a:lnTo>
                  <a:lnTo>
                    <a:pt x="15" y="1028"/>
                  </a:lnTo>
                  <a:lnTo>
                    <a:pt x="13" y="1027"/>
                  </a:lnTo>
                  <a:lnTo>
                    <a:pt x="11" y="1025"/>
                  </a:lnTo>
                  <a:lnTo>
                    <a:pt x="8" y="1024"/>
                  </a:lnTo>
                  <a:lnTo>
                    <a:pt x="9" y="1022"/>
                  </a:lnTo>
                  <a:lnTo>
                    <a:pt x="8" y="1022"/>
                  </a:lnTo>
                  <a:lnTo>
                    <a:pt x="8" y="1021"/>
                  </a:lnTo>
                  <a:lnTo>
                    <a:pt x="9" y="1021"/>
                  </a:lnTo>
                  <a:lnTo>
                    <a:pt x="12" y="1022"/>
                  </a:lnTo>
                  <a:lnTo>
                    <a:pt x="13" y="1021"/>
                  </a:lnTo>
                  <a:lnTo>
                    <a:pt x="17" y="1021"/>
                  </a:lnTo>
                  <a:lnTo>
                    <a:pt x="11" y="1019"/>
                  </a:lnTo>
                  <a:lnTo>
                    <a:pt x="9" y="1018"/>
                  </a:lnTo>
                  <a:lnTo>
                    <a:pt x="17" y="1018"/>
                  </a:lnTo>
                  <a:lnTo>
                    <a:pt x="17" y="1019"/>
                  </a:lnTo>
                  <a:lnTo>
                    <a:pt x="21" y="1019"/>
                  </a:lnTo>
                  <a:lnTo>
                    <a:pt x="18" y="1016"/>
                  </a:lnTo>
                  <a:lnTo>
                    <a:pt x="14" y="1016"/>
                  </a:lnTo>
                  <a:lnTo>
                    <a:pt x="17" y="1015"/>
                  </a:lnTo>
                  <a:lnTo>
                    <a:pt x="18" y="1014"/>
                  </a:lnTo>
                  <a:lnTo>
                    <a:pt x="14" y="1014"/>
                  </a:lnTo>
                  <a:lnTo>
                    <a:pt x="13" y="1015"/>
                  </a:lnTo>
                  <a:lnTo>
                    <a:pt x="2" y="1015"/>
                  </a:lnTo>
                  <a:lnTo>
                    <a:pt x="1" y="1014"/>
                  </a:lnTo>
                  <a:lnTo>
                    <a:pt x="0" y="1012"/>
                  </a:lnTo>
                  <a:lnTo>
                    <a:pt x="0" y="1010"/>
                  </a:lnTo>
                  <a:lnTo>
                    <a:pt x="1" y="1009"/>
                  </a:lnTo>
                  <a:lnTo>
                    <a:pt x="1" y="1007"/>
                  </a:lnTo>
                  <a:lnTo>
                    <a:pt x="2" y="1006"/>
                  </a:lnTo>
                  <a:lnTo>
                    <a:pt x="2" y="1004"/>
                  </a:lnTo>
                  <a:lnTo>
                    <a:pt x="4" y="1004"/>
                  </a:lnTo>
                  <a:lnTo>
                    <a:pt x="5" y="1003"/>
                  </a:lnTo>
                  <a:lnTo>
                    <a:pt x="5" y="1004"/>
                  </a:lnTo>
                  <a:lnTo>
                    <a:pt x="6" y="1004"/>
                  </a:lnTo>
                  <a:lnTo>
                    <a:pt x="6" y="1006"/>
                  </a:lnTo>
                  <a:lnTo>
                    <a:pt x="7" y="1006"/>
                  </a:lnTo>
                  <a:lnTo>
                    <a:pt x="8" y="1007"/>
                  </a:lnTo>
                  <a:lnTo>
                    <a:pt x="9" y="1007"/>
                  </a:lnTo>
                  <a:lnTo>
                    <a:pt x="9" y="1006"/>
                  </a:lnTo>
                  <a:lnTo>
                    <a:pt x="8" y="1004"/>
                  </a:lnTo>
                  <a:lnTo>
                    <a:pt x="8" y="1003"/>
                  </a:lnTo>
                  <a:lnTo>
                    <a:pt x="9" y="1003"/>
                  </a:lnTo>
                  <a:lnTo>
                    <a:pt x="11" y="1002"/>
                  </a:lnTo>
                  <a:lnTo>
                    <a:pt x="6" y="1003"/>
                  </a:lnTo>
                  <a:lnTo>
                    <a:pt x="6" y="1002"/>
                  </a:lnTo>
                  <a:lnTo>
                    <a:pt x="8" y="1000"/>
                  </a:lnTo>
                  <a:lnTo>
                    <a:pt x="13" y="999"/>
                  </a:lnTo>
                  <a:lnTo>
                    <a:pt x="14" y="997"/>
                  </a:lnTo>
                  <a:lnTo>
                    <a:pt x="14" y="996"/>
                  </a:lnTo>
                  <a:lnTo>
                    <a:pt x="17" y="996"/>
                  </a:lnTo>
                  <a:lnTo>
                    <a:pt x="17" y="995"/>
                  </a:lnTo>
                  <a:lnTo>
                    <a:pt x="15" y="995"/>
                  </a:lnTo>
                  <a:lnTo>
                    <a:pt x="15" y="994"/>
                  </a:lnTo>
                  <a:lnTo>
                    <a:pt x="18" y="990"/>
                  </a:lnTo>
                  <a:lnTo>
                    <a:pt x="25" y="990"/>
                  </a:lnTo>
                  <a:lnTo>
                    <a:pt x="26" y="991"/>
                  </a:lnTo>
                  <a:lnTo>
                    <a:pt x="27" y="990"/>
                  </a:lnTo>
                  <a:lnTo>
                    <a:pt x="29" y="990"/>
                  </a:lnTo>
                  <a:lnTo>
                    <a:pt x="30" y="991"/>
                  </a:lnTo>
                  <a:lnTo>
                    <a:pt x="31" y="991"/>
                  </a:lnTo>
                  <a:lnTo>
                    <a:pt x="35" y="995"/>
                  </a:lnTo>
                  <a:lnTo>
                    <a:pt x="33" y="996"/>
                  </a:lnTo>
                  <a:lnTo>
                    <a:pt x="30" y="996"/>
                  </a:lnTo>
                  <a:lnTo>
                    <a:pt x="29" y="999"/>
                  </a:lnTo>
                  <a:lnTo>
                    <a:pt x="30" y="999"/>
                  </a:lnTo>
                  <a:lnTo>
                    <a:pt x="33" y="996"/>
                  </a:lnTo>
                  <a:lnTo>
                    <a:pt x="42" y="995"/>
                  </a:lnTo>
                  <a:lnTo>
                    <a:pt x="43" y="996"/>
                  </a:lnTo>
                  <a:lnTo>
                    <a:pt x="43" y="999"/>
                  </a:lnTo>
                  <a:lnTo>
                    <a:pt x="42" y="1001"/>
                  </a:lnTo>
                  <a:lnTo>
                    <a:pt x="40" y="1004"/>
                  </a:lnTo>
                  <a:lnTo>
                    <a:pt x="43" y="1002"/>
                  </a:lnTo>
                  <a:lnTo>
                    <a:pt x="43" y="1001"/>
                  </a:lnTo>
                  <a:lnTo>
                    <a:pt x="44" y="997"/>
                  </a:lnTo>
                  <a:lnTo>
                    <a:pt x="45" y="996"/>
                  </a:lnTo>
                  <a:lnTo>
                    <a:pt x="45" y="997"/>
                  </a:lnTo>
                  <a:lnTo>
                    <a:pt x="48" y="999"/>
                  </a:lnTo>
                  <a:lnTo>
                    <a:pt x="49" y="1001"/>
                  </a:lnTo>
                  <a:lnTo>
                    <a:pt x="50" y="1002"/>
                  </a:lnTo>
                  <a:lnTo>
                    <a:pt x="52" y="1002"/>
                  </a:lnTo>
                  <a:lnTo>
                    <a:pt x="52" y="1001"/>
                  </a:lnTo>
                  <a:lnTo>
                    <a:pt x="51" y="1001"/>
                  </a:lnTo>
                  <a:lnTo>
                    <a:pt x="50" y="1000"/>
                  </a:lnTo>
                  <a:lnTo>
                    <a:pt x="50" y="999"/>
                  </a:lnTo>
                  <a:lnTo>
                    <a:pt x="49" y="999"/>
                  </a:lnTo>
                  <a:lnTo>
                    <a:pt x="49" y="997"/>
                  </a:lnTo>
                  <a:lnTo>
                    <a:pt x="48" y="997"/>
                  </a:lnTo>
                  <a:lnTo>
                    <a:pt x="48" y="996"/>
                  </a:lnTo>
                  <a:lnTo>
                    <a:pt x="57" y="996"/>
                  </a:lnTo>
                  <a:lnTo>
                    <a:pt x="58" y="997"/>
                  </a:lnTo>
                  <a:lnTo>
                    <a:pt x="61" y="999"/>
                  </a:lnTo>
                  <a:lnTo>
                    <a:pt x="66" y="1000"/>
                  </a:lnTo>
                  <a:lnTo>
                    <a:pt x="68" y="997"/>
                  </a:lnTo>
                  <a:lnTo>
                    <a:pt x="68" y="995"/>
                  </a:lnTo>
                  <a:lnTo>
                    <a:pt x="69" y="994"/>
                  </a:lnTo>
                  <a:lnTo>
                    <a:pt x="70" y="994"/>
                  </a:lnTo>
                  <a:lnTo>
                    <a:pt x="71" y="993"/>
                  </a:lnTo>
                  <a:lnTo>
                    <a:pt x="73" y="993"/>
                  </a:lnTo>
                  <a:lnTo>
                    <a:pt x="75" y="994"/>
                  </a:lnTo>
                  <a:lnTo>
                    <a:pt x="76" y="995"/>
                  </a:lnTo>
                  <a:lnTo>
                    <a:pt x="77" y="995"/>
                  </a:lnTo>
                  <a:lnTo>
                    <a:pt x="77" y="996"/>
                  </a:lnTo>
                  <a:lnTo>
                    <a:pt x="79" y="996"/>
                  </a:lnTo>
                  <a:lnTo>
                    <a:pt x="79" y="994"/>
                  </a:lnTo>
                  <a:lnTo>
                    <a:pt x="80" y="994"/>
                  </a:lnTo>
                  <a:lnTo>
                    <a:pt x="80" y="993"/>
                  </a:lnTo>
                  <a:lnTo>
                    <a:pt x="79" y="993"/>
                  </a:lnTo>
                  <a:lnTo>
                    <a:pt x="77" y="994"/>
                  </a:lnTo>
                  <a:lnTo>
                    <a:pt x="77" y="993"/>
                  </a:lnTo>
                  <a:lnTo>
                    <a:pt x="74" y="993"/>
                  </a:lnTo>
                  <a:lnTo>
                    <a:pt x="74" y="991"/>
                  </a:lnTo>
                  <a:lnTo>
                    <a:pt x="73" y="991"/>
                  </a:lnTo>
                  <a:lnTo>
                    <a:pt x="69" y="993"/>
                  </a:lnTo>
                  <a:lnTo>
                    <a:pt x="67" y="995"/>
                  </a:lnTo>
                  <a:lnTo>
                    <a:pt x="67" y="996"/>
                  </a:lnTo>
                  <a:lnTo>
                    <a:pt x="66" y="997"/>
                  </a:lnTo>
                  <a:lnTo>
                    <a:pt x="56" y="995"/>
                  </a:lnTo>
                  <a:lnTo>
                    <a:pt x="49" y="995"/>
                  </a:lnTo>
                  <a:lnTo>
                    <a:pt x="46" y="994"/>
                  </a:lnTo>
                  <a:lnTo>
                    <a:pt x="43" y="994"/>
                  </a:lnTo>
                  <a:lnTo>
                    <a:pt x="42" y="993"/>
                  </a:lnTo>
                  <a:lnTo>
                    <a:pt x="39" y="993"/>
                  </a:lnTo>
                  <a:lnTo>
                    <a:pt x="37" y="995"/>
                  </a:lnTo>
                  <a:lnTo>
                    <a:pt x="33" y="991"/>
                  </a:lnTo>
                  <a:lnTo>
                    <a:pt x="42" y="990"/>
                  </a:lnTo>
                  <a:lnTo>
                    <a:pt x="43" y="990"/>
                  </a:lnTo>
                  <a:lnTo>
                    <a:pt x="43" y="989"/>
                  </a:lnTo>
                  <a:lnTo>
                    <a:pt x="30" y="989"/>
                  </a:lnTo>
                  <a:lnTo>
                    <a:pt x="25" y="988"/>
                  </a:lnTo>
                  <a:lnTo>
                    <a:pt x="18" y="988"/>
                  </a:lnTo>
                  <a:lnTo>
                    <a:pt x="15" y="989"/>
                  </a:lnTo>
                  <a:lnTo>
                    <a:pt x="14" y="990"/>
                  </a:lnTo>
                  <a:lnTo>
                    <a:pt x="12" y="989"/>
                  </a:lnTo>
                  <a:lnTo>
                    <a:pt x="11" y="989"/>
                  </a:lnTo>
                  <a:lnTo>
                    <a:pt x="9" y="990"/>
                  </a:lnTo>
                  <a:lnTo>
                    <a:pt x="9" y="991"/>
                  </a:lnTo>
                  <a:lnTo>
                    <a:pt x="7" y="989"/>
                  </a:lnTo>
                  <a:lnTo>
                    <a:pt x="7" y="988"/>
                  </a:lnTo>
                  <a:lnTo>
                    <a:pt x="5" y="988"/>
                  </a:lnTo>
                  <a:lnTo>
                    <a:pt x="4" y="987"/>
                  </a:lnTo>
                  <a:lnTo>
                    <a:pt x="4" y="985"/>
                  </a:lnTo>
                  <a:lnTo>
                    <a:pt x="5" y="985"/>
                  </a:lnTo>
                  <a:lnTo>
                    <a:pt x="5" y="984"/>
                  </a:lnTo>
                  <a:lnTo>
                    <a:pt x="2" y="982"/>
                  </a:lnTo>
                  <a:lnTo>
                    <a:pt x="2" y="978"/>
                  </a:lnTo>
                  <a:lnTo>
                    <a:pt x="4" y="979"/>
                  </a:lnTo>
                  <a:lnTo>
                    <a:pt x="6" y="981"/>
                  </a:lnTo>
                  <a:lnTo>
                    <a:pt x="7" y="981"/>
                  </a:lnTo>
                  <a:lnTo>
                    <a:pt x="7" y="979"/>
                  </a:lnTo>
                  <a:lnTo>
                    <a:pt x="8" y="979"/>
                  </a:lnTo>
                  <a:lnTo>
                    <a:pt x="9" y="982"/>
                  </a:lnTo>
                  <a:lnTo>
                    <a:pt x="9" y="983"/>
                  </a:lnTo>
                  <a:lnTo>
                    <a:pt x="8" y="983"/>
                  </a:lnTo>
                  <a:lnTo>
                    <a:pt x="8" y="984"/>
                  </a:lnTo>
                  <a:lnTo>
                    <a:pt x="9" y="984"/>
                  </a:lnTo>
                  <a:lnTo>
                    <a:pt x="9" y="985"/>
                  </a:lnTo>
                  <a:lnTo>
                    <a:pt x="11" y="985"/>
                  </a:lnTo>
                  <a:lnTo>
                    <a:pt x="11" y="984"/>
                  </a:lnTo>
                  <a:lnTo>
                    <a:pt x="12" y="984"/>
                  </a:lnTo>
                  <a:lnTo>
                    <a:pt x="12" y="985"/>
                  </a:lnTo>
                  <a:lnTo>
                    <a:pt x="13" y="985"/>
                  </a:lnTo>
                  <a:lnTo>
                    <a:pt x="13" y="983"/>
                  </a:lnTo>
                  <a:lnTo>
                    <a:pt x="15" y="982"/>
                  </a:lnTo>
                  <a:lnTo>
                    <a:pt x="15" y="979"/>
                  </a:lnTo>
                  <a:lnTo>
                    <a:pt x="17" y="979"/>
                  </a:lnTo>
                  <a:lnTo>
                    <a:pt x="19" y="981"/>
                  </a:lnTo>
                  <a:lnTo>
                    <a:pt x="20" y="979"/>
                  </a:lnTo>
                  <a:lnTo>
                    <a:pt x="19" y="978"/>
                  </a:lnTo>
                  <a:lnTo>
                    <a:pt x="17" y="978"/>
                  </a:lnTo>
                  <a:lnTo>
                    <a:pt x="17" y="977"/>
                  </a:lnTo>
                  <a:lnTo>
                    <a:pt x="12" y="972"/>
                  </a:lnTo>
                  <a:lnTo>
                    <a:pt x="7" y="972"/>
                  </a:lnTo>
                  <a:lnTo>
                    <a:pt x="7" y="970"/>
                  </a:lnTo>
                  <a:lnTo>
                    <a:pt x="8" y="970"/>
                  </a:lnTo>
                  <a:lnTo>
                    <a:pt x="6" y="967"/>
                  </a:lnTo>
                  <a:lnTo>
                    <a:pt x="6" y="966"/>
                  </a:lnTo>
                  <a:lnTo>
                    <a:pt x="7" y="966"/>
                  </a:lnTo>
                  <a:lnTo>
                    <a:pt x="6" y="965"/>
                  </a:lnTo>
                  <a:lnTo>
                    <a:pt x="6" y="964"/>
                  </a:lnTo>
                  <a:lnTo>
                    <a:pt x="9" y="964"/>
                  </a:lnTo>
                  <a:lnTo>
                    <a:pt x="9" y="963"/>
                  </a:lnTo>
                  <a:lnTo>
                    <a:pt x="11" y="963"/>
                  </a:lnTo>
                  <a:lnTo>
                    <a:pt x="13" y="965"/>
                  </a:lnTo>
                  <a:lnTo>
                    <a:pt x="13" y="966"/>
                  </a:lnTo>
                  <a:lnTo>
                    <a:pt x="14" y="966"/>
                  </a:lnTo>
                  <a:lnTo>
                    <a:pt x="14" y="970"/>
                  </a:lnTo>
                  <a:lnTo>
                    <a:pt x="17" y="972"/>
                  </a:lnTo>
                  <a:lnTo>
                    <a:pt x="19" y="973"/>
                  </a:lnTo>
                  <a:lnTo>
                    <a:pt x="21" y="976"/>
                  </a:lnTo>
                  <a:lnTo>
                    <a:pt x="23" y="981"/>
                  </a:lnTo>
                  <a:lnTo>
                    <a:pt x="24" y="979"/>
                  </a:lnTo>
                  <a:lnTo>
                    <a:pt x="25" y="976"/>
                  </a:lnTo>
                  <a:lnTo>
                    <a:pt x="25" y="975"/>
                  </a:lnTo>
                  <a:lnTo>
                    <a:pt x="26" y="975"/>
                  </a:lnTo>
                  <a:lnTo>
                    <a:pt x="27" y="976"/>
                  </a:lnTo>
                  <a:lnTo>
                    <a:pt x="26" y="973"/>
                  </a:lnTo>
                  <a:lnTo>
                    <a:pt x="20" y="972"/>
                  </a:lnTo>
                  <a:lnTo>
                    <a:pt x="20" y="971"/>
                  </a:lnTo>
                  <a:lnTo>
                    <a:pt x="19" y="971"/>
                  </a:lnTo>
                  <a:lnTo>
                    <a:pt x="19" y="970"/>
                  </a:lnTo>
                  <a:lnTo>
                    <a:pt x="20" y="967"/>
                  </a:lnTo>
                  <a:lnTo>
                    <a:pt x="20" y="966"/>
                  </a:lnTo>
                  <a:lnTo>
                    <a:pt x="23" y="964"/>
                  </a:lnTo>
                  <a:lnTo>
                    <a:pt x="23" y="965"/>
                  </a:lnTo>
                  <a:lnTo>
                    <a:pt x="25" y="966"/>
                  </a:lnTo>
                  <a:lnTo>
                    <a:pt x="29" y="966"/>
                  </a:lnTo>
                  <a:lnTo>
                    <a:pt x="30" y="967"/>
                  </a:lnTo>
                  <a:lnTo>
                    <a:pt x="30" y="969"/>
                  </a:lnTo>
                  <a:lnTo>
                    <a:pt x="31" y="970"/>
                  </a:lnTo>
                  <a:lnTo>
                    <a:pt x="31" y="971"/>
                  </a:lnTo>
                  <a:lnTo>
                    <a:pt x="32" y="971"/>
                  </a:lnTo>
                  <a:lnTo>
                    <a:pt x="31" y="969"/>
                  </a:lnTo>
                  <a:lnTo>
                    <a:pt x="31" y="966"/>
                  </a:lnTo>
                  <a:lnTo>
                    <a:pt x="32" y="965"/>
                  </a:lnTo>
                  <a:lnTo>
                    <a:pt x="36" y="965"/>
                  </a:lnTo>
                  <a:lnTo>
                    <a:pt x="38" y="964"/>
                  </a:lnTo>
                  <a:lnTo>
                    <a:pt x="39" y="963"/>
                  </a:lnTo>
                  <a:lnTo>
                    <a:pt x="40" y="964"/>
                  </a:lnTo>
                  <a:lnTo>
                    <a:pt x="42" y="964"/>
                  </a:lnTo>
                  <a:lnTo>
                    <a:pt x="42" y="973"/>
                  </a:lnTo>
                  <a:lnTo>
                    <a:pt x="39" y="977"/>
                  </a:lnTo>
                  <a:lnTo>
                    <a:pt x="38" y="979"/>
                  </a:lnTo>
                  <a:lnTo>
                    <a:pt x="42" y="976"/>
                  </a:lnTo>
                  <a:lnTo>
                    <a:pt x="43" y="973"/>
                  </a:lnTo>
                  <a:lnTo>
                    <a:pt x="43" y="969"/>
                  </a:lnTo>
                  <a:lnTo>
                    <a:pt x="44" y="969"/>
                  </a:lnTo>
                  <a:lnTo>
                    <a:pt x="46" y="972"/>
                  </a:lnTo>
                  <a:lnTo>
                    <a:pt x="48" y="973"/>
                  </a:lnTo>
                  <a:lnTo>
                    <a:pt x="48" y="976"/>
                  </a:lnTo>
                  <a:lnTo>
                    <a:pt x="49" y="975"/>
                  </a:lnTo>
                  <a:lnTo>
                    <a:pt x="54" y="975"/>
                  </a:lnTo>
                  <a:lnTo>
                    <a:pt x="61" y="976"/>
                  </a:lnTo>
                  <a:lnTo>
                    <a:pt x="49" y="972"/>
                  </a:lnTo>
                  <a:lnTo>
                    <a:pt x="49" y="971"/>
                  </a:lnTo>
                  <a:lnTo>
                    <a:pt x="48" y="969"/>
                  </a:lnTo>
                  <a:lnTo>
                    <a:pt x="46" y="969"/>
                  </a:lnTo>
                  <a:lnTo>
                    <a:pt x="44" y="965"/>
                  </a:lnTo>
                  <a:lnTo>
                    <a:pt x="42" y="964"/>
                  </a:lnTo>
                  <a:lnTo>
                    <a:pt x="42" y="961"/>
                  </a:lnTo>
                  <a:lnTo>
                    <a:pt x="43" y="961"/>
                  </a:lnTo>
                  <a:lnTo>
                    <a:pt x="45" y="963"/>
                  </a:lnTo>
                  <a:lnTo>
                    <a:pt x="46" y="963"/>
                  </a:lnTo>
                  <a:lnTo>
                    <a:pt x="45" y="961"/>
                  </a:lnTo>
                  <a:lnTo>
                    <a:pt x="44" y="961"/>
                  </a:lnTo>
                  <a:lnTo>
                    <a:pt x="44" y="959"/>
                  </a:lnTo>
                  <a:lnTo>
                    <a:pt x="43" y="959"/>
                  </a:lnTo>
                  <a:lnTo>
                    <a:pt x="44" y="957"/>
                  </a:lnTo>
                  <a:lnTo>
                    <a:pt x="49" y="952"/>
                  </a:lnTo>
                  <a:lnTo>
                    <a:pt x="51" y="952"/>
                  </a:lnTo>
                  <a:lnTo>
                    <a:pt x="58" y="948"/>
                  </a:lnTo>
                  <a:lnTo>
                    <a:pt x="60" y="950"/>
                  </a:lnTo>
                  <a:lnTo>
                    <a:pt x="60" y="951"/>
                  </a:lnTo>
                  <a:lnTo>
                    <a:pt x="61" y="953"/>
                  </a:lnTo>
                  <a:lnTo>
                    <a:pt x="62" y="957"/>
                  </a:lnTo>
                  <a:lnTo>
                    <a:pt x="62" y="958"/>
                  </a:lnTo>
                  <a:lnTo>
                    <a:pt x="64" y="959"/>
                  </a:lnTo>
                  <a:lnTo>
                    <a:pt x="66" y="960"/>
                  </a:lnTo>
                  <a:lnTo>
                    <a:pt x="68" y="966"/>
                  </a:lnTo>
                  <a:lnTo>
                    <a:pt x="69" y="967"/>
                  </a:lnTo>
                  <a:lnTo>
                    <a:pt x="69" y="969"/>
                  </a:lnTo>
                  <a:lnTo>
                    <a:pt x="68" y="972"/>
                  </a:lnTo>
                  <a:lnTo>
                    <a:pt x="70" y="970"/>
                  </a:lnTo>
                  <a:lnTo>
                    <a:pt x="69" y="967"/>
                  </a:lnTo>
                  <a:lnTo>
                    <a:pt x="66" y="959"/>
                  </a:lnTo>
                  <a:lnTo>
                    <a:pt x="63" y="953"/>
                  </a:lnTo>
                  <a:lnTo>
                    <a:pt x="62" y="951"/>
                  </a:lnTo>
                  <a:lnTo>
                    <a:pt x="62" y="947"/>
                  </a:lnTo>
                  <a:lnTo>
                    <a:pt x="63" y="946"/>
                  </a:lnTo>
                  <a:lnTo>
                    <a:pt x="67" y="946"/>
                  </a:lnTo>
                  <a:lnTo>
                    <a:pt x="68" y="947"/>
                  </a:lnTo>
                  <a:lnTo>
                    <a:pt x="69" y="950"/>
                  </a:lnTo>
                  <a:lnTo>
                    <a:pt x="69" y="946"/>
                  </a:lnTo>
                  <a:lnTo>
                    <a:pt x="68" y="945"/>
                  </a:lnTo>
                  <a:lnTo>
                    <a:pt x="69" y="944"/>
                  </a:lnTo>
                  <a:lnTo>
                    <a:pt x="73" y="942"/>
                  </a:lnTo>
                  <a:lnTo>
                    <a:pt x="74" y="941"/>
                  </a:lnTo>
                  <a:lnTo>
                    <a:pt x="75" y="941"/>
                  </a:lnTo>
                  <a:lnTo>
                    <a:pt x="76" y="942"/>
                  </a:lnTo>
                  <a:lnTo>
                    <a:pt x="82" y="944"/>
                  </a:lnTo>
                  <a:lnTo>
                    <a:pt x="82" y="951"/>
                  </a:lnTo>
                  <a:lnTo>
                    <a:pt x="87" y="956"/>
                  </a:lnTo>
                  <a:lnTo>
                    <a:pt x="87" y="959"/>
                  </a:lnTo>
                  <a:lnTo>
                    <a:pt x="88" y="963"/>
                  </a:lnTo>
                  <a:lnTo>
                    <a:pt x="87" y="964"/>
                  </a:lnTo>
                  <a:lnTo>
                    <a:pt x="87" y="965"/>
                  </a:lnTo>
                  <a:lnTo>
                    <a:pt x="85" y="970"/>
                  </a:lnTo>
                  <a:lnTo>
                    <a:pt x="85" y="971"/>
                  </a:lnTo>
                  <a:lnTo>
                    <a:pt x="87" y="973"/>
                  </a:lnTo>
                  <a:lnTo>
                    <a:pt x="88" y="973"/>
                  </a:lnTo>
                  <a:lnTo>
                    <a:pt x="92" y="972"/>
                  </a:lnTo>
                  <a:lnTo>
                    <a:pt x="93" y="971"/>
                  </a:lnTo>
                  <a:lnTo>
                    <a:pt x="94" y="971"/>
                  </a:lnTo>
                  <a:lnTo>
                    <a:pt x="95" y="972"/>
                  </a:lnTo>
                  <a:lnTo>
                    <a:pt x="94" y="970"/>
                  </a:lnTo>
                  <a:lnTo>
                    <a:pt x="88" y="972"/>
                  </a:lnTo>
                  <a:lnTo>
                    <a:pt x="86" y="970"/>
                  </a:lnTo>
                  <a:lnTo>
                    <a:pt x="87" y="969"/>
                  </a:lnTo>
                  <a:lnTo>
                    <a:pt x="88" y="966"/>
                  </a:lnTo>
                  <a:lnTo>
                    <a:pt x="89" y="965"/>
                  </a:lnTo>
                  <a:lnTo>
                    <a:pt x="89" y="964"/>
                  </a:lnTo>
                  <a:lnTo>
                    <a:pt x="88" y="958"/>
                  </a:lnTo>
                  <a:lnTo>
                    <a:pt x="89" y="957"/>
                  </a:lnTo>
                  <a:lnTo>
                    <a:pt x="92" y="957"/>
                  </a:lnTo>
                  <a:lnTo>
                    <a:pt x="96" y="959"/>
                  </a:lnTo>
                  <a:lnTo>
                    <a:pt x="98" y="958"/>
                  </a:lnTo>
                  <a:lnTo>
                    <a:pt x="98" y="957"/>
                  </a:lnTo>
                  <a:lnTo>
                    <a:pt x="101" y="957"/>
                  </a:lnTo>
                  <a:lnTo>
                    <a:pt x="102" y="958"/>
                  </a:lnTo>
                  <a:lnTo>
                    <a:pt x="102" y="959"/>
                  </a:lnTo>
                  <a:lnTo>
                    <a:pt x="104" y="960"/>
                  </a:lnTo>
                  <a:lnTo>
                    <a:pt x="105" y="960"/>
                  </a:lnTo>
                  <a:lnTo>
                    <a:pt x="102" y="957"/>
                  </a:lnTo>
                  <a:lnTo>
                    <a:pt x="100" y="954"/>
                  </a:lnTo>
                  <a:lnTo>
                    <a:pt x="94" y="956"/>
                  </a:lnTo>
                  <a:lnTo>
                    <a:pt x="88" y="954"/>
                  </a:lnTo>
                  <a:lnTo>
                    <a:pt x="86" y="952"/>
                  </a:lnTo>
                  <a:lnTo>
                    <a:pt x="83" y="948"/>
                  </a:lnTo>
                  <a:lnTo>
                    <a:pt x="86" y="948"/>
                  </a:lnTo>
                  <a:lnTo>
                    <a:pt x="86" y="947"/>
                  </a:lnTo>
                  <a:lnTo>
                    <a:pt x="81" y="940"/>
                  </a:lnTo>
                  <a:lnTo>
                    <a:pt x="77" y="940"/>
                  </a:lnTo>
                  <a:lnTo>
                    <a:pt x="77" y="939"/>
                  </a:lnTo>
                  <a:lnTo>
                    <a:pt x="74" y="939"/>
                  </a:lnTo>
                  <a:lnTo>
                    <a:pt x="66" y="942"/>
                  </a:lnTo>
                  <a:lnTo>
                    <a:pt x="62" y="944"/>
                  </a:lnTo>
                  <a:lnTo>
                    <a:pt x="61" y="942"/>
                  </a:lnTo>
                  <a:lnTo>
                    <a:pt x="60" y="942"/>
                  </a:lnTo>
                  <a:lnTo>
                    <a:pt x="58" y="940"/>
                  </a:lnTo>
                  <a:lnTo>
                    <a:pt x="57" y="940"/>
                  </a:lnTo>
                  <a:lnTo>
                    <a:pt x="56" y="941"/>
                  </a:lnTo>
                  <a:lnTo>
                    <a:pt x="55" y="941"/>
                  </a:lnTo>
                  <a:lnTo>
                    <a:pt x="55" y="940"/>
                  </a:lnTo>
                  <a:lnTo>
                    <a:pt x="56" y="939"/>
                  </a:lnTo>
                  <a:lnTo>
                    <a:pt x="60" y="939"/>
                  </a:lnTo>
                  <a:lnTo>
                    <a:pt x="63" y="938"/>
                  </a:lnTo>
                  <a:lnTo>
                    <a:pt x="63" y="936"/>
                  </a:lnTo>
                  <a:lnTo>
                    <a:pt x="73" y="936"/>
                  </a:lnTo>
                  <a:lnTo>
                    <a:pt x="71" y="934"/>
                  </a:lnTo>
                  <a:lnTo>
                    <a:pt x="69" y="935"/>
                  </a:lnTo>
                  <a:lnTo>
                    <a:pt x="66" y="935"/>
                  </a:lnTo>
                  <a:lnTo>
                    <a:pt x="66" y="934"/>
                  </a:lnTo>
                  <a:lnTo>
                    <a:pt x="69" y="934"/>
                  </a:lnTo>
                  <a:lnTo>
                    <a:pt x="68" y="933"/>
                  </a:lnTo>
                  <a:lnTo>
                    <a:pt x="56" y="934"/>
                  </a:lnTo>
                  <a:lnTo>
                    <a:pt x="56" y="928"/>
                  </a:lnTo>
                  <a:lnTo>
                    <a:pt x="57" y="927"/>
                  </a:lnTo>
                  <a:lnTo>
                    <a:pt x="58" y="927"/>
                  </a:lnTo>
                  <a:lnTo>
                    <a:pt x="68" y="926"/>
                  </a:lnTo>
                  <a:lnTo>
                    <a:pt x="69" y="926"/>
                  </a:lnTo>
                  <a:lnTo>
                    <a:pt x="70" y="927"/>
                  </a:lnTo>
                  <a:lnTo>
                    <a:pt x="70" y="930"/>
                  </a:lnTo>
                  <a:lnTo>
                    <a:pt x="71" y="930"/>
                  </a:lnTo>
                  <a:lnTo>
                    <a:pt x="71" y="924"/>
                  </a:lnTo>
                  <a:lnTo>
                    <a:pt x="73" y="926"/>
                  </a:lnTo>
                  <a:lnTo>
                    <a:pt x="73" y="927"/>
                  </a:lnTo>
                  <a:lnTo>
                    <a:pt x="74" y="924"/>
                  </a:lnTo>
                  <a:lnTo>
                    <a:pt x="76" y="922"/>
                  </a:lnTo>
                  <a:lnTo>
                    <a:pt x="77" y="922"/>
                  </a:lnTo>
                  <a:lnTo>
                    <a:pt x="83" y="928"/>
                  </a:lnTo>
                  <a:lnTo>
                    <a:pt x="83" y="929"/>
                  </a:lnTo>
                  <a:lnTo>
                    <a:pt x="85" y="929"/>
                  </a:lnTo>
                  <a:lnTo>
                    <a:pt x="83" y="928"/>
                  </a:lnTo>
                  <a:lnTo>
                    <a:pt x="83" y="927"/>
                  </a:lnTo>
                  <a:lnTo>
                    <a:pt x="85" y="924"/>
                  </a:lnTo>
                  <a:lnTo>
                    <a:pt x="83" y="924"/>
                  </a:lnTo>
                  <a:lnTo>
                    <a:pt x="82" y="923"/>
                  </a:lnTo>
                  <a:lnTo>
                    <a:pt x="85" y="922"/>
                  </a:lnTo>
                  <a:lnTo>
                    <a:pt x="92" y="922"/>
                  </a:lnTo>
                  <a:lnTo>
                    <a:pt x="91" y="923"/>
                  </a:lnTo>
                  <a:lnTo>
                    <a:pt x="91" y="924"/>
                  </a:lnTo>
                  <a:lnTo>
                    <a:pt x="89" y="924"/>
                  </a:lnTo>
                  <a:lnTo>
                    <a:pt x="89" y="927"/>
                  </a:lnTo>
                  <a:lnTo>
                    <a:pt x="92" y="926"/>
                  </a:lnTo>
                  <a:lnTo>
                    <a:pt x="92" y="929"/>
                  </a:lnTo>
                  <a:lnTo>
                    <a:pt x="93" y="932"/>
                  </a:lnTo>
                  <a:lnTo>
                    <a:pt x="93" y="933"/>
                  </a:lnTo>
                  <a:lnTo>
                    <a:pt x="94" y="930"/>
                  </a:lnTo>
                  <a:lnTo>
                    <a:pt x="94" y="929"/>
                  </a:lnTo>
                  <a:lnTo>
                    <a:pt x="93" y="928"/>
                  </a:lnTo>
                  <a:lnTo>
                    <a:pt x="93" y="927"/>
                  </a:lnTo>
                  <a:lnTo>
                    <a:pt x="94" y="924"/>
                  </a:lnTo>
                  <a:lnTo>
                    <a:pt x="96" y="926"/>
                  </a:lnTo>
                  <a:lnTo>
                    <a:pt x="100" y="927"/>
                  </a:lnTo>
                  <a:lnTo>
                    <a:pt x="102" y="928"/>
                  </a:lnTo>
                  <a:lnTo>
                    <a:pt x="105" y="932"/>
                  </a:lnTo>
                  <a:lnTo>
                    <a:pt x="108" y="932"/>
                  </a:lnTo>
                  <a:lnTo>
                    <a:pt x="110" y="933"/>
                  </a:lnTo>
                  <a:lnTo>
                    <a:pt x="110" y="936"/>
                  </a:lnTo>
                  <a:lnTo>
                    <a:pt x="111" y="935"/>
                  </a:lnTo>
                  <a:lnTo>
                    <a:pt x="111" y="933"/>
                  </a:lnTo>
                  <a:lnTo>
                    <a:pt x="112" y="932"/>
                  </a:lnTo>
                  <a:lnTo>
                    <a:pt x="120" y="929"/>
                  </a:lnTo>
                  <a:lnTo>
                    <a:pt x="119" y="928"/>
                  </a:lnTo>
                  <a:lnTo>
                    <a:pt x="108" y="930"/>
                  </a:lnTo>
                  <a:lnTo>
                    <a:pt x="105" y="927"/>
                  </a:lnTo>
                  <a:lnTo>
                    <a:pt x="105" y="924"/>
                  </a:lnTo>
                  <a:lnTo>
                    <a:pt x="106" y="923"/>
                  </a:lnTo>
                  <a:lnTo>
                    <a:pt x="107" y="923"/>
                  </a:lnTo>
                  <a:lnTo>
                    <a:pt x="108" y="926"/>
                  </a:lnTo>
                  <a:lnTo>
                    <a:pt x="108" y="928"/>
                  </a:lnTo>
                  <a:lnTo>
                    <a:pt x="110" y="928"/>
                  </a:lnTo>
                  <a:lnTo>
                    <a:pt x="110" y="926"/>
                  </a:lnTo>
                  <a:lnTo>
                    <a:pt x="108" y="922"/>
                  </a:lnTo>
                  <a:lnTo>
                    <a:pt x="108" y="921"/>
                  </a:lnTo>
                  <a:lnTo>
                    <a:pt x="110" y="921"/>
                  </a:lnTo>
                  <a:lnTo>
                    <a:pt x="111" y="920"/>
                  </a:lnTo>
                  <a:lnTo>
                    <a:pt x="113" y="918"/>
                  </a:lnTo>
                  <a:lnTo>
                    <a:pt x="123" y="915"/>
                  </a:lnTo>
                  <a:lnTo>
                    <a:pt x="131" y="915"/>
                  </a:lnTo>
                  <a:lnTo>
                    <a:pt x="135" y="918"/>
                  </a:lnTo>
                  <a:lnTo>
                    <a:pt x="136" y="918"/>
                  </a:lnTo>
                  <a:lnTo>
                    <a:pt x="135" y="916"/>
                  </a:lnTo>
                  <a:lnTo>
                    <a:pt x="132" y="915"/>
                  </a:lnTo>
                  <a:lnTo>
                    <a:pt x="131" y="913"/>
                  </a:lnTo>
                  <a:lnTo>
                    <a:pt x="132" y="913"/>
                  </a:lnTo>
                  <a:lnTo>
                    <a:pt x="132" y="910"/>
                  </a:lnTo>
                  <a:lnTo>
                    <a:pt x="131" y="910"/>
                  </a:lnTo>
                  <a:lnTo>
                    <a:pt x="130" y="911"/>
                  </a:lnTo>
                  <a:lnTo>
                    <a:pt x="125" y="913"/>
                  </a:lnTo>
                  <a:lnTo>
                    <a:pt x="124" y="914"/>
                  </a:lnTo>
                  <a:lnTo>
                    <a:pt x="114" y="915"/>
                  </a:lnTo>
                  <a:lnTo>
                    <a:pt x="110" y="918"/>
                  </a:lnTo>
                  <a:lnTo>
                    <a:pt x="108" y="920"/>
                  </a:lnTo>
                  <a:lnTo>
                    <a:pt x="104" y="920"/>
                  </a:lnTo>
                  <a:lnTo>
                    <a:pt x="102" y="918"/>
                  </a:lnTo>
                  <a:lnTo>
                    <a:pt x="104" y="917"/>
                  </a:lnTo>
                  <a:lnTo>
                    <a:pt x="105" y="917"/>
                  </a:lnTo>
                  <a:lnTo>
                    <a:pt x="102" y="915"/>
                  </a:lnTo>
                  <a:lnTo>
                    <a:pt x="105" y="915"/>
                  </a:lnTo>
                  <a:lnTo>
                    <a:pt x="107" y="911"/>
                  </a:lnTo>
                  <a:lnTo>
                    <a:pt x="116" y="909"/>
                  </a:lnTo>
                  <a:lnTo>
                    <a:pt x="113" y="909"/>
                  </a:lnTo>
                  <a:lnTo>
                    <a:pt x="106" y="911"/>
                  </a:lnTo>
                  <a:lnTo>
                    <a:pt x="105" y="913"/>
                  </a:lnTo>
                  <a:lnTo>
                    <a:pt x="102" y="913"/>
                  </a:lnTo>
                  <a:lnTo>
                    <a:pt x="100" y="914"/>
                  </a:lnTo>
                  <a:lnTo>
                    <a:pt x="86" y="916"/>
                  </a:lnTo>
                  <a:lnTo>
                    <a:pt x="85" y="915"/>
                  </a:lnTo>
                  <a:lnTo>
                    <a:pt x="86" y="915"/>
                  </a:lnTo>
                  <a:lnTo>
                    <a:pt x="87" y="914"/>
                  </a:lnTo>
                  <a:lnTo>
                    <a:pt x="87" y="913"/>
                  </a:lnTo>
                  <a:lnTo>
                    <a:pt x="86" y="913"/>
                  </a:lnTo>
                  <a:lnTo>
                    <a:pt x="86" y="909"/>
                  </a:lnTo>
                  <a:lnTo>
                    <a:pt x="88" y="908"/>
                  </a:lnTo>
                  <a:lnTo>
                    <a:pt x="89" y="907"/>
                  </a:lnTo>
                  <a:lnTo>
                    <a:pt x="96" y="908"/>
                  </a:lnTo>
                  <a:lnTo>
                    <a:pt x="95" y="907"/>
                  </a:lnTo>
                  <a:lnTo>
                    <a:pt x="94" y="904"/>
                  </a:lnTo>
                  <a:lnTo>
                    <a:pt x="93" y="904"/>
                  </a:lnTo>
                  <a:lnTo>
                    <a:pt x="88" y="905"/>
                  </a:lnTo>
                  <a:lnTo>
                    <a:pt x="87" y="904"/>
                  </a:lnTo>
                  <a:lnTo>
                    <a:pt x="86" y="901"/>
                  </a:lnTo>
                  <a:lnTo>
                    <a:pt x="85" y="899"/>
                  </a:lnTo>
                  <a:lnTo>
                    <a:pt x="85" y="898"/>
                  </a:lnTo>
                  <a:lnTo>
                    <a:pt x="82" y="898"/>
                  </a:lnTo>
                  <a:lnTo>
                    <a:pt x="82" y="897"/>
                  </a:lnTo>
                  <a:lnTo>
                    <a:pt x="83" y="897"/>
                  </a:lnTo>
                  <a:lnTo>
                    <a:pt x="91" y="892"/>
                  </a:lnTo>
                  <a:lnTo>
                    <a:pt x="92" y="891"/>
                  </a:lnTo>
                  <a:lnTo>
                    <a:pt x="94" y="890"/>
                  </a:lnTo>
                  <a:lnTo>
                    <a:pt x="98" y="889"/>
                  </a:lnTo>
                  <a:lnTo>
                    <a:pt x="99" y="889"/>
                  </a:lnTo>
                  <a:lnTo>
                    <a:pt x="100" y="890"/>
                  </a:lnTo>
                  <a:lnTo>
                    <a:pt x="101" y="892"/>
                  </a:lnTo>
                  <a:lnTo>
                    <a:pt x="102" y="892"/>
                  </a:lnTo>
                  <a:lnTo>
                    <a:pt x="105" y="895"/>
                  </a:lnTo>
                  <a:lnTo>
                    <a:pt x="105" y="896"/>
                  </a:lnTo>
                  <a:lnTo>
                    <a:pt x="106" y="898"/>
                  </a:lnTo>
                  <a:lnTo>
                    <a:pt x="108" y="898"/>
                  </a:lnTo>
                  <a:lnTo>
                    <a:pt x="111" y="897"/>
                  </a:lnTo>
                  <a:lnTo>
                    <a:pt x="113" y="893"/>
                  </a:lnTo>
                  <a:lnTo>
                    <a:pt x="116" y="892"/>
                  </a:lnTo>
                  <a:lnTo>
                    <a:pt x="120" y="892"/>
                  </a:lnTo>
                  <a:lnTo>
                    <a:pt x="120" y="893"/>
                  </a:lnTo>
                  <a:lnTo>
                    <a:pt x="119" y="895"/>
                  </a:lnTo>
                  <a:lnTo>
                    <a:pt x="119" y="896"/>
                  </a:lnTo>
                  <a:lnTo>
                    <a:pt x="116" y="898"/>
                  </a:lnTo>
                  <a:lnTo>
                    <a:pt x="117" y="898"/>
                  </a:lnTo>
                  <a:lnTo>
                    <a:pt x="123" y="895"/>
                  </a:lnTo>
                  <a:lnTo>
                    <a:pt x="125" y="895"/>
                  </a:lnTo>
                  <a:lnTo>
                    <a:pt x="127" y="892"/>
                  </a:lnTo>
                  <a:lnTo>
                    <a:pt x="129" y="892"/>
                  </a:lnTo>
                  <a:lnTo>
                    <a:pt x="132" y="895"/>
                  </a:lnTo>
                  <a:lnTo>
                    <a:pt x="133" y="896"/>
                  </a:lnTo>
                  <a:lnTo>
                    <a:pt x="133" y="897"/>
                  </a:lnTo>
                  <a:lnTo>
                    <a:pt x="135" y="898"/>
                  </a:lnTo>
                  <a:lnTo>
                    <a:pt x="135" y="903"/>
                  </a:lnTo>
                  <a:lnTo>
                    <a:pt x="136" y="905"/>
                  </a:lnTo>
                  <a:lnTo>
                    <a:pt x="136" y="908"/>
                  </a:lnTo>
                  <a:lnTo>
                    <a:pt x="137" y="909"/>
                  </a:lnTo>
                  <a:lnTo>
                    <a:pt x="142" y="910"/>
                  </a:lnTo>
                  <a:lnTo>
                    <a:pt x="143" y="911"/>
                  </a:lnTo>
                  <a:lnTo>
                    <a:pt x="147" y="916"/>
                  </a:lnTo>
                  <a:lnTo>
                    <a:pt x="150" y="916"/>
                  </a:lnTo>
                  <a:lnTo>
                    <a:pt x="153" y="918"/>
                  </a:lnTo>
                  <a:lnTo>
                    <a:pt x="153" y="922"/>
                  </a:lnTo>
                  <a:lnTo>
                    <a:pt x="154" y="920"/>
                  </a:lnTo>
                  <a:lnTo>
                    <a:pt x="154" y="917"/>
                  </a:lnTo>
                  <a:lnTo>
                    <a:pt x="149" y="913"/>
                  </a:lnTo>
                  <a:lnTo>
                    <a:pt x="145" y="911"/>
                  </a:lnTo>
                  <a:lnTo>
                    <a:pt x="143" y="909"/>
                  </a:lnTo>
                  <a:lnTo>
                    <a:pt x="139" y="908"/>
                  </a:lnTo>
                  <a:lnTo>
                    <a:pt x="137" y="904"/>
                  </a:lnTo>
                  <a:lnTo>
                    <a:pt x="137" y="897"/>
                  </a:lnTo>
                  <a:lnTo>
                    <a:pt x="136" y="897"/>
                  </a:lnTo>
                  <a:lnTo>
                    <a:pt x="136" y="895"/>
                  </a:lnTo>
                  <a:lnTo>
                    <a:pt x="135" y="893"/>
                  </a:lnTo>
                  <a:lnTo>
                    <a:pt x="133" y="893"/>
                  </a:lnTo>
                  <a:lnTo>
                    <a:pt x="129" y="889"/>
                  </a:lnTo>
                  <a:lnTo>
                    <a:pt x="129" y="887"/>
                  </a:lnTo>
                  <a:lnTo>
                    <a:pt x="127" y="887"/>
                  </a:lnTo>
                  <a:lnTo>
                    <a:pt x="127" y="889"/>
                  </a:lnTo>
                  <a:lnTo>
                    <a:pt x="129" y="890"/>
                  </a:lnTo>
                  <a:lnTo>
                    <a:pt x="124" y="890"/>
                  </a:lnTo>
                  <a:lnTo>
                    <a:pt x="125" y="889"/>
                  </a:lnTo>
                  <a:lnTo>
                    <a:pt x="126" y="886"/>
                  </a:lnTo>
                  <a:lnTo>
                    <a:pt x="127" y="886"/>
                  </a:lnTo>
                  <a:lnTo>
                    <a:pt x="129" y="883"/>
                  </a:lnTo>
                  <a:lnTo>
                    <a:pt x="130" y="881"/>
                  </a:lnTo>
                  <a:lnTo>
                    <a:pt x="130" y="880"/>
                  </a:lnTo>
                  <a:lnTo>
                    <a:pt x="133" y="880"/>
                  </a:lnTo>
                  <a:lnTo>
                    <a:pt x="135" y="881"/>
                  </a:lnTo>
                  <a:lnTo>
                    <a:pt x="135" y="885"/>
                  </a:lnTo>
                  <a:lnTo>
                    <a:pt x="136" y="886"/>
                  </a:lnTo>
                  <a:lnTo>
                    <a:pt x="136" y="887"/>
                  </a:lnTo>
                  <a:lnTo>
                    <a:pt x="137" y="889"/>
                  </a:lnTo>
                  <a:lnTo>
                    <a:pt x="139" y="890"/>
                  </a:lnTo>
                  <a:lnTo>
                    <a:pt x="142" y="892"/>
                  </a:lnTo>
                  <a:lnTo>
                    <a:pt x="143" y="892"/>
                  </a:lnTo>
                  <a:lnTo>
                    <a:pt x="144" y="893"/>
                  </a:lnTo>
                  <a:lnTo>
                    <a:pt x="144" y="895"/>
                  </a:lnTo>
                  <a:lnTo>
                    <a:pt x="143" y="896"/>
                  </a:lnTo>
                  <a:lnTo>
                    <a:pt x="143" y="897"/>
                  </a:lnTo>
                  <a:lnTo>
                    <a:pt x="144" y="898"/>
                  </a:lnTo>
                  <a:lnTo>
                    <a:pt x="143" y="901"/>
                  </a:lnTo>
                  <a:lnTo>
                    <a:pt x="143" y="902"/>
                  </a:lnTo>
                  <a:lnTo>
                    <a:pt x="144" y="901"/>
                  </a:lnTo>
                  <a:lnTo>
                    <a:pt x="147" y="901"/>
                  </a:lnTo>
                  <a:lnTo>
                    <a:pt x="150" y="904"/>
                  </a:lnTo>
                  <a:lnTo>
                    <a:pt x="153" y="904"/>
                  </a:lnTo>
                  <a:lnTo>
                    <a:pt x="151" y="902"/>
                  </a:lnTo>
                  <a:lnTo>
                    <a:pt x="149" y="901"/>
                  </a:lnTo>
                  <a:lnTo>
                    <a:pt x="148" y="899"/>
                  </a:lnTo>
                  <a:lnTo>
                    <a:pt x="149" y="899"/>
                  </a:lnTo>
                  <a:lnTo>
                    <a:pt x="154" y="902"/>
                  </a:lnTo>
                  <a:lnTo>
                    <a:pt x="155" y="902"/>
                  </a:lnTo>
                  <a:lnTo>
                    <a:pt x="155" y="903"/>
                  </a:lnTo>
                  <a:lnTo>
                    <a:pt x="156" y="904"/>
                  </a:lnTo>
                  <a:lnTo>
                    <a:pt x="156" y="905"/>
                  </a:lnTo>
                  <a:lnTo>
                    <a:pt x="157" y="905"/>
                  </a:lnTo>
                  <a:lnTo>
                    <a:pt x="158" y="907"/>
                  </a:lnTo>
                  <a:lnTo>
                    <a:pt x="160" y="907"/>
                  </a:lnTo>
                  <a:lnTo>
                    <a:pt x="156" y="902"/>
                  </a:lnTo>
                  <a:lnTo>
                    <a:pt x="155" y="901"/>
                  </a:lnTo>
                  <a:lnTo>
                    <a:pt x="151" y="901"/>
                  </a:lnTo>
                  <a:lnTo>
                    <a:pt x="150" y="899"/>
                  </a:lnTo>
                  <a:lnTo>
                    <a:pt x="148" y="895"/>
                  </a:lnTo>
                  <a:lnTo>
                    <a:pt x="147" y="895"/>
                  </a:lnTo>
                  <a:lnTo>
                    <a:pt x="156" y="893"/>
                  </a:lnTo>
                  <a:lnTo>
                    <a:pt x="157" y="892"/>
                  </a:lnTo>
                  <a:lnTo>
                    <a:pt x="156" y="891"/>
                  </a:lnTo>
                  <a:lnTo>
                    <a:pt x="154" y="892"/>
                  </a:lnTo>
                  <a:lnTo>
                    <a:pt x="153" y="892"/>
                  </a:lnTo>
                  <a:lnTo>
                    <a:pt x="151" y="891"/>
                  </a:lnTo>
                  <a:lnTo>
                    <a:pt x="154" y="889"/>
                  </a:lnTo>
                  <a:lnTo>
                    <a:pt x="153" y="889"/>
                  </a:lnTo>
                  <a:lnTo>
                    <a:pt x="150" y="891"/>
                  </a:lnTo>
                  <a:lnTo>
                    <a:pt x="147" y="892"/>
                  </a:lnTo>
                  <a:lnTo>
                    <a:pt x="145" y="892"/>
                  </a:lnTo>
                  <a:lnTo>
                    <a:pt x="143" y="890"/>
                  </a:lnTo>
                  <a:lnTo>
                    <a:pt x="148" y="890"/>
                  </a:lnTo>
                  <a:lnTo>
                    <a:pt x="149" y="889"/>
                  </a:lnTo>
                  <a:lnTo>
                    <a:pt x="148" y="887"/>
                  </a:lnTo>
                  <a:lnTo>
                    <a:pt x="142" y="889"/>
                  </a:lnTo>
                  <a:lnTo>
                    <a:pt x="141" y="889"/>
                  </a:lnTo>
                  <a:lnTo>
                    <a:pt x="139" y="887"/>
                  </a:lnTo>
                  <a:lnTo>
                    <a:pt x="139" y="884"/>
                  </a:lnTo>
                  <a:lnTo>
                    <a:pt x="138" y="884"/>
                  </a:lnTo>
                  <a:lnTo>
                    <a:pt x="138" y="881"/>
                  </a:lnTo>
                  <a:lnTo>
                    <a:pt x="137" y="880"/>
                  </a:lnTo>
                  <a:lnTo>
                    <a:pt x="137" y="878"/>
                  </a:lnTo>
                  <a:lnTo>
                    <a:pt x="138" y="878"/>
                  </a:lnTo>
                  <a:lnTo>
                    <a:pt x="142" y="881"/>
                  </a:lnTo>
                  <a:lnTo>
                    <a:pt x="142" y="883"/>
                  </a:lnTo>
                  <a:lnTo>
                    <a:pt x="143" y="883"/>
                  </a:lnTo>
                  <a:lnTo>
                    <a:pt x="143" y="880"/>
                  </a:lnTo>
                  <a:lnTo>
                    <a:pt x="142" y="879"/>
                  </a:lnTo>
                  <a:lnTo>
                    <a:pt x="142" y="878"/>
                  </a:lnTo>
                  <a:lnTo>
                    <a:pt x="139" y="877"/>
                  </a:lnTo>
                  <a:lnTo>
                    <a:pt x="153" y="878"/>
                  </a:lnTo>
                  <a:lnTo>
                    <a:pt x="156" y="880"/>
                  </a:lnTo>
                  <a:lnTo>
                    <a:pt x="156" y="878"/>
                  </a:lnTo>
                  <a:lnTo>
                    <a:pt x="154" y="877"/>
                  </a:lnTo>
                  <a:lnTo>
                    <a:pt x="154" y="874"/>
                  </a:lnTo>
                  <a:lnTo>
                    <a:pt x="155" y="873"/>
                  </a:lnTo>
                  <a:lnTo>
                    <a:pt x="166" y="871"/>
                  </a:lnTo>
                  <a:lnTo>
                    <a:pt x="157" y="871"/>
                  </a:lnTo>
                  <a:lnTo>
                    <a:pt x="156" y="872"/>
                  </a:lnTo>
                  <a:lnTo>
                    <a:pt x="155" y="871"/>
                  </a:lnTo>
                  <a:lnTo>
                    <a:pt x="155" y="868"/>
                  </a:lnTo>
                  <a:lnTo>
                    <a:pt x="154" y="867"/>
                  </a:lnTo>
                  <a:lnTo>
                    <a:pt x="151" y="864"/>
                  </a:lnTo>
                  <a:lnTo>
                    <a:pt x="150" y="864"/>
                  </a:lnTo>
                  <a:lnTo>
                    <a:pt x="150" y="862"/>
                  </a:lnTo>
                  <a:lnTo>
                    <a:pt x="151" y="861"/>
                  </a:lnTo>
                  <a:lnTo>
                    <a:pt x="160" y="860"/>
                  </a:lnTo>
                  <a:lnTo>
                    <a:pt x="162" y="858"/>
                  </a:lnTo>
                  <a:lnTo>
                    <a:pt x="160" y="858"/>
                  </a:lnTo>
                  <a:lnTo>
                    <a:pt x="158" y="856"/>
                  </a:lnTo>
                  <a:lnTo>
                    <a:pt x="158" y="855"/>
                  </a:lnTo>
                  <a:lnTo>
                    <a:pt x="156" y="854"/>
                  </a:lnTo>
                  <a:lnTo>
                    <a:pt x="157" y="852"/>
                  </a:lnTo>
                  <a:lnTo>
                    <a:pt x="157" y="850"/>
                  </a:lnTo>
                  <a:lnTo>
                    <a:pt x="160" y="852"/>
                  </a:lnTo>
                  <a:lnTo>
                    <a:pt x="161" y="852"/>
                  </a:lnTo>
                  <a:lnTo>
                    <a:pt x="163" y="849"/>
                  </a:lnTo>
                  <a:lnTo>
                    <a:pt x="167" y="853"/>
                  </a:lnTo>
                  <a:lnTo>
                    <a:pt x="167" y="850"/>
                  </a:lnTo>
                  <a:lnTo>
                    <a:pt x="170" y="850"/>
                  </a:lnTo>
                  <a:lnTo>
                    <a:pt x="172" y="852"/>
                  </a:lnTo>
                  <a:lnTo>
                    <a:pt x="172" y="850"/>
                  </a:lnTo>
                  <a:lnTo>
                    <a:pt x="170" y="850"/>
                  </a:lnTo>
                  <a:lnTo>
                    <a:pt x="170" y="848"/>
                  </a:lnTo>
                  <a:lnTo>
                    <a:pt x="172" y="847"/>
                  </a:lnTo>
                  <a:lnTo>
                    <a:pt x="173" y="847"/>
                  </a:lnTo>
                  <a:lnTo>
                    <a:pt x="174" y="848"/>
                  </a:lnTo>
                  <a:lnTo>
                    <a:pt x="176" y="852"/>
                  </a:lnTo>
                  <a:lnTo>
                    <a:pt x="178" y="853"/>
                  </a:lnTo>
                  <a:lnTo>
                    <a:pt x="178" y="856"/>
                  </a:lnTo>
                  <a:lnTo>
                    <a:pt x="176" y="858"/>
                  </a:lnTo>
                  <a:lnTo>
                    <a:pt x="175" y="860"/>
                  </a:lnTo>
                  <a:lnTo>
                    <a:pt x="175" y="862"/>
                  </a:lnTo>
                  <a:lnTo>
                    <a:pt x="176" y="860"/>
                  </a:lnTo>
                  <a:lnTo>
                    <a:pt x="178" y="859"/>
                  </a:lnTo>
                  <a:lnTo>
                    <a:pt x="180" y="859"/>
                  </a:lnTo>
                  <a:lnTo>
                    <a:pt x="182" y="856"/>
                  </a:lnTo>
                  <a:lnTo>
                    <a:pt x="189" y="854"/>
                  </a:lnTo>
                  <a:lnTo>
                    <a:pt x="192" y="853"/>
                  </a:lnTo>
                  <a:lnTo>
                    <a:pt x="191" y="853"/>
                  </a:lnTo>
                  <a:lnTo>
                    <a:pt x="188" y="854"/>
                  </a:lnTo>
                  <a:lnTo>
                    <a:pt x="182" y="854"/>
                  </a:lnTo>
                  <a:lnTo>
                    <a:pt x="181" y="855"/>
                  </a:lnTo>
                  <a:lnTo>
                    <a:pt x="180" y="855"/>
                  </a:lnTo>
                  <a:lnTo>
                    <a:pt x="180" y="854"/>
                  </a:lnTo>
                  <a:lnTo>
                    <a:pt x="179" y="853"/>
                  </a:lnTo>
                  <a:lnTo>
                    <a:pt x="179" y="850"/>
                  </a:lnTo>
                  <a:lnTo>
                    <a:pt x="180" y="849"/>
                  </a:lnTo>
                  <a:lnTo>
                    <a:pt x="192" y="846"/>
                  </a:lnTo>
                  <a:lnTo>
                    <a:pt x="192" y="844"/>
                  </a:lnTo>
                  <a:lnTo>
                    <a:pt x="191" y="846"/>
                  </a:lnTo>
                  <a:lnTo>
                    <a:pt x="187" y="847"/>
                  </a:lnTo>
                  <a:lnTo>
                    <a:pt x="186" y="847"/>
                  </a:lnTo>
                  <a:lnTo>
                    <a:pt x="185" y="846"/>
                  </a:lnTo>
                  <a:lnTo>
                    <a:pt x="184" y="846"/>
                  </a:lnTo>
                  <a:lnTo>
                    <a:pt x="184" y="843"/>
                  </a:lnTo>
                  <a:lnTo>
                    <a:pt x="182" y="843"/>
                  </a:lnTo>
                  <a:lnTo>
                    <a:pt x="182" y="844"/>
                  </a:lnTo>
                  <a:lnTo>
                    <a:pt x="184" y="846"/>
                  </a:lnTo>
                  <a:lnTo>
                    <a:pt x="184" y="847"/>
                  </a:lnTo>
                  <a:lnTo>
                    <a:pt x="179" y="847"/>
                  </a:lnTo>
                  <a:lnTo>
                    <a:pt x="178" y="844"/>
                  </a:lnTo>
                  <a:lnTo>
                    <a:pt x="179" y="842"/>
                  </a:lnTo>
                  <a:lnTo>
                    <a:pt x="182" y="842"/>
                  </a:lnTo>
                  <a:lnTo>
                    <a:pt x="181" y="840"/>
                  </a:lnTo>
                  <a:lnTo>
                    <a:pt x="182" y="840"/>
                  </a:lnTo>
                  <a:lnTo>
                    <a:pt x="184" y="841"/>
                  </a:lnTo>
                  <a:lnTo>
                    <a:pt x="185" y="841"/>
                  </a:lnTo>
                  <a:lnTo>
                    <a:pt x="185" y="840"/>
                  </a:lnTo>
                  <a:lnTo>
                    <a:pt x="187" y="837"/>
                  </a:lnTo>
                  <a:lnTo>
                    <a:pt x="188" y="837"/>
                  </a:lnTo>
                  <a:lnTo>
                    <a:pt x="187" y="838"/>
                  </a:lnTo>
                  <a:lnTo>
                    <a:pt x="187" y="841"/>
                  </a:lnTo>
                  <a:lnTo>
                    <a:pt x="188" y="841"/>
                  </a:lnTo>
                  <a:lnTo>
                    <a:pt x="188" y="842"/>
                  </a:lnTo>
                  <a:lnTo>
                    <a:pt x="189" y="841"/>
                  </a:lnTo>
                  <a:lnTo>
                    <a:pt x="191" y="837"/>
                  </a:lnTo>
                  <a:lnTo>
                    <a:pt x="192" y="836"/>
                  </a:lnTo>
                  <a:lnTo>
                    <a:pt x="193" y="836"/>
                  </a:lnTo>
                  <a:lnTo>
                    <a:pt x="195" y="838"/>
                  </a:lnTo>
                  <a:lnTo>
                    <a:pt x="195" y="837"/>
                  </a:lnTo>
                  <a:lnTo>
                    <a:pt x="194" y="836"/>
                  </a:lnTo>
                  <a:lnTo>
                    <a:pt x="194" y="835"/>
                  </a:lnTo>
                  <a:lnTo>
                    <a:pt x="192" y="835"/>
                  </a:lnTo>
                  <a:lnTo>
                    <a:pt x="194" y="832"/>
                  </a:lnTo>
                  <a:lnTo>
                    <a:pt x="198" y="832"/>
                  </a:lnTo>
                  <a:lnTo>
                    <a:pt x="200" y="830"/>
                  </a:lnTo>
                  <a:lnTo>
                    <a:pt x="203" y="830"/>
                  </a:lnTo>
                  <a:lnTo>
                    <a:pt x="203" y="834"/>
                  </a:lnTo>
                  <a:lnTo>
                    <a:pt x="205" y="836"/>
                  </a:lnTo>
                  <a:lnTo>
                    <a:pt x="205" y="837"/>
                  </a:lnTo>
                  <a:lnTo>
                    <a:pt x="206" y="838"/>
                  </a:lnTo>
                  <a:lnTo>
                    <a:pt x="206" y="842"/>
                  </a:lnTo>
                  <a:lnTo>
                    <a:pt x="212" y="848"/>
                  </a:lnTo>
                  <a:lnTo>
                    <a:pt x="212" y="850"/>
                  </a:lnTo>
                  <a:lnTo>
                    <a:pt x="211" y="853"/>
                  </a:lnTo>
                  <a:lnTo>
                    <a:pt x="211" y="855"/>
                  </a:lnTo>
                  <a:lnTo>
                    <a:pt x="207" y="860"/>
                  </a:lnTo>
                  <a:lnTo>
                    <a:pt x="210" y="859"/>
                  </a:lnTo>
                  <a:lnTo>
                    <a:pt x="211" y="859"/>
                  </a:lnTo>
                  <a:lnTo>
                    <a:pt x="213" y="856"/>
                  </a:lnTo>
                  <a:lnTo>
                    <a:pt x="214" y="856"/>
                  </a:lnTo>
                  <a:lnTo>
                    <a:pt x="218" y="860"/>
                  </a:lnTo>
                  <a:lnTo>
                    <a:pt x="224" y="860"/>
                  </a:lnTo>
                  <a:lnTo>
                    <a:pt x="224" y="861"/>
                  </a:lnTo>
                  <a:lnTo>
                    <a:pt x="225" y="865"/>
                  </a:lnTo>
                  <a:lnTo>
                    <a:pt x="225" y="859"/>
                  </a:lnTo>
                  <a:lnTo>
                    <a:pt x="224" y="858"/>
                  </a:lnTo>
                  <a:lnTo>
                    <a:pt x="217" y="856"/>
                  </a:lnTo>
                  <a:lnTo>
                    <a:pt x="216" y="855"/>
                  </a:lnTo>
                  <a:lnTo>
                    <a:pt x="216" y="852"/>
                  </a:lnTo>
                  <a:lnTo>
                    <a:pt x="217" y="852"/>
                  </a:lnTo>
                  <a:lnTo>
                    <a:pt x="217" y="849"/>
                  </a:lnTo>
                  <a:lnTo>
                    <a:pt x="218" y="849"/>
                  </a:lnTo>
                  <a:lnTo>
                    <a:pt x="220" y="848"/>
                  </a:lnTo>
                  <a:lnTo>
                    <a:pt x="226" y="847"/>
                  </a:lnTo>
                  <a:lnTo>
                    <a:pt x="228" y="847"/>
                  </a:lnTo>
                  <a:lnTo>
                    <a:pt x="230" y="849"/>
                  </a:lnTo>
                  <a:lnTo>
                    <a:pt x="232" y="847"/>
                  </a:lnTo>
                  <a:lnTo>
                    <a:pt x="235" y="848"/>
                  </a:lnTo>
                  <a:lnTo>
                    <a:pt x="236" y="848"/>
                  </a:lnTo>
                  <a:lnTo>
                    <a:pt x="238" y="850"/>
                  </a:lnTo>
                  <a:lnTo>
                    <a:pt x="243" y="848"/>
                  </a:lnTo>
                  <a:lnTo>
                    <a:pt x="245" y="849"/>
                  </a:lnTo>
                  <a:lnTo>
                    <a:pt x="248" y="852"/>
                  </a:lnTo>
                  <a:lnTo>
                    <a:pt x="248" y="850"/>
                  </a:lnTo>
                  <a:lnTo>
                    <a:pt x="249" y="849"/>
                  </a:lnTo>
                  <a:lnTo>
                    <a:pt x="249" y="848"/>
                  </a:lnTo>
                  <a:lnTo>
                    <a:pt x="253" y="848"/>
                  </a:lnTo>
                  <a:lnTo>
                    <a:pt x="253" y="847"/>
                  </a:lnTo>
                  <a:lnTo>
                    <a:pt x="249" y="846"/>
                  </a:lnTo>
                  <a:lnTo>
                    <a:pt x="247" y="844"/>
                  </a:lnTo>
                  <a:lnTo>
                    <a:pt x="245" y="842"/>
                  </a:lnTo>
                  <a:lnTo>
                    <a:pt x="247" y="840"/>
                  </a:lnTo>
                  <a:lnTo>
                    <a:pt x="249" y="838"/>
                  </a:lnTo>
                  <a:lnTo>
                    <a:pt x="253" y="838"/>
                  </a:lnTo>
                  <a:lnTo>
                    <a:pt x="253" y="837"/>
                  </a:lnTo>
                  <a:lnTo>
                    <a:pt x="250" y="837"/>
                  </a:lnTo>
                  <a:lnTo>
                    <a:pt x="250" y="836"/>
                  </a:lnTo>
                  <a:lnTo>
                    <a:pt x="251" y="835"/>
                  </a:lnTo>
                  <a:lnTo>
                    <a:pt x="253" y="835"/>
                  </a:lnTo>
                  <a:lnTo>
                    <a:pt x="253" y="834"/>
                  </a:lnTo>
                  <a:lnTo>
                    <a:pt x="250" y="834"/>
                  </a:lnTo>
                  <a:lnTo>
                    <a:pt x="248" y="835"/>
                  </a:lnTo>
                  <a:lnTo>
                    <a:pt x="247" y="836"/>
                  </a:lnTo>
                  <a:lnTo>
                    <a:pt x="244" y="836"/>
                  </a:lnTo>
                  <a:lnTo>
                    <a:pt x="244" y="837"/>
                  </a:lnTo>
                  <a:lnTo>
                    <a:pt x="243" y="837"/>
                  </a:lnTo>
                  <a:lnTo>
                    <a:pt x="243" y="835"/>
                  </a:lnTo>
                  <a:lnTo>
                    <a:pt x="244" y="835"/>
                  </a:lnTo>
                  <a:lnTo>
                    <a:pt x="244" y="832"/>
                  </a:lnTo>
                  <a:lnTo>
                    <a:pt x="247" y="830"/>
                  </a:lnTo>
                  <a:lnTo>
                    <a:pt x="249" y="830"/>
                  </a:lnTo>
                  <a:lnTo>
                    <a:pt x="250" y="829"/>
                  </a:lnTo>
                  <a:lnTo>
                    <a:pt x="253" y="825"/>
                  </a:lnTo>
                  <a:lnTo>
                    <a:pt x="257" y="823"/>
                  </a:lnTo>
                  <a:lnTo>
                    <a:pt x="259" y="823"/>
                  </a:lnTo>
                  <a:lnTo>
                    <a:pt x="260" y="824"/>
                  </a:lnTo>
                  <a:lnTo>
                    <a:pt x="261" y="824"/>
                  </a:lnTo>
                  <a:lnTo>
                    <a:pt x="262" y="823"/>
                  </a:lnTo>
                  <a:lnTo>
                    <a:pt x="263" y="823"/>
                  </a:lnTo>
                  <a:lnTo>
                    <a:pt x="266" y="818"/>
                  </a:lnTo>
                  <a:lnTo>
                    <a:pt x="267" y="817"/>
                  </a:lnTo>
                  <a:lnTo>
                    <a:pt x="271" y="816"/>
                  </a:lnTo>
                  <a:lnTo>
                    <a:pt x="275" y="816"/>
                  </a:lnTo>
                  <a:lnTo>
                    <a:pt x="275" y="813"/>
                  </a:lnTo>
                  <a:lnTo>
                    <a:pt x="274" y="812"/>
                  </a:lnTo>
                  <a:lnTo>
                    <a:pt x="274" y="810"/>
                  </a:lnTo>
                  <a:lnTo>
                    <a:pt x="269" y="810"/>
                  </a:lnTo>
                  <a:lnTo>
                    <a:pt x="269" y="809"/>
                  </a:lnTo>
                  <a:lnTo>
                    <a:pt x="267" y="809"/>
                  </a:lnTo>
                  <a:lnTo>
                    <a:pt x="261" y="810"/>
                  </a:lnTo>
                  <a:lnTo>
                    <a:pt x="260" y="810"/>
                  </a:lnTo>
                  <a:lnTo>
                    <a:pt x="260" y="806"/>
                  </a:lnTo>
                  <a:lnTo>
                    <a:pt x="261" y="806"/>
                  </a:lnTo>
                  <a:lnTo>
                    <a:pt x="263" y="804"/>
                  </a:lnTo>
                  <a:lnTo>
                    <a:pt x="265" y="804"/>
                  </a:lnTo>
                  <a:lnTo>
                    <a:pt x="265" y="801"/>
                  </a:lnTo>
                  <a:lnTo>
                    <a:pt x="266" y="800"/>
                  </a:lnTo>
                  <a:lnTo>
                    <a:pt x="268" y="799"/>
                  </a:lnTo>
                  <a:lnTo>
                    <a:pt x="274" y="797"/>
                  </a:lnTo>
                  <a:lnTo>
                    <a:pt x="275" y="797"/>
                  </a:lnTo>
                  <a:lnTo>
                    <a:pt x="276" y="795"/>
                  </a:lnTo>
                  <a:lnTo>
                    <a:pt x="276" y="793"/>
                  </a:lnTo>
                  <a:lnTo>
                    <a:pt x="275" y="794"/>
                  </a:lnTo>
                  <a:lnTo>
                    <a:pt x="274" y="793"/>
                  </a:lnTo>
                  <a:lnTo>
                    <a:pt x="272" y="793"/>
                  </a:lnTo>
                  <a:lnTo>
                    <a:pt x="267" y="792"/>
                  </a:lnTo>
                  <a:lnTo>
                    <a:pt x="266" y="791"/>
                  </a:lnTo>
                  <a:lnTo>
                    <a:pt x="266" y="789"/>
                  </a:lnTo>
                  <a:lnTo>
                    <a:pt x="267" y="789"/>
                  </a:lnTo>
                  <a:lnTo>
                    <a:pt x="272" y="785"/>
                  </a:lnTo>
                  <a:lnTo>
                    <a:pt x="268" y="785"/>
                  </a:lnTo>
                  <a:lnTo>
                    <a:pt x="266" y="788"/>
                  </a:lnTo>
                  <a:lnTo>
                    <a:pt x="265" y="793"/>
                  </a:lnTo>
                  <a:lnTo>
                    <a:pt x="263" y="795"/>
                  </a:lnTo>
                  <a:lnTo>
                    <a:pt x="255" y="800"/>
                  </a:lnTo>
                  <a:lnTo>
                    <a:pt x="253" y="803"/>
                  </a:lnTo>
                  <a:lnTo>
                    <a:pt x="251" y="805"/>
                  </a:lnTo>
                  <a:lnTo>
                    <a:pt x="250" y="805"/>
                  </a:lnTo>
                  <a:lnTo>
                    <a:pt x="249" y="806"/>
                  </a:lnTo>
                  <a:lnTo>
                    <a:pt x="244" y="809"/>
                  </a:lnTo>
                  <a:lnTo>
                    <a:pt x="243" y="809"/>
                  </a:lnTo>
                  <a:lnTo>
                    <a:pt x="241" y="811"/>
                  </a:lnTo>
                  <a:lnTo>
                    <a:pt x="240" y="813"/>
                  </a:lnTo>
                  <a:lnTo>
                    <a:pt x="241" y="813"/>
                  </a:lnTo>
                  <a:lnTo>
                    <a:pt x="243" y="811"/>
                  </a:lnTo>
                  <a:lnTo>
                    <a:pt x="247" y="810"/>
                  </a:lnTo>
                  <a:lnTo>
                    <a:pt x="251" y="806"/>
                  </a:lnTo>
                  <a:lnTo>
                    <a:pt x="254" y="805"/>
                  </a:lnTo>
                  <a:lnTo>
                    <a:pt x="256" y="807"/>
                  </a:lnTo>
                  <a:lnTo>
                    <a:pt x="257" y="807"/>
                  </a:lnTo>
                  <a:lnTo>
                    <a:pt x="259" y="809"/>
                  </a:lnTo>
                  <a:lnTo>
                    <a:pt x="259" y="812"/>
                  </a:lnTo>
                  <a:lnTo>
                    <a:pt x="257" y="812"/>
                  </a:lnTo>
                  <a:lnTo>
                    <a:pt x="256" y="813"/>
                  </a:lnTo>
                  <a:lnTo>
                    <a:pt x="256" y="815"/>
                  </a:lnTo>
                  <a:lnTo>
                    <a:pt x="255" y="816"/>
                  </a:lnTo>
                  <a:lnTo>
                    <a:pt x="255" y="818"/>
                  </a:lnTo>
                  <a:lnTo>
                    <a:pt x="254" y="819"/>
                  </a:lnTo>
                  <a:lnTo>
                    <a:pt x="253" y="822"/>
                  </a:lnTo>
                  <a:lnTo>
                    <a:pt x="248" y="823"/>
                  </a:lnTo>
                  <a:lnTo>
                    <a:pt x="245" y="825"/>
                  </a:lnTo>
                  <a:lnTo>
                    <a:pt x="242" y="825"/>
                  </a:lnTo>
                  <a:lnTo>
                    <a:pt x="241" y="827"/>
                  </a:lnTo>
                  <a:lnTo>
                    <a:pt x="241" y="828"/>
                  </a:lnTo>
                  <a:lnTo>
                    <a:pt x="240" y="830"/>
                  </a:lnTo>
                  <a:lnTo>
                    <a:pt x="238" y="831"/>
                  </a:lnTo>
                  <a:lnTo>
                    <a:pt x="236" y="832"/>
                  </a:lnTo>
                  <a:lnTo>
                    <a:pt x="231" y="836"/>
                  </a:lnTo>
                  <a:lnTo>
                    <a:pt x="229" y="836"/>
                  </a:lnTo>
                  <a:lnTo>
                    <a:pt x="228" y="837"/>
                  </a:lnTo>
                  <a:lnTo>
                    <a:pt x="224" y="837"/>
                  </a:lnTo>
                  <a:lnTo>
                    <a:pt x="223" y="840"/>
                  </a:lnTo>
                  <a:lnTo>
                    <a:pt x="220" y="840"/>
                  </a:lnTo>
                  <a:lnTo>
                    <a:pt x="217" y="842"/>
                  </a:lnTo>
                  <a:lnTo>
                    <a:pt x="216" y="843"/>
                  </a:lnTo>
                  <a:lnTo>
                    <a:pt x="212" y="843"/>
                  </a:lnTo>
                  <a:lnTo>
                    <a:pt x="211" y="842"/>
                  </a:lnTo>
                  <a:lnTo>
                    <a:pt x="210" y="840"/>
                  </a:lnTo>
                  <a:lnTo>
                    <a:pt x="210" y="838"/>
                  </a:lnTo>
                  <a:lnTo>
                    <a:pt x="209" y="836"/>
                  </a:lnTo>
                  <a:lnTo>
                    <a:pt x="210" y="835"/>
                  </a:lnTo>
                  <a:lnTo>
                    <a:pt x="209" y="834"/>
                  </a:lnTo>
                  <a:lnTo>
                    <a:pt x="207" y="834"/>
                  </a:lnTo>
                  <a:lnTo>
                    <a:pt x="206" y="832"/>
                  </a:lnTo>
                  <a:lnTo>
                    <a:pt x="206" y="830"/>
                  </a:lnTo>
                  <a:lnTo>
                    <a:pt x="207" y="830"/>
                  </a:lnTo>
                  <a:lnTo>
                    <a:pt x="206" y="829"/>
                  </a:lnTo>
                  <a:lnTo>
                    <a:pt x="206" y="828"/>
                  </a:lnTo>
                  <a:lnTo>
                    <a:pt x="205" y="828"/>
                  </a:lnTo>
                  <a:lnTo>
                    <a:pt x="205" y="825"/>
                  </a:lnTo>
                  <a:lnTo>
                    <a:pt x="207" y="824"/>
                  </a:lnTo>
                  <a:lnTo>
                    <a:pt x="211" y="823"/>
                  </a:lnTo>
                  <a:lnTo>
                    <a:pt x="216" y="821"/>
                  </a:lnTo>
                  <a:lnTo>
                    <a:pt x="218" y="818"/>
                  </a:lnTo>
                  <a:lnTo>
                    <a:pt x="217" y="818"/>
                  </a:lnTo>
                  <a:lnTo>
                    <a:pt x="216" y="819"/>
                  </a:lnTo>
                  <a:lnTo>
                    <a:pt x="214" y="819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14" y="816"/>
                  </a:lnTo>
                  <a:lnTo>
                    <a:pt x="214" y="817"/>
                  </a:lnTo>
                  <a:lnTo>
                    <a:pt x="213" y="817"/>
                  </a:lnTo>
                  <a:lnTo>
                    <a:pt x="213" y="818"/>
                  </a:lnTo>
                  <a:lnTo>
                    <a:pt x="212" y="818"/>
                  </a:lnTo>
                  <a:lnTo>
                    <a:pt x="210" y="819"/>
                  </a:lnTo>
                  <a:lnTo>
                    <a:pt x="207" y="822"/>
                  </a:lnTo>
                  <a:lnTo>
                    <a:pt x="205" y="822"/>
                  </a:lnTo>
                  <a:lnTo>
                    <a:pt x="203" y="824"/>
                  </a:lnTo>
                  <a:lnTo>
                    <a:pt x="199" y="824"/>
                  </a:lnTo>
                  <a:lnTo>
                    <a:pt x="199" y="825"/>
                  </a:lnTo>
                  <a:lnTo>
                    <a:pt x="198" y="825"/>
                  </a:lnTo>
                  <a:lnTo>
                    <a:pt x="197" y="827"/>
                  </a:lnTo>
                  <a:lnTo>
                    <a:pt x="194" y="828"/>
                  </a:lnTo>
                  <a:lnTo>
                    <a:pt x="195" y="825"/>
                  </a:lnTo>
                  <a:lnTo>
                    <a:pt x="195" y="822"/>
                  </a:lnTo>
                  <a:lnTo>
                    <a:pt x="203" y="818"/>
                  </a:lnTo>
                  <a:lnTo>
                    <a:pt x="205" y="818"/>
                  </a:lnTo>
                  <a:lnTo>
                    <a:pt x="205" y="817"/>
                  </a:lnTo>
                  <a:lnTo>
                    <a:pt x="197" y="818"/>
                  </a:lnTo>
                  <a:lnTo>
                    <a:pt x="194" y="817"/>
                  </a:lnTo>
                  <a:lnTo>
                    <a:pt x="200" y="813"/>
                  </a:lnTo>
                  <a:lnTo>
                    <a:pt x="206" y="809"/>
                  </a:lnTo>
                  <a:lnTo>
                    <a:pt x="209" y="809"/>
                  </a:lnTo>
                  <a:lnTo>
                    <a:pt x="206" y="807"/>
                  </a:lnTo>
                  <a:lnTo>
                    <a:pt x="205" y="806"/>
                  </a:lnTo>
                  <a:lnTo>
                    <a:pt x="210" y="805"/>
                  </a:lnTo>
                  <a:lnTo>
                    <a:pt x="210" y="806"/>
                  </a:lnTo>
                  <a:lnTo>
                    <a:pt x="211" y="806"/>
                  </a:lnTo>
                  <a:lnTo>
                    <a:pt x="212" y="805"/>
                  </a:lnTo>
                  <a:lnTo>
                    <a:pt x="217" y="804"/>
                  </a:lnTo>
                  <a:lnTo>
                    <a:pt x="219" y="801"/>
                  </a:lnTo>
                  <a:lnTo>
                    <a:pt x="222" y="801"/>
                  </a:lnTo>
                  <a:lnTo>
                    <a:pt x="222" y="800"/>
                  </a:lnTo>
                  <a:lnTo>
                    <a:pt x="220" y="799"/>
                  </a:lnTo>
                  <a:lnTo>
                    <a:pt x="219" y="799"/>
                  </a:lnTo>
                  <a:lnTo>
                    <a:pt x="217" y="801"/>
                  </a:lnTo>
                  <a:lnTo>
                    <a:pt x="216" y="801"/>
                  </a:lnTo>
                  <a:lnTo>
                    <a:pt x="213" y="803"/>
                  </a:lnTo>
                  <a:lnTo>
                    <a:pt x="212" y="804"/>
                  </a:lnTo>
                  <a:lnTo>
                    <a:pt x="211" y="804"/>
                  </a:lnTo>
                  <a:lnTo>
                    <a:pt x="212" y="801"/>
                  </a:lnTo>
                  <a:lnTo>
                    <a:pt x="218" y="799"/>
                  </a:lnTo>
                  <a:lnTo>
                    <a:pt x="219" y="797"/>
                  </a:lnTo>
                  <a:lnTo>
                    <a:pt x="218" y="797"/>
                  </a:lnTo>
                  <a:lnTo>
                    <a:pt x="218" y="798"/>
                  </a:lnTo>
                  <a:lnTo>
                    <a:pt x="217" y="798"/>
                  </a:lnTo>
                  <a:lnTo>
                    <a:pt x="217" y="797"/>
                  </a:lnTo>
                  <a:lnTo>
                    <a:pt x="213" y="799"/>
                  </a:lnTo>
                  <a:lnTo>
                    <a:pt x="211" y="799"/>
                  </a:lnTo>
                  <a:lnTo>
                    <a:pt x="211" y="798"/>
                  </a:lnTo>
                  <a:lnTo>
                    <a:pt x="212" y="797"/>
                  </a:lnTo>
                  <a:lnTo>
                    <a:pt x="213" y="797"/>
                  </a:lnTo>
                  <a:lnTo>
                    <a:pt x="213" y="792"/>
                  </a:lnTo>
                  <a:lnTo>
                    <a:pt x="214" y="792"/>
                  </a:lnTo>
                  <a:lnTo>
                    <a:pt x="214" y="787"/>
                  </a:lnTo>
                  <a:lnTo>
                    <a:pt x="213" y="786"/>
                  </a:lnTo>
                  <a:lnTo>
                    <a:pt x="213" y="785"/>
                  </a:lnTo>
                  <a:lnTo>
                    <a:pt x="214" y="784"/>
                  </a:lnTo>
                  <a:lnTo>
                    <a:pt x="218" y="787"/>
                  </a:lnTo>
                  <a:lnTo>
                    <a:pt x="222" y="786"/>
                  </a:lnTo>
                  <a:lnTo>
                    <a:pt x="223" y="785"/>
                  </a:lnTo>
                  <a:lnTo>
                    <a:pt x="223" y="784"/>
                  </a:lnTo>
                  <a:lnTo>
                    <a:pt x="222" y="785"/>
                  </a:lnTo>
                  <a:lnTo>
                    <a:pt x="218" y="785"/>
                  </a:lnTo>
                  <a:lnTo>
                    <a:pt x="219" y="784"/>
                  </a:lnTo>
                  <a:lnTo>
                    <a:pt x="219" y="782"/>
                  </a:lnTo>
                  <a:lnTo>
                    <a:pt x="220" y="782"/>
                  </a:lnTo>
                  <a:lnTo>
                    <a:pt x="220" y="780"/>
                  </a:lnTo>
                  <a:lnTo>
                    <a:pt x="222" y="780"/>
                  </a:lnTo>
                  <a:lnTo>
                    <a:pt x="222" y="776"/>
                  </a:lnTo>
                  <a:lnTo>
                    <a:pt x="224" y="776"/>
                  </a:lnTo>
                  <a:lnTo>
                    <a:pt x="224" y="775"/>
                  </a:lnTo>
                  <a:lnTo>
                    <a:pt x="228" y="775"/>
                  </a:lnTo>
                  <a:lnTo>
                    <a:pt x="229" y="778"/>
                  </a:lnTo>
                  <a:lnTo>
                    <a:pt x="230" y="778"/>
                  </a:lnTo>
                  <a:lnTo>
                    <a:pt x="229" y="775"/>
                  </a:lnTo>
                  <a:lnTo>
                    <a:pt x="228" y="774"/>
                  </a:lnTo>
                  <a:lnTo>
                    <a:pt x="224" y="773"/>
                  </a:lnTo>
                  <a:lnTo>
                    <a:pt x="225" y="772"/>
                  </a:lnTo>
                  <a:lnTo>
                    <a:pt x="228" y="770"/>
                  </a:lnTo>
                  <a:lnTo>
                    <a:pt x="228" y="769"/>
                  </a:lnTo>
                  <a:lnTo>
                    <a:pt x="229" y="769"/>
                  </a:lnTo>
                  <a:lnTo>
                    <a:pt x="231" y="770"/>
                  </a:lnTo>
                  <a:lnTo>
                    <a:pt x="230" y="769"/>
                  </a:lnTo>
                  <a:lnTo>
                    <a:pt x="230" y="768"/>
                  </a:lnTo>
                  <a:lnTo>
                    <a:pt x="232" y="768"/>
                  </a:lnTo>
                  <a:lnTo>
                    <a:pt x="234" y="767"/>
                  </a:lnTo>
                  <a:lnTo>
                    <a:pt x="232" y="766"/>
                  </a:lnTo>
                  <a:lnTo>
                    <a:pt x="232" y="762"/>
                  </a:lnTo>
                  <a:lnTo>
                    <a:pt x="234" y="762"/>
                  </a:lnTo>
                  <a:lnTo>
                    <a:pt x="234" y="761"/>
                  </a:lnTo>
                  <a:lnTo>
                    <a:pt x="235" y="761"/>
                  </a:lnTo>
                  <a:lnTo>
                    <a:pt x="237" y="763"/>
                  </a:lnTo>
                  <a:lnTo>
                    <a:pt x="237" y="761"/>
                  </a:lnTo>
                  <a:lnTo>
                    <a:pt x="235" y="761"/>
                  </a:lnTo>
                  <a:lnTo>
                    <a:pt x="235" y="760"/>
                  </a:lnTo>
                  <a:lnTo>
                    <a:pt x="237" y="760"/>
                  </a:lnTo>
                  <a:lnTo>
                    <a:pt x="240" y="762"/>
                  </a:lnTo>
                  <a:lnTo>
                    <a:pt x="241" y="761"/>
                  </a:lnTo>
                  <a:lnTo>
                    <a:pt x="240" y="761"/>
                  </a:lnTo>
                  <a:lnTo>
                    <a:pt x="240" y="758"/>
                  </a:lnTo>
                  <a:lnTo>
                    <a:pt x="238" y="758"/>
                  </a:lnTo>
                  <a:lnTo>
                    <a:pt x="238" y="757"/>
                  </a:lnTo>
                  <a:lnTo>
                    <a:pt x="237" y="757"/>
                  </a:lnTo>
                  <a:lnTo>
                    <a:pt x="237" y="756"/>
                  </a:lnTo>
                  <a:lnTo>
                    <a:pt x="234" y="756"/>
                  </a:lnTo>
                  <a:lnTo>
                    <a:pt x="234" y="755"/>
                  </a:lnTo>
                  <a:lnTo>
                    <a:pt x="235" y="755"/>
                  </a:lnTo>
                  <a:lnTo>
                    <a:pt x="235" y="754"/>
                  </a:lnTo>
                  <a:lnTo>
                    <a:pt x="237" y="754"/>
                  </a:lnTo>
                  <a:lnTo>
                    <a:pt x="241" y="757"/>
                  </a:lnTo>
                  <a:lnTo>
                    <a:pt x="241" y="756"/>
                  </a:lnTo>
                  <a:lnTo>
                    <a:pt x="240" y="755"/>
                  </a:lnTo>
                  <a:lnTo>
                    <a:pt x="240" y="754"/>
                  </a:lnTo>
                  <a:lnTo>
                    <a:pt x="238" y="755"/>
                  </a:lnTo>
                  <a:lnTo>
                    <a:pt x="238" y="752"/>
                  </a:lnTo>
                  <a:lnTo>
                    <a:pt x="240" y="752"/>
                  </a:lnTo>
                  <a:lnTo>
                    <a:pt x="240" y="751"/>
                  </a:lnTo>
                  <a:lnTo>
                    <a:pt x="241" y="752"/>
                  </a:lnTo>
                  <a:lnTo>
                    <a:pt x="241" y="754"/>
                  </a:lnTo>
                  <a:lnTo>
                    <a:pt x="242" y="755"/>
                  </a:lnTo>
                  <a:lnTo>
                    <a:pt x="244" y="755"/>
                  </a:lnTo>
                  <a:lnTo>
                    <a:pt x="245" y="756"/>
                  </a:lnTo>
                  <a:lnTo>
                    <a:pt x="245" y="757"/>
                  </a:lnTo>
                  <a:lnTo>
                    <a:pt x="248" y="760"/>
                  </a:lnTo>
                  <a:lnTo>
                    <a:pt x="249" y="760"/>
                  </a:lnTo>
                  <a:lnTo>
                    <a:pt x="250" y="758"/>
                  </a:lnTo>
                  <a:lnTo>
                    <a:pt x="248" y="757"/>
                  </a:lnTo>
                  <a:lnTo>
                    <a:pt x="247" y="756"/>
                  </a:lnTo>
                  <a:lnTo>
                    <a:pt x="248" y="755"/>
                  </a:lnTo>
                  <a:lnTo>
                    <a:pt x="248" y="754"/>
                  </a:lnTo>
                  <a:lnTo>
                    <a:pt x="247" y="752"/>
                  </a:lnTo>
                  <a:lnTo>
                    <a:pt x="242" y="752"/>
                  </a:lnTo>
                  <a:lnTo>
                    <a:pt x="242" y="751"/>
                  </a:lnTo>
                  <a:lnTo>
                    <a:pt x="243" y="750"/>
                  </a:lnTo>
                  <a:lnTo>
                    <a:pt x="245" y="750"/>
                  </a:lnTo>
                  <a:lnTo>
                    <a:pt x="245" y="749"/>
                  </a:lnTo>
                  <a:lnTo>
                    <a:pt x="248" y="749"/>
                  </a:lnTo>
                  <a:lnTo>
                    <a:pt x="249" y="750"/>
                  </a:lnTo>
                  <a:lnTo>
                    <a:pt x="249" y="748"/>
                  </a:lnTo>
                  <a:lnTo>
                    <a:pt x="248" y="748"/>
                  </a:lnTo>
                  <a:lnTo>
                    <a:pt x="248" y="746"/>
                  </a:lnTo>
                  <a:lnTo>
                    <a:pt x="249" y="745"/>
                  </a:lnTo>
                  <a:lnTo>
                    <a:pt x="249" y="746"/>
                  </a:lnTo>
                  <a:lnTo>
                    <a:pt x="251" y="749"/>
                  </a:lnTo>
                  <a:lnTo>
                    <a:pt x="253" y="748"/>
                  </a:lnTo>
                  <a:lnTo>
                    <a:pt x="254" y="748"/>
                  </a:lnTo>
                  <a:lnTo>
                    <a:pt x="253" y="746"/>
                  </a:lnTo>
                  <a:lnTo>
                    <a:pt x="253" y="745"/>
                  </a:lnTo>
                  <a:lnTo>
                    <a:pt x="254" y="745"/>
                  </a:lnTo>
                  <a:lnTo>
                    <a:pt x="255" y="746"/>
                  </a:lnTo>
                  <a:lnTo>
                    <a:pt x="255" y="745"/>
                  </a:lnTo>
                  <a:lnTo>
                    <a:pt x="254" y="745"/>
                  </a:lnTo>
                  <a:lnTo>
                    <a:pt x="254" y="741"/>
                  </a:lnTo>
                  <a:lnTo>
                    <a:pt x="253" y="739"/>
                  </a:lnTo>
                  <a:lnTo>
                    <a:pt x="254" y="739"/>
                  </a:lnTo>
                  <a:lnTo>
                    <a:pt x="254" y="737"/>
                  </a:lnTo>
                  <a:lnTo>
                    <a:pt x="255" y="737"/>
                  </a:lnTo>
                  <a:lnTo>
                    <a:pt x="256" y="738"/>
                  </a:lnTo>
                  <a:lnTo>
                    <a:pt x="259" y="739"/>
                  </a:lnTo>
                  <a:lnTo>
                    <a:pt x="259" y="743"/>
                  </a:lnTo>
                  <a:lnTo>
                    <a:pt x="260" y="744"/>
                  </a:lnTo>
                  <a:lnTo>
                    <a:pt x="260" y="745"/>
                  </a:lnTo>
                  <a:lnTo>
                    <a:pt x="263" y="748"/>
                  </a:lnTo>
                  <a:lnTo>
                    <a:pt x="263" y="752"/>
                  </a:lnTo>
                  <a:lnTo>
                    <a:pt x="267" y="751"/>
                  </a:lnTo>
                  <a:lnTo>
                    <a:pt x="268" y="752"/>
                  </a:lnTo>
                  <a:lnTo>
                    <a:pt x="269" y="752"/>
                  </a:lnTo>
                  <a:lnTo>
                    <a:pt x="271" y="754"/>
                  </a:lnTo>
                  <a:lnTo>
                    <a:pt x="271" y="756"/>
                  </a:lnTo>
                  <a:lnTo>
                    <a:pt x="267" y="760"/>
                  </a:lnTo>
                  <a:lnTo>
                    <a:pt x="266" y="764"/>
                  </a:lnTo>
                  <a:lnTo>
                    <a:pt x="267" y="764"/>
                  </a:lnTo>
                  <a:lnTo>
                    <a:pt x="267" y="763"/>
                  </a:lnTo>
                  <a:lnTo>
                    <a:pt x="268" y="760"/>
                  </a:lnTo>
                  <a:lnTo>
                    <a:pt x="272" y="757"/>
                  </a:lnTo>
                  <a:lnTo>
                    <a:pt x="273" y="756"/>
                  </a:lnTo>
                  <a:lnTo>
                    <a:pt x="272" y="756"/>
                  </a:lnTo>
                  <a:lnTo>
                    <a:pt x="272" y="755"/>
                  </a:lnTo>
                  <a:lnTo>
                    <a:pt x="273" y="752"/>
                  </a:lnTo>
                  <a:lnTo>
                    <a:pt x="273" y="751"/>
                  </a:lnTo>
                  <a:lnTo>
                    <a:pt x="274" y="751"/>
                  </a:lnTo>
                  <a:lnTo>
                    <a:pt x="274" y="752"/>
                  </a:lnTo>
                  <a:lnTo>
                    <a:pt x="275" y="752"/>
                  </a:lnTo>
                  <a:lnTo>
                    <a:pt x="278" y="750"/>
                  </a:lnTo>
                  <a:lnTo>
                    <a:pt x="282" y="750"/>
                  </a:lnTo>
                  <a:lnTo>
                    <a:pt x="284" y="749"/>
                  </a:lnTo>
                  <a:lnTo>
                    <a:pt x="274" y="750"/>
                  </a:lnTo>
                  <a:lnTo>
                    <a:pt x="275" y="749"/>
                  </a:lnTo>
                  <a:lnTo>
                    <a:pt x="275" y="745"/>
                  </a:lnTo>
                  <a:lnTo>
                    <a:pt x="279" y="745"/>
                  </a:lnTo>
                  <a:lnTo>
                    <a:pt x="279" y="744"/>
                  </a:lnTo>
                  <a:lnTo>
                    <a:pt x="278" y="744"/>
                  </a:lnTo>
                  <a:lnTo>
                    <a:pt x="278" y="742"/>
                  </a:lnTo>
                  <a:lnTo>
                    <a:pt x="280" y="742"/>
                  </a:lnTo>
                  <a:lnTo>
                    <a:pt x="279" y="743"/>
                  </a:lnTo>
                  <a:lnTo>
                    <a:pt x="280" y="743"/>
                  </a:lnTo>
                  <a:lnTo>
                    <a:pt x="287" y="738"/>
                  </a:lnTo>
                  <a:lnTo>
                    <a:pt x="288" y="737"/>
                  </a:lnTo>
                  <a:lnTo>
                    <a:pt x="284" y="738"/>
                  </a:lnTo>
                  <a:lnTo>
                    <a:pt x="282" y="739"/>
                  </a:lnTo>
                  <a:lnTo>
                    <a:pt x="282" y="735"/>
                  </a:lnTo>
                  <a:lnTo>
                    <a:pt x="281" y="735"/>
                  </a:lnTo>
                  <a:lnTo>
                    <a:pt x="279" y="737"/>
                  </a:lnTo>
                  <a:lnTo>
                    <a:pt x="281" y="737"/>
                  </a:lnTo>
                  <a:lnTo>
                    <a:pt x="280" y="739"/>
                  </a:lnTo>
                  <a:lnTo>
                    <a:pt x="279" y="741"/>
                  </a:lnTo>
                  <a:lnTo>
                    <a:pt x="276" y="738"/>
                  </a:lnTo>
                  <a:lnTo>
                    <a:pt x="275" y="736"/>
                  </a:lnTo>
                  <a:lnTo>
                    <a:pt x="275" y="735"/>
                  </a:lnTo>
                  <a:lnTo>
                    <a:pt x="274" y="735"/>
                  </a:lnTo>
                  <a:lnTo>
                    <a:pt x="274" y="732"/>
                  </a:lnTo>
                  <a:lnTo>
                    <a:pt x="273" y="732"/>
                  </a:lnTo>
                  <a:lnTo>
                    <a:pt x="273" y="729"/>
                  </a:lnTo>
                  <a:lnTo>
                    <a:pt x="274" y="729"/>
                  </a:lnTo>
                  <a:lnTo>
                    <a:pt x="274" y="727"/>
                  </a:lnTo>
                  <a:lnTo>
                    <a:pt x="273" y="727"/>
                  </a:lnTo>
                  <a:lnTo>
                    <a:pt x="273" y="726"/>
                  </a:lnTo>
                  <a:lnTo>
                    <a:pt x="274" y="726"/>
                  </a:lnTo>
                  <a:lnTo>
                    <a:pt x="276" y="725"/>
                  </a:lnTo>
                  <a:lnTo>
                    <a:pt x="279" y="723"/>
                  </a:lnTo>
                  <a:lnTo>
                    <a:pt x="280" y="723"/>
                  </a:lnTo>
                  <a:lnTo>
                    <a:pt x="281" y="724"/>
                  </a:lnTo>
                  <a:lnTo>
                    <a:pt x="282" y="724"/>
                  </a:lnTo>
                  <a:lnTo>
                    <a:pt x="281" y="723"/>
                  </a:lnTo>
                  <a:lnTo>
                    <a:pt x="281" y="721"/>
                  </a:lnTo>
                  <a:lnTo>
                    <a:pt x="280" y="721"/>
                  </a:lnTo>
                  <a:lnTo>
                    <a:pt x="279" y="720"/>
                  </a:lnTo>
                  <a:lnTo>
                    <a:pt x="290" y="719"/>
                  </a:lnTo>
                  <a:lnTo>
                    <a:pt x="291" y="718"/>
                  </a:lnTo>
                  <a:lnTo>
                    <a:pt x="292" y="718"/>
                  </a:lnTo>
                  <a:lnTo>
                    <a:pt x="292" y="717"/>
                  </a:lnTo>
                  <a:lnTo>
                    <a:pt x="286" y="717"/>
                  </a:lnTo>
                  <a:lnTo>
                    <a:pt x="285" y="715"/>
                  </a:lnTo>
                  <a:lnTo>
                    <a:pt x="284" y="715"/>
                  </a:lnTo>
                  <a:lnTo>
                    <a:pt x="285" y="714"/>
                  </a:lnTo>
                  <a:lnTo>
                    <a:pt x="290" y="714"/>
                  </a:lnTo>
                  <a:lnTo>
                    <a:pt x="290" y="713"/>
                  </a:lnTo>
                  <a:lnTo>
                    <a:pt x="288" y="712"/>
                  </a:lnTo>
                  <a:lnTo>
                    <a:pt x="290" y="712"/>
                  </a:lnTo>
                  <a:lnTo>
                    <a:pt x="288" y="712"/>
                  </a:lnTo>
                  <a:lnTo>
                    <a:pt x="286" y="713"/>
                  </a:lnTo>
                  <a:lnTo>
                    <a:pt x="285" y="714"/>
                  </a:lnTo>
                  <a:lnTo>
                    <a:pt x="284" y="713"/>
                  </a:lnTo>
                  <a:lnTo>
                    <a:pt x="286" y="712"/>
                  </a:lnTo>
                  <a:lnTo>
                    <a:pt x="287" y="709"/>
                  </a:lnTo>
                  <a:lnTo>
                    <a:pt x="288" y="708"/>
                  </a:lnTo>
                  <a:lnTo>
                    <a:pt x="291" y="708"/>
                  </a:lnTo>
                  <a:lnTo>
                    <a:pt x="294" y="705"/>
                  </a:lnTo>
                  <a:lnTo>
                    <a:pt x="298" y="705"/>
                  </a:lnTo>
                  <a:lnTo>
                    <a:pt x="301" y="701"/>
                  </a:lnTo>
                  <a:lnTo>
                    <a:pt x="307" y="704"/>
                  </a:lnTo>
                  <a:lnTo>
                    <a:pt x="306" y="701"/>
                  </a:lnTo>
                  <a:lnTo>
                    <a:pt x="304" y="700"/>
                  </a:lnTo>
                  <a:lnTo>
                    <a:pt x="299" y="700"/>
                  </a:lnTo>
                  <a:lnTo>
                    <a:pt x="298" y="702"/>
                  </a:lnTo>
                  <a:lnTo>
                    <a:pt x="294" y="702"/>
                  </a:lnTo>
                  <a:lnTo>
                    <a:pt x="287" y="708"/>
                  </a:lnTo>
                  <a:lnTo>
                    <a:pt x="282" y="711"/>
                  </a:lnTo>
                  <a:lnTo>
                    <a:pt x="281" y="711"/>
                  </a:lnTo>
                  <a:lnTo>
                    <a:pt x="282" y="712"/>
                  </a:lnTo>
                  <a:lnTo>
                    <a:pt x="282" y="713"/>
                  </a:lnTo>
                  <a:lnTo>
                    <a:pt x="279" y="715"/>
                  </a:lnTo>
                  <a:lnTo>
                    <a:pt x="276" y="715"/>
                  </a:lnTo>
                  <a:lnTo>
                    <a:pt x="276" y="717"/>
                  </a:lnTo>
                  <a:lnTo>
                    <a:pt x="275" y="718"/>
                  </a:lnTo>
                  <a:lnTo>
                    <a:pt x="275" y="719"/>
                  </a:lnTo>
                  <a:lnTo>
                    <a:pt x="272" y="723"/>
                  </a:lnTo>
                  <a:lnTo>
                    <a:pt x="267" y="724"/>
                  </a:lnTo>
                  <a:lnTo>
                    <a:pt x="266" y="724"/>
                  </a:lnTo>
                  <a:lnTo>
                    <a:pt x="267" y="723"/>
                  </a:lnTo>
                  <a:lnTo>
                    <a:pt x="269" y="721"/>
                  </a:lnTo>
                  <a:lnTo>
                    <a:pt x="271" y="720"/>
                  </a:lnTo>
                  <a:lnTo>
                    <a:pt x="272" y="720"/>
                  </a:lnTo>
                  <a:lnTo>
                    <a:pt x="274" y="717"/>
                  </a:lnTo>
                  <a:lnTo>
                    <a:pt x="274" y="715"/>
                  </a:lnTo>
                  <a:lnTo>
                    <a:pt x="271" y="717"/>
                  </a:lnTo>
                  <a:lnTo>
                    <a:pt x="269" y="715"/>
                  </a:lnTo>
                  <a:lnTo>
                    <a:pt x="266" y="715"/>
                  </a:lnTo>
                  <a:lnTo>
                    <a:pt x="267" y="713"/>
                  </a:lnTo>
                  <a:lnTo>
                    <a:pt x="268" y="713"/>
                  </a:lnTo>
                  <a:lnTo>
                    <a:pt x="278" y="711"/>
                  </a:lnTo>
                  <a:lnTo>
                    <a:pt x="284" y="708"/>
                  </a:lnTo>
                  <a:lnTo>
                    <a:pt x="286" y="706"/>
                  </a:lnTo>
                  <a:lnTo>
                    <a:pt x="285" y="706"/>
                  </a:lnTo>
                  <a:lnTo>
                    <a:pt x="281" y="708"/>
                  </a:lnTo>
                  <a:lnTo>
                    <a:pt x="267" y="712"/>
                  </a:lnTo>
                  <a:lnTo>
                    <a:pt x="267" y="711"/>
                  </a:lnTo>
                  <a:lnTo>
                    <a:pt x="273" y="705"/>
                  </a:lnTo>
                  <a:lnTo>
                    <a:pt x="275" y="705"/>
                  </a:lnTo>
                  <a:lnTo>
                    <a:pt x="279" y="708"/>
                  </a:lnTo>
                  <a:lnTo>
                    <a:pt x="279" y="707"/>
                  </a:lnTo>
                  <a:lnTo>
                    <a:pt x="280" y="707"/>
                  </a:lnTo>
                  <a:lnTo>
                    <a:pt x="281" y="706"/>
                  </a:lnTo>
                  <a:lnTo>
                    <a:pt x="281" y="705"/>
                  </a:lnTo>
                  <a:lnTo>
                    <a:pt x="280" y="705"/>
                  </a:lnTo>
                  <a:lnTo>
                    <a:pt x="279" y="707"/>
                  </a:lnTo>
                  <a:lnTo>
                    <a:pt x="278" y="707"/>
                  </a:lnTo>
                  <a:lnTo>
                    <a:pt x="276" y="705"/>
                  </a:lnTo>
                  <a:lnTo>
                    <a:pt x="276" y="704"/>
                  </a:lnTo>
                  <a:lnTo>
                    <a:pt x="280" y="702"/>
                  </a:lnTo>
                  <a:lnTo>
                    <a:pt x="282" y="704"/>
                  </a:lnTo>
                  <a:lnTo>
                    <a:pt x="282" y="701"/>
                  </a:lnTo>
                  <a:lnTo>
                    <a:pt x="284" y="701"/>
                  </a:lnTo>
                  <a:lnTo>
                    <a:pt x="284" y="702"/>
                  </a:lnTo>
                  <a:lnTo>
                    <a:pt x="286" y="702"/>
                  </a:lnTo>
                  <a:lnTo>
                    <a:pt x="288" y="700"/>
                  </a:lnTo>
                  <a:lnTo>
                    <a:pt x="291" y="700"/>
                  </a:lnTo>
                  <a:lnTo>
                    <a:pt x="291" y="699"/>
                  </a:lnTo>
                  <a:lnTo>
                    <a:pt x="290" y="698"/>
                  </a:lnTo>
                  <a:lnTo>
                    <a:pt x="290" y="696"/>
                  </a:lnTo>
                  <a:lnTo>
                    <a:pt x="293" y="693"/>
                  </a:lnTo>
                  <a:lnTo>
                    <a:pt x="294" y="693"/>
                  </a:lnTo>
                  <a:lnTo>
                    <a:pt x="297" y="690"/>
                  </a:lnTo>
                  <a:lnTo>
                    <a:pt x="299" y="692"/>
                  </a:lnTo>
                  <a:lnTo>
                    <a:pt x="299" y="694"/>
                  </a:lnTo>
                  <a:lnTo>
                    <a:pt x="300" y="693"/>
                  </a:lnTo>
                  <a:lnTo>
                    <a:pt x="304" y="693"/>
                  </a:lnTo>
                  <a:lnTo>
                    <a:pt x="305" y="694"/>
                  </a:lnTo>
                  <a:lnTo>
                    <a:pt x="305" y="695"/>
                  </a:lnTo>
                  <a:lnTo>
                    <a:pt x="306" y="696"/>
                  </a:lnTo>
                  <a:lnTo>
                    <a:pt x="305" y="696"/>
                  </a:lnTo>
                  <a:lnTo>
                    <a:pt x="305" y="698"/>
                  </a:lnTo>
                  <a:lnTo>
                    <a:pt x="306" y="698"/>
                  </a:lnTo>
                  <a:lnTo>
                    <a:pt x="307" y="696"/>
                  </a:lnTo>
                  <a:lnTo>
                    <a:pt x="306" y="695"/>
                  </a:lnTo>
                  <a:lnTo>
                    <a:pt x="306" y="693"/>
                  </a:lnTo>
                  <a:lnTo>
                    <a:pt x="310" y="692"/>
                  </a:lnTo>
                  <a:lnTo>
                    <a:pt x="313" y="688"/>
                  </a:lnTo>
                  <a:lnTo>
                    <a:pt x="317" y="689"/>
                  </a:lnTo>
                  <a:lnTo>
                    <a:pt x="318" y="688"/>
                  </a:lnTo>
                  <a:lnTo>
                    <a:pt x="318" y="686"/>
                  </a:lnTo>
                  <a:lnTo>
                    <a:pt x="319" y="686"/>
                  </a:lnTo>
                  <a:lnTo>
                    <a:pt x="324" y="684"/>
                  </a:lnTo>
                  <a:lnTo>
                    <a:pt x="325" y="684"/>
                  </a:lnTo>
                  <a:lnTo>
                    <a:pt x="324" y="683"/>
                  </a:lnTo>
                  <a:lnTo>
                    <a:pt x="324" y="682"/>
                  </a:lnTo>
                  <a:lnTo>
                    <a:pt x="327" y="682"/>
                  </a:lnTo>
                  <a:lnTo>
                    <a:pt x="329" y="678"/>
                  </a:lnTo>
                  <a:lnTo>
                    <a:pt x="332" y="675"/>
                  </a:lnTo>
                  <a:lnTo>
                    <a:pt x="332" y="672"/>
                  </a:lnTo>
                  <a:lnTo>
                    <a:pt x="334" y="672"/>
                  </a:lnTo>
                  <a:lnTo>
                    <a:pt x="337" y="666"/>
                  </a:lnTo>
                  <a:lnTo>
                    <a:pt x="338" y="664"/>
                  </a:lnTo>
                  <a:lnTo>
                    <a:pt x="337" y="664"/>
                  </a:lnTo>
                  <a:lnTo>
                    <a:pt x="336" y="666"/>
                  </a:lnTo>
                  <a:lnTo>
                    <a:pt x="332" y="670"/>
                  </a:lnTo>
                  <a:lnTo>
                    <a:pt x="327" y="677"/>
                  </a:lnTo>
                  <a:lnTo>
                    <a:pt x="322" y="681"/>
                  </a:lnTo>
                  <a:lnTo>
                    <a:pt x="321" y="681"/>
                  </a:lnTo>
                  <a:lnTo>
                    <a:pt x="319" y="683"/>
                  </a:lnTo>
                  <a:lnTo>
                    <a:pt x="315" y="683"/>
                  </a:lnTo>
                  <a:lnTo>
                    <a:pt x="313" y="682"/>
                  </a:lnTo>
                  <a:lnTo>
                    <a:pt x="315" y="680"/>
                  </a:lnTo>
                  <a:lnTo>
                    <a:pt x="318" y="680"/>
                  </a:lnTo>
                  <a:lnTo>
                    <a:pt x="319" y="677"/>
                  </a:lnTo>
                  <a:lnTo>
                    <a:pt x="317" y="677"/>
                  </a:lnTo>
                  <a:lnTo>
                    <a:pt x="317" y="675"/>
                  </a:lnTo>
                  <a:lnTo>
                    <a:pt x="313" y="675"/>
                  </a:lnTo>
                  <a:lnTo>
                    <a:pt x="316" y="672"/>
                  </a:lnTo>
                  <a:lnTo>
                    <a:pt x="317" y="672"/>
                  </a:lnTo>
                  <a:lnTo>
                    <a:pt x="318" y="674"/>
                  </a:lnTo>
                  <a:lnTo>
                    <a:pt x="319" y="674"/>
                  </a:lnTo>
                  <a:lnTo>
                    <a:pt x="321" y="672"/>
                  </a:lnTo>
                  <a:lnTo>
                    <a:pt x="328" y="672"/>
                  </a:lnTo>
                  <a:lnTo>
                    <a:pt x="327" y="671"/>
                  </a:lnTo>
                  <a:lnTo>
                    <a:pt x="323" y="671"/>
                  </a:lnTo>
                  <a:lnTo>
                    <a:pt x="321" y="670"/>
                  </a:lnTo>
                  <a:lnTo>
                    <a:pt x="319" y="671"/>
                  </a:lnTo>
                  <a:lnTo>
                    <a:pt x="318" y="671"/>
                  </a:lnTo>
                  <a:lnTo>
                    <a:pt x="318" y="670"/>
                  </a:lnTo>
                  <a:lnTo>
                    <a:pt x="312" y="670"/>
                  </a:lnTo>
                  <a:lnTo>
                    <a:pt x="312" y="671"/>
                  </a:lnTo>
                  <a:lnTo>
                    <a:pt x="310" y="674"/>
                  </a:lnTo>
                  <a:lnTo>
                    <a:pt x="309" y="674"/>
                  </a:lnTo>
                  <a:lnTo>
                    <a:pt x="309" y="672"/>
                  </a:lnTo>
                  <a:lnTo>
                    <a:pt x="311" y="670"/>
                  </a:lnTo>
                  <a:lnTo>
                    <a:pt x="312" y="668"/>
                  </a:lnTo>
                  <a:lnTo>
                    <a:pt x="312" y="666"/>
                  </a:lnTo>
                  <a:lnTo>
                    <a:pt x="317" y="666"/>
                  </a:lnTo>
                  <a:lnTo>
                    <a:pt x="318" y="664"/>
                  </a:lnTo>
                  <a:lnTo>
                    <a:pt x="316" y="665"/>
                  </a:lnTo>
                  <a:lnTo>
                    <a:pt x="316" y="664"/>
                  </a:lnTo>
                  <a:lnTo>
                    <a:pt x="319" y="661"/>
                  </a:lnTo>
                  <a:lnTo>
                    <a:pt x="319" y="662"/>
                  </a:lnTo>
                  <a:lnTo>
                    <a:pt x="323" y="662"/>
                  </a:lnTo>
                  <a:lnTo>
                    <a:pt x="322" y="661"/>
                  </a:lnTo>
                  <a:lnTo>
                    <a:pt x="321" y="661"/>
                  </a:lnTo>
                  <a:lnTo>
                    <a:pt x="321" y="657"/>
                  </a:lnTo>
                  <a:lnTo>
                    <a:pt x="319" y="656"/>
                  </a:lnTo>
                  <a:lnTo>
                    <a:pt x="319" y="653"/>
                  </a:lnTo>
                  <a:lnTo>
                    <a:pt x="318" y="652"/>
                  </a:lnTo>
                  <a:lnTo>
                    <a:pt x="322" y="652"/>
                  </a:lnTo>
                  <a:lnTo>
                    <a:pt x="322" y="655"/>
                  </a:lnTo>
                  <a:lnTo>
                    <a:pt x="323" y="656"/>
                  </a:lnTo>
                  <a:lnTo>
                    <a:pt x="323" y="655"/>
                  </a:lnTo>
                  <a:lnTo>
                    <a:pt x="324" y="653"/>
                  </a:lnTo>
                  <a:lnTo>
                    <a:pt x="325" y="655"/>
                  </a:lnTo>
                  <a:lnTo>
                    <a:pt x="325" y="656"/>
                  </a:lnTo>
                  <a:lnTo>
                    <a:pt x="327" y="657"/>
                  </a:lnTo>
                  <a:lnTo>
                    <a:pt x="327" y="659"/>
                  </a:lnTo>
                  <a:lnTo>
                    <a:pt x="328" y="661"/>
                  </a:lnTo>
                  <a:lnTo>
                    <a:pt x="327" y="657"/>
                  </a:lnTo>
                  <a:lnTo>
                    <a:pt x="325" y="655"/>
                  </a:lnTo>
                  <a:lnTo>
                    <a:pt x="325" y="652"/>
                  </a:lnTo>
                  <a:lnTo>
                    <a:pt x="331" y="651"/>
                  </a:lnTo>
                  <a:lnTo>
                    <a:pt x="329" y="650"/>
                  </a:lnTo>
                  <a:lnTo>
                    <a:pt x="324" y="651"/>
                  </a:lnTo>
                  <a:lnTo>
                    <a:pt x="324" y="650"/>
                  </a:lnTo>
                  <a:lnTo>
                    <a:pt x="325" y="650"/>
                  </a:lnTo>
                  <a:lnTo>
                    <a:pt x="327" y="649"/>
                  </a:lnTo>
                  <a:lnTo>
                    <a:pt x="323" y="649"/>
                  </a:lnTo>
                  <a:lnTo>
                    <a:pt x="323" y="647"/>
                  </a:lnTo>
                  <a:lnTo>
                    <a:pt x="322" y="646"/>
                  </a:lnTo>
                  <a:lnTo>
                    <a:pt x="324" y="644"/>
                  </a:lnTo>
                  <a:lnTo>
                    <a:pt x="323" y="644"/>
                  </a:lnTo>
                  <a:lnTo>
                    <a:pt x="323" y="638"/>
                  </a:lnTo>
                  <a:lnTo>
                    <a:pt x="322" y="640"/>
                  </a:lnTo>
                  <a:lnTo>
                    <a:pt x="321" y="644"/>
                  </a:lnTo>
                  <a:lnTo>
                    <a:pt x="319" y="646"/>
                  </a:lnTo>
                  <a:lnTo>
                    <a:pt x="318" y="645"/>
                  </a:lnTo>
                  <a:lnTo>
                    <a:pt x="318" y="643"/>
                  </a:lnTo>
                  <a:lnTo>
                    <a:pt x="319" y="643"/>
                  </a:lnTo>
                  <a:lnTo>
                    <a:pt x="321" y="640"/>
                  </a:lnTo>
                  <a:lnTo>
                    <a:pt x="321" y="639"/>
                  </a:lnTo>
                  <a:lnTo>
                    <a:pt x="319" y="639"/>
                  </a:lnTo>
                  <a:lnTo>
                    <a:pt x="318" y="643"/>
                  </a:lnTo>
                  <a:lnTo>
                    <a:pt x="318" y="644"/>
                  </a:lnTo>
                  <a:lnTo>
                    <a:pt x="316" y="644"/>
                  </a:lnTo>
                  <a:lnTo>
                    <a:pt x="315" y="641"/>
                  </a:lnTo>
                  <a:lnTo>
                    <a:pt x="316" y="639"/>
                  </a:lnTo>
                  <a:lnTo>
                    <a:pt x="316" y="637"/>
                  </a:lnTo>
                  <a:lnTo>
                    <a:pt x="315" y="637"/>
                  </a:lnTo>
                  <a:lnTo>
                    <a:pt x="315" y="638"/>
                  </a:lnTo>
                  <a:lnTo>
                    <a:pt x="313" y="638"/>
                  </a:lnTo>
                  <a:lnTo>
                    <a:pt x="313" y="632"/>
                  </a:lnTo>
                  <a:lnTo>
                    <a:pt x="315" y="629"/>
                  </a:lnTo>
                  <a:lnTo>
                    <a:pt x="316" y="628"/>
                  </a:lnTo>
                  <a:lnTo>
                    <a:pt x="316" y="627"/>
                  </a:lnTo>
                  <a:lnTo>
                    <a:pt x="319" y="623"/>
                  </a:lnTo>
                  <a:lnTo>
                    <a:pt x="322" y="623"/>
                  </a:lnTo>
                  <a:lnTo>
                    <a:pt x="323" y="625"/>
                  </a:lnTo>
                  <a:lnTo>
                    <a:pt x="323" y="628"/>
                  </a:lnTo>
                  <a:lnTo>
                    <a:pt x="324" y="628"/>
                  </a:lnTo>
                  <a:lnTo>
                    <a:pt x="324" y="632"/>
                  </a:lnTo>
                  <a:lnTo>
                    <a:pt x="327" y="633"/>
                  </a:lnTo>
                  <a:lnTo>
                    <a:pt x="328" y="632"/>
                  </a:lnTo>
                  <a:lnTo>
                    <a:pt x="329" y="634"/>
                  </a:lnTo>
                  <a:lnTo>
                    <a:pt x="330" y="634"/>
                  </a:lnTo>
                  <a:lnTo>
                    <a:pt x="331" y="633"/>
                  </a:lnTo>
                  <a:lnTo>
                    <a:pt x="331" y="632"/>
                  </a:lnTo>
                  <a:lnTo>
                    <a:pt x="330" y="631"/>
                  </a:lnTo>
                  <a:lnTo>
                    <a:pt x="327" y="631"/>
                  </a:lnTo>
                  <a:lnTo>
                    <a:pt x="327" y="627"/>
                  </a:lnTo>
                  <a:lnTo>
                    <a:pt x="323" y="623"/>
                  </a:lnTo>
                  <a:lnTo>
                    <a:pt x="322" y="621"/>
                  </a:lnTo>
                  <a:lnTo>
                    <a:pt x="322" y="620"/>
                  </a:lnTo>
                  <a:lnTo>
                    <a:pt x="325" y="616"/>
                  </a:lnTo>
                  <a:lnTo>
                    <a:pt x="325" y="615"/>
                  </a:lnTo>
                  <a:lnTo>
                    <a:pt x="327" y="615"/>
                  </a:lnTo>
                  <a:lnTo>
                    <a:pt x="328" y="616"/>
                  </a:lnTo>
                  <a:lnTo>
                    <a:pt x="328" y="618"/>
                  </a:lnTo>
                  <a:lnTo>
                    <a:pt x="329" y="618"/>
                  </a:lnTo>
                  <a:lnTo>
                    <a:pt x="328" y="616"/>
                  </a:lnTo>
                  <a:lnTo>
                    <a:pt x="328" y="613"/>
                  </a:lnTo>
                  <a:lnTo>
                    <a:pt x="327" y="613"/>
                  </a:lnTo>
                  <a:lnTo>
                    <a:pt x="324" y="614"/>
                  </a:lnTo>
                  <a:lnTo>
                    <a:pt x="324" y="610"/>
                  </a:lnTo>
                  <a:lnTo>
                    <a:pt x="325" y="610"/>
                  </a:lnTo>
                  <a:lnTo>
                    <a:pt x="325" y="607"/>
                  </a:lnTo>
                  <a:lnTo>
                    <a:pt x="327" y="604"/>
                  </a:lnTo>
                  <a:lnTo>
                    <a:pt x="327" y="603"/>
                  </a:lnTo>
                  <a:lnTo>
                    <a:pt x="331" y="600"/>
                  </a:lnTo>
                  <a:lnTo>
                    <a:pt x="332" y="598"/>
                  </a:lnTo>
                  <a:lnTo>
                    <a:pt x="334" y="600"/>
                  </a:lnTo>
                  <a:lnTo>
                    <a:pt x="337" y="601"/>
                  </a:lnTo>
                  <a:lnTo>
                    <a:pt x="338" y="603"/>
                  </a:lnTo>
                  <a:lnTo>
                    <a:pt x="342" y="603"/>
                  </a:lnTo>
                  <a:lnTo>
                    <a:pt x="342" y="604"/>
                  </a:lnTo>
                  <a:lnTo>
                    <a:pt x="343" y="606"/>
                  </a:lnTo>
                  <a:lnTo>
                    <a:pt x="343" y="607"/>
                  </a:lnTo>
                  <a:lnTo>
                    <a:pt x="346" y="607"/>
                  </a:lnTo>
                  <a:lnTo>
                    <a:pt x="346" y="608"/>
                  </a:lnTo>
                  <a:lnTo>
                    <a:pt x="347" y="612"/>
                  </a:lnTo>
                  <a:lnTo>
                    <a:pt x="348" y="610"/>
                  </a:lnTo>
                  <a:lnTo>
                    <a:pt x="348" y="609"/>
                  </a:lnTo>
                  <a:lnTo>
                    <a:pt x="347" y="607"/>
                  </a:lnTo>
                  <a:lnTo>
                    <a:pt x="347" y="604"/>
                  </a:lnTo>
                  <a:lnTo>
                    <a:pt x="346" y="603"/>
                  </a:lnTo>
                  <a:lnTo>
                    <a:pt x="346" y="601"/>
                  </a:lnTo>
                  <a:lnTo>
                    <a:pt x="342" y="601"/>
                  </a:lnTo>
                  <a:lnTo>
                    <a:pt x="340" y="600"/>
                  </a:lnTo>
                  <a:lnTo>
                    <a:pt x="338" y="598"/>
                  </a:lnTo>
                  <a:lnTo>
                    <a:pt x="337" y="596"/>
                  </a:lnTo>
                  <a:lnTo>
                    <a:pt x="338" y="596"/>
                  </a:lnTo>
                  <a:lnTo>
                    <a:pt x="338" y="595"/>
                  </a:lnTo>
                  <a:lnTo>
                    <a:pt x="340" y="594"/>
                  </a:lnTo>
                  <a:lnTo>
                    <a:pt x="338" y="592"/>
                  </a:lnTo>
                  <a:lnTo>
                    <a:pt x="340" y="590"/>
                  </a:lnTo>
                  <a:lnTo>
                    <a:pt x="341" y="589"/>
                  </a:lnTo>
                  <a:lnTo>
                    <a:pt x="342" y="586"/>
                  </a:lnTo>
                  <a:lnTo>
                    <a:pt x="341" y="586"/>
                  </a:lnTo>
                  <a:lnTo>
                    <a:pt x="337" y="589"/>
                  </a:lnTo>
                  <a:lnTo>
                    <a:pt x="329" y="591"/>
                  </a:lnTo>
                  <a:lnTo>
                    <a:pt x="329" y="590"/>
                  </a:lnTo>
                  <a:lnTo>
                    <a:pt x="328" y="589"/>
                  </a:lnTo>
                  <a:lnTo>
                    <a:pt x="327" y="589"/>
                  </a:lnTo>
                  <a:lnTo>
                    <a:pt x="331" y="584"/>
                  </a:lnTo>
                  <a:lnTo>
                    <a:pt x="332" y="584"/>
                  </a:lnTo>
                  <a:lnTo>
                    <a:pt x="335" y="582"/>
                  </a:lnTo>
                  <a:lnTo>
                    <a:pt x="342" y="579"/>
                  </a:lnTo>
                  <a:lnTo>
                    <a:pt x="343" y="580"/>
                  </a:lnTo>
                  <a:lnTo>
                    <a:pt x="344" y="580"/>
                  </a:lnTo>
                  <a:lnTo>
                    <a:pt x="344" y="579"/>
                  </a:lnTo>
                  <a:lnTo>
                    <a:pt x="347" y="578"/>
                  </a:lnTo>
                  <a:lnTo>
                    <a:pt x="348" y="577"/>
                  </a:lnTo>
                  <a:lnTo>
                    <a:pt x="350" y="576"/>
                  </a:lnTo>
                  <a:lnTo>
                    <a:pt x="353" y="573"/>
                  </a:lnTo>
                  <a:lnTo>
                    <a:pt x="362" y="571"/>
                  </a:lnTo>
                  <a:lnTo>
                    <a:pt x="365" y="571"/>
                  </a:lnTo>
                  <a:lnTo>
                    <a:pt x="365" y="573"/>
                  </a:lnTo>
                  <a:lnTo>
                    <a:pt x="362" y="576"/>
                  </a:lnTo>
                  <a:lnTo>
                    <a:pt x="365" y="576"/>
                  </a:lnTo>
                  <a:lnTo>
                    <a:pt x="365" y="578"/>
                  </a:lnTo>
                  <a:lnTo>
                    <a:pt x="363" y="579"/>
                  </a:lnTo>
                  <a:lnTo>
                    <a:pt x="363" y="582"/>
                  </a:lnTo>
                  <a:lnTo>
                    <a:pt x="362" y="583"/>
                  </a:lnTo>
                  <a:lnTo>
                    <a:pt x="363" y="584"/>
                  </a:lnTo>
                  <a:lnTo>
                    <a:pt x="365" y="584"/>
                  </a:lnTo>
                  <a:lnTo>
                    <a:pt x="365" y="583"/>
                  </a:lnTo>
                  <a:lnTo>
                    <a:pt x="366" y="580"/>
                  </a:lnTo>
                  <a:lnTo>
                    <a:pt x="366" y="579"/>
                  </a:lnTo>
                  <a:lnTo>
                    <a:pt x="371" y="579"/>
                  </a:lnTo>
                  <a:lnTo>
                    <a:pt x="372" y="578"/>
                  </a:lnTo>
                  <a:lnTo>
                    <a:pt x="373" y="578"/>
                  </a:lnTo>
                  <a:lnTo>
                    <a:pt x="375" y="580"/>
                  </a:lnTo>
                  <a:lnTo>
                    <a:pt x="375" y="578"/>
                  </a:lnTo>
                  <a:lnTo>
                    <a:pt x="373" y="577"/>
                  </a:lnTo>
                  <a:lnTo>
                    <a:pt x="371" y="578"/>
                  </a:lnTo>
                  <a:lnTo>
                    <a:pt x="366" y="576"/>
                  </a:lnTo>
                  <a:lnTo>
                    <a:pt x="367" y="572"/>
                  </a:lnTo>
                  <a:lnTo>
                    <a:pt x="372" y="570"/>
                  </a:lnTo>
                  <a:lnTo>
                    <a:pt x="374" y="571"/>
                  </a:lnTo>
                  <a:lnTo>
                    <a:pt x="374" y="572"/>
                  </a:lnTo>
                  <a:lnTo>
                    <a:pt x="373" y="573"/>
                  </a:lnTo>
                  <a:lnTo>
                    <a:pt x="373" y="575"/>
                  </a:lnTo>
                  <a:lnTo>
                    <a:pt x="374" y="575"/>
                  </a:lnTo>
                  <a:lnTo>
                    <a:pt x="375" y="572"/>
                  </a:lnTo>
                  <a:lnTo>
                    <a:pt x="381" y="571"/>
                  </a:lnTo>
                  <a:lnTo>
                    <a:pt x="383" y="571"/>
                  </a:lnTo>
                  <a:lnTo>
                    <a:pt x="383" y="567"/>
                  </a:lnTo>
                  <a:lnTo>
                    <a:pt x="384" y="566"/>
                  </a:lnTo>
                  <a:lnTo>
                    <a:pt x="385" y="566"/>
                  </a:lnTo>
                  <a:lnTo>
                    <a:pt x="389" y="563"/>
                  </a:lnTo>
                  <a:lnTo>
                    <a:pt x="389" y="560"/>
                  </a:lnTo>
                  <a:lnTo>
                    <a:pt x="387" y="560"/>
                  </a:lnTo>
                  <a:lnTo>
                    <a:pt x="385" y="563"/>
                  </a:lnTo>
                  <a:lnTo>
                    <a:pt x="381" y="564"/>
                  </a:lnTo>
                  <a:lnTo>
                    <a:pt x="380" y="565"/>
                  </a:lnTo>
                  <a:lnTo>
                    <a:pt x="379" y="567"/>
                  </a:lnTo>
                  <a:lnTo>
                    <a:pt x="374" y="566"/>
                  </a:lnTo>
                  <a:lnTo>
                    <a:pt x="373" y="566"/>
                  </a:lnTo>
                  <a:lnTo>
                    <a:pt x="373" y="565"/>
                  </a:lnTo>
                  <a:lnTo>
                    <a:pt x="372" y="565"/>
                  </a:lnTo>
                  <a:lnTo>
                    <a:pt x="372" y="566"/>
                  </a:lnTo>
                  <a:lnTo>
                    <a:pt x="371" y="569"/>
                  </a:lnTo>
                  <a:lnTo>
                    <a:pt x="369" y="570"/>
                  </a:lnTo>
                  <a:lnTo>
                    <a:pt x="367" y="571"/>
                  </a:lnTo>
                  <a:lnTo>
                    <a:pt x="365" y="569"/>
                  </a:lnTo>
                  <a:lnTo>
                    <a:pt x="367" y="567"/>
                  </a:lnTo>
                  <a:lnTo>
                    <a:pt x="365" y="565"/>
                  </a:lnTo>
                  <a:lnTo>
                    <a:pt x="365" y="566"/>
                  </a:lnTo>
                  <a:lnTo>
                    <a:pt x="361" y="569"/>
                  </a:lnTo>
                  <a:lnTo>
                    <a:pt x="360" y="569"/>
                  </a:lnTo>
                  <a:lnTo>
                    <a:pt x="358" y="570"/>
                  </a:lnTo>
                  <a:lnTo>
                    <a:pt x="354" y="570"/>
                  </a:lnTo>
                  <a:lnTo>
                    <a:pt x="349" y="575"/>
                  </a:lnTo>
                  <a:lnTo>
                    <a:pt x="343" y="577"/>
                  </a:lnTo>
                  <a:lnTo>
                    <a:pt x="342" y="577"/>
                  </a:lnTo>
                  <a:lnTo>
                    <a:pt x="342" y="575"/>
                  </a:lnTo>
                  <a:lnTo>
                    <a:pt x="344" y="572"/>
                  </a:lnTo>
                  <a:lnTo>
                    <a:pt x="346" y="572"/>
                  </a:lnTo>
                  <a:lnTo>
                    <a:pt x="346" y="570"/>
                  </a:lnTo>
                  <a:lnTo>
                    <a:pt x="347" y="569"/>
                  </a:lnTo>
                  <a:lnTo>
                    <a:pt x="354" y="564"/>
                  </a:lnTo>
                  <a:lnTo>
                    <a:pt x="363" y="564"/>
                  </a:lnTo>
                  <a:lnTo>
                    <a:pt x="362" y="563"/>
                  </a:lnTo>
                  <a:lnTo>
                    <a:pt x="358" y="563"/>
                  </a:lnTo>
                  <a:lnTo>
                    <a:pt x="358" y="561"/>
                  </a:lnTo>
                  <a:lnTo>
                    <a:pt x="359" y="561"/>
                  </a:lnTo>
                  <a:lnTo>
                    <a:pt x="360" y="560"/>
                  </a:lnTo>
                  <a:lnTo>
                    <a:pt x="355" y="560"/>
                  </a:lnTo>
                  <a:lnTo>
                    <a:pt x="355" y="558"/>
                  </a:lnTo>
                  <a:lnTo>
                    <a:pt x="354" y="557"/>
                  </a:lnTo>
                  <a:lnTo>
                    <a:pt x="354" y="560"/>
                  </a:lnTo>
                  <a:lnTo>
                    <a:pt x="355" y="561"/>
                  </a:lnTo>
                  <a:lnTo>
                    <a:pt x="354" y="561"/>
                  </a:lnTo>
                  <a:lnTo>
                    <a:pt x="354" y="563"/>
                  </a:lnTo>
                  <a:lnTo>
                    <a:pt x="350" y="565"/>
                  </a:lnTo>
                  <a:lnTo>
                    <a:pt x="349" y="565"/>
                  </a:lnTo>
                  <a:lnTo>
                    <a:pt x="347" y="564"/>
                  </a:lnTo>
                  <a:lnTo>
                    <a:pt x="347" y="561"/>
                  </a:lnTo>
                  <a:lnTo>
                    <a:pt x="346" y="561"/>
                  </a:lnTo>
                  <a:lnTo>
                    <a:pt x="344" y="563"/>
                  </a:lnTo>
                  <a:lnTo>
                    <a:pt x="342" y="563"/>
                  </a:lnTo>
                  <a:lnTo>
                    <a:pt x="341" y="560"/>
                  </a:lnTo>
                  <a:lnTo>
                    <a:pt x="341" y="558"/>
                  </a:lnTo>
                  <a:lnTo>
                    <a:pt x="347" y="555"/>
                  </a:lnTo>
                  <a:lnTo>
                    <a:pt x="348" y="553"/>
                  </a:lnTo>
                  <a:lnTo>
                    <a:pt x="348" y="552"/>
                  </a:lnTo>
                  <a:lnTo>
                    <a:pt x="347" y="552"/>
                  </a:lnTo>
                  <a:lnTo>
                    <a:pt x="347" y="549"/>
                  </a:lnTo>
                  <a:lnTo>
                    <a:pt x="344" y="548"/>
                  </a:lnTo>
                  <a:lnTo>
                    <a:pt x="346" y="547"/>
                  </a:lnTo>
                  <a:lnTo>
                    <a:pt x="347" y="547"/>
                  </a:lnTo>
                  <a:lnTo>
                    <a:pt x="347" y="546"/>
                  </a:lnTo>
                  <a:lnTo>
                    <a:pt x="344" y="546"/>
                  </a:lnTo>
                  <a:lnTo>
                    <a:pt x="344" y="543"/>
                  </a:lnTo>
                  <a:lnTo>
                    <a:pt x="342" y="543"/>
                  </a:lnTo>
                  <a:lnTo>
                    <a:pt x="341" y="542"/>
                  </a:lnTo>
                  <a:lnTo>
                    <a:pt x="340" y="542"/>
                  </a:lnTo>
                  <a:lnTo>
                    <a:pt x="340" y="541"/>
                  </a:lnTo>
                  <a:lnTo>
                    <a:pt x="344" y="539"/>
                  </a:lnTo>
                  <a:lnTo>
                    <a:pt x="346" y="539"/>
                  </a:lnTo>
                  <a:lnTo>
                    <a:pt x="346" y="540"/>
                  </a:lnTo>
                  <a:lnTo>
                    <a:pt x="348" y="541"/>
                  </a:lnTo>
                  <a:lnTo>
                    <a:pt x="349" y="542"/>
                  </a:lnTo>
                  <a:lnTo>
                    <a:pt x="350" y="545"/>
                  </a:lnTo>
                  <a:lnTo>
                    <a:pt x="350" y="548"/>
                  </a:lnTo>
                  <a:lnTo>
                    <a:pt x="355" y="548"/>
                  </a:lnTo>
                  <a:lnTo>
                    <a:pt x="358" y="547"/>
                  </a:lnTo>
                  <a:lnTo>
                    <a:pt x="352" y="547"/>
                  </a:lnTo>
                  <a:lnTo>
                    <a:pt x="352" y="545"/>
                  </a:lnTo>
                  <a:lnTo>
                    <a:pt x="353" y="543"/>
                  </a:lnTo>
                  <a:lnTo>
                    <a:pt x="353" y="542"/>
                  </a:lnTo>
                  <a:lnTo>
                    <a:pt x="352" y="541"/>
                  </a:lnTo>
                  <a:lnTo>
                    <a:pt x="353" y="541"/>
                  </a:lnTo>
                  <a:lnTo>
                    <a:pt x="354" y="539"/>
                  </a:lnTo>
                  <a:lnTo>
                    <a:pt x="360" y="539"/>
                  </a:lnTo>
                  <a:lnTo>
                    <a:pt x="361" y="537"/>
                  </a:lnTo>
                  <a:lnTo>
                    <a:pt x="362" y="539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8" y="540"/>
                  </a:lnTo>
                  <a:lnTo>
                    <a:pt x="367" y="539"/>
                  </a:lnTo>
                  <a:lnTo>
                    <a:pt x="361" y="537"/>
                  </a:lnTo>
                  <a:lnTo>
                    <a:pt x="360" y="536"/>
                  </a:lnTo>
                  <a:lnTo>
                    <a:pt x="362" y="534"/>
                  </a:lnTo>
                  <a:lnTo>
                    <a:pt x="366" y="532"/>
                  </a:lnTo>
                  <a:lnTo>
                    <a:pt x="371" y="532"/>
                  </a:lnTo>
                  <a:lnTo>
                    <a:pt x="369" y="530"/>
                  </a:lnTo>
                  <a:lnTo>
                    <a:pt x="361" y="532"/>
                  </a:lnTo>
                  <a:lnTo>
                    <a:pt x="360" y="533"/>
                  </a:lnTo>
                  <a:lnTo>
                    <a:pt x="359" y="536"/>
                  </a:lnTo>
                  <a:lnTo>
                    <a:pt x="358" y="537"/>
                  </a:lnTo>
                  <a:lnTo>
                    <a:pt x="355" y="537"/>
                  </a:lnTo>
                  <a:lnTo>
                    <a:pt x="352" y="539"/>
                  </a:lnTo>
                  <a:lnTo>
                    <a:pt x="350" y="537"/>
                  </a:lnTo>
                  <a:lnTo>
                    <a:pt x="349" y="537"/>
                  </a:lnTo>
                  <a:lnTo>
                    <a:pt x="349" y="534"/>
                  </a:lnTo>
                  <a:lnTo>
                    <a:pt x="350" y="533"/>
                  </a:lnTo>
                  <a:lnTo>
                    <a:pt x="350" y="532"/>
                  </a:lnTo>
                  <a:lnTo>
                    <a:pt x="352" y="532"/>
                  </a:lnTo>
                  <a:lnTo>
                    <a:pt x="353" y="530"/>
                  </a:lnTo>
                  <a:lnTo>
                    <a:pt x="358" y="530"/>
                  </a:lnTo>
                  <a:lnTo>
                    <a:pt x="356" y="529"/>
                  </a:lnTo>
                  <a:lnTo>
                    <a:pt x="352" y="529"/>
                  </a:lnTo>
                  <a:lnTo>
                    <a:pt x="348" y="527"/>
                  </a:lnTo>
                  <a:lnTo>
                    <a:pt x="348" y="526"/>
                  </a:lnTo>
                  <a:lnTo>
                    <a:pt x="349" y="526"/>
                  </a:lnTo>
                  <a:lnTo>
                    <a:pt x="350" y="527"/>
                  </a:lnTo>
                  <a:lnTo>
                    <a:pt x="352" y="527"/>
                  </a:lnTo>
                  <a:lnTo>
                    <a:pt x="353" y="526"/>
                  </a:lnTo>
                  <a:lnTo>
                    <a:pt x="355" y="528"/>
                  </a:lnTo>
                  <a:lnTo>
                    <a:pt x="356" y="528"/>
                  </a:lnTo>
                  <a:lnTo>
                    <a:pt x="359" y="527"/>
                  </a:lnTo>
                  <a:lnTo>
                    <a:pt x="360" y="527"/>
                  </a:lnTo>
                  <a:lnTo>
                    <a:pt x="362" y="528"/>
                  </a:lnTo>
                  <a:lnTo>
                    <a:pt x="363" y="528"/>
                  </a:lnTo>
                  <a:lnTo>
                    <a:pt x="362" y="526"/>
                  </a:lnTo>
                  <a:lnTo>
                    <a:pt x="361" y="524"/>
                  </a:lnTo>
                  <a:lnTo>
                    <a:pt x="352" y="522"/>
                  </a:lnTo>
                  <a:lnTo>
                    <a:pt x="350" y="521"/>
                  </a:lnTo>
                  <a:lnTo>
                    <a:pt x="352" y="520"/>
                  </a:lnTo>
                  <a:lnTo>
                    <a:pt x="361" y="521"/>
                  </a:lnTo>
                  <a:lnTo>
                    <a:pt x="362" y="522"/>
                  </a:lnTo>
                  <a:lnTo>
                    <a:pt x="362" y="523"/>
                  </a:lnTo>
                  <a:lnTo>
                    <a:pt x="369" y="523"/>
                  </a:lnTo>
                  <a:lnTo>
                    <a:pt x="371" y="522"/>
                  </a:lnTo>
                  <a:lnTo>
                    <a:pt x="369" y="521"/>
                  </a:lnTo>
                  <a:lnTo>
                    <a:pt x="374" y="521"/>
                  </a:lnTo>
                  <a:lnTo>
                    <a:pt x="377" y="520"/>
                  </a:lnTo>
                  <a:lnTo>
                    <a:pt x="378" y="518"/>
                  </a:lnTo>
                  <a:lnTo>
                    <a:pt x="369" y="518"/>
                  </a:lnTo>
                  <a:lnTo>
                    <a:pt x="366" y="521"/>
                  </a:lnTo>
                  <a:lnTo>
                    <a:pt x="365" y="521"/>
                  </a:lnTo>
                  <a:lnTo>
                    <a:pt x="363" y="520"/>
                  </a:lnTo>
                  <a:lnTo>
                    <a:pt x="363" y="516"/>
                  </a:lnTo>
                  <a:lnTo>
                    <a:pt x="366" y="515"/>
                  </a:lnTo>
                  <a:lnTo>
                    <a:pt x="371" y="516"/>
                  </a:lnTo>
                  <a:lnTo>
                    <a:pt x="372" y="515"/>
                  </a:lnTo>
                  <a:lnTo>
                    <a:pt x="371" y="515"/>
                  </a:lnTo>
                  <a:lnTo>
                    <a:pt x="365" y="514"/>
                  </a:lnTo>
                  <a:lnTo>
                    <a:pt x="363" y="514"/>
                  </a:lnTo>
                  <a:lnTo>
                    <a:pt x="363" y="515"/>
                  </a:lnTo>
                  <a:lnTo>
                    <a:pt x="362" y="514"/>
                  </a:lnTo>
                  <a:lnTo>
                    <a:pt x="363" y="511"/>
                  </a:lnTo>
                  <a:lnTo>
                    <a:pt x="366" y="510"/>
                  </a:lnTo>
                  <a:lnTo>
                    <a:pt x="369" y="510"/>
                  </a:lnTo>
                  <a:lnTo>
                    <a:pt x="373" y="512"/>
                  </a:lnTo>
                  <a:lnTo>
                    <a:pt x="383" y="512"/>
                  </a:lnTo>
                  <a:lnTo>
                    <a:pt x="380" y="511"/>
                  </a:lnTo>
                  <a:lnTo>
                    <a:pt x="374" y="510"/>
                  </a:lnTo>
                  <a:lnTo>
                    <a:pt x="373" y="510"/>
                  </a:lnTo>
                  <a:lnTo>
                    <a:pt x="373" y="508"/>
                  </a:lnTo>
                  <a:lnTo>
                    <a:pt x="369" y="508"/>
                  </a:lnTo>
                  <a:lnTo>
                    <a:pt x="369" y="504"/>
                  </a:lnTo>
                  <a:lnTo>
                    <a:pt x="367" y="504"/>
                  </a:lnTo>
                  <a:lnTo>
                    <a:pt x="367" y="500"/>
                  </a:lnTo>
                  <a:lnTo>
                    <a:pt x="366" y="499"/>
                  </a:lnTo>
                  <a:lnTo>
                    <a:pt x="363" y="500"/>
                  </a:lnTo>
                  <a:lnTo>
                    <a:pt x="362" y="499"/>
                  </a:lnTo>
                  <a:lnTo>
                    <a:pt x="365" y="497"/>
                  </a:lnTo>
                  <a:lnTo>
                    <a:pt x="372" y="497"/>
                  </a:lnTo>
                  <a:lnTo>
                    <a:pt x="373" y="496"/>
                  </a:lnTo>
                  <a:lnTo>
                    <a:pt x="373" y="493"/>
                  </a:lnTo>
                  <a:lnTo>
                    <a:pt x="377" y="493"/>
                  </a:lnTo>
                  <a:lnTo>
                    <a:pt x="378" y="491"/>
                  </a:lnTo>
                  <a:lnTo>
                    <a:pt x="379" y="491"/>
                  </a:lnTo>
                  <a:lnTo>
                    <a:pt x="380" y="490"/>
                  </a:lnTo>
                  <a:lnTo>
                    <a:pt x="381" y="490"/>
                  </a:lnTo>
                  <a:lnTo>
                    <a:pt x="381" y="492"/>
                  </a:lnTo>
                  <a:lnTo>
                    <a:pt x="380" y="493"/>
                  </a:lnTo>
                  <a:lnTo>
                    <a:pt x="379" y="493"/>
                  </a:lnTo>
                  <a:lnTo>
                    <a:pt x="378" y="494"/>
                  </a:lnTo>
                  <a:lnTo>
                    <a:pt x="379" y="497"/>
                  </a:lnTo>
                  <a:lnTo>
                    <a:pt x="380" y="498"/>
                  </a:lnTo>
                  <a:lnTo>
                    <a:pt x="381" y="498"/>
                  </a:lnTo>
                  <a:lnTo>
                    <a:pt x="380" y="497"/>
                  </a:lnTo>
                  <a:lnTo>
                    <a:pt x="381" y="494"/>
                  </a:lnTo>
                  <a:lnTo>
                    <a:pt x="381" y="493"/>
                  </a:lnTo>
                  <a:lnTo>
                    <a:pt x="384" y="493"/>
                  </a:lnTo>
                  <a:lnTo>
                    <a:pt x="385" y="492"/>
                  </a:lnTo>
                  <a:lnTo>
                    <a:pt x="385" y="490"/>
                  </a:lnTo>
                  <a:lnTo>
                    <a:pt x="384" y="489"/>
                  </a:lnTo>
                  <a:lnTo>
                    <a:pt x="384" y="484"/>
                  </a:lnTo>
                  <a:lnTo>
                    <a:pt x="385" y="483"/>
                  </a:lnTo>
                  <a:lnTo>
                    <a:pt x="386" y="484"/>
                  </a:lnTo>
                  <a:lnTo>
                    <a:pt x="386" y="486"/>
                  </a:lnTo>
                  <a:lnTo>
                    <a:pt x="387" y="490"/>
                  </a:lnTo>
                  <a:lnTo>
                    <a:pt x="387" y="491"/>
                  </a:lnTo>
                  <a:lnTo>
                    <a:pt x="389" y="493"/>
                  </a:lnTo>
                  <a:lnTo>
                    <a:pt x="390" y="492"/>
                  </a:lnTo>
                  <a:lnTo>
                    <a:pt x="392" y="492"/>
                  </a:lnTo>
                  <a:lnTo>
                    <a:pt x="392" y="490"/>
                  </a:lnTo>
                  <a:lnTo>
                    <a:pt x="393" y="490"/>
                  </a:lnTo>
                  <a:lnTo>
                    <a:pt x="394" y="487"/>
                  </a:lnTo>
                  <a:lnTo>
                    <a:pt x="394" y="485"/>
                  </a:lnTo>
                  <a:lnTo>
                    <a:pt x="393" y="484"/>
                  </a:lnTo>
                  <a:lnTo>
                    <a:pt x="394" y="484"/>
                  </a:lnTo>
                  <a:lnTo>
                    <a:pt x="400" y="483"/>
                  </a:lnTo>
                  <a:lnTo>
                    <a:pt x="403" y="485"/>
                  </a:lnTo>
                  <a:lnTo>
                    <a:pt x="405" y="485"/>
                  </a:lnTo>
                  <a:lnTo>
                    <a:pt x="406" y="486"/>
                  </a:lnTo>
                  <a:lnTo>
                    <a:pt x="406" y="487"/>
                  </a:lnTo>
                  <a:lnTo>
                    <a:pt x="408" y="487"/>
                  </a:lnTo>
                  <a:lnTo>
                    <a:pt x="408" y="484"/>
                  </a:lnTo>
                  <a:lnTo>
                    <a:pt x="406" y="483"/>
                  </a:lnTo>
                  <a:lnTo>
                    <a:pt x="404" y="483"/>
                  </a:lnTo>
                  <a:lnTo>
                    <a:pt x="398" y="481"/>
                  </a:lnTo>
                  <a:lnTo>
                    <a:pt x="394" y="481"/>
                  </a:lnTo>
                  <a:lnTo>
                    <a:pt x="394" y="480"/>
                  </a:lnTo>
                  <a:lnTo>
                    <a:pt x="396" y="479"/>
                  </a:lnTo>
                  <a:lnTo>
                    <a:pt x="396" y="478"/>
                  </a:lnTo>
                  <a:lnTo>
                    <a:pt x="397" y="477"/>
                  </a:lnTo>
                  <a:lnTo>
                    <a:pt x="396" y="475"/>
                  </a:lnTo>
                  <a:lnTo>
                    <a:pt x="397" y="474"/>
                  </a:lnTo>
                  <a:lnTo>
                    <a:pt x="397" y="473"/>
                  </a:lnTo>
                  <a:lnTo>
                    <a:pt x="398" y="472"/>
                  </a:lnTo>
                  <a:lnTo>
                    <a:pt x="402" y="472"/>
                  </a:lnTo>
                  <a:lnTo>
                    <a:pt x="402" y="473"/>
                  </a:lnTo>
                  <a:lnTo>
                    <a:pt x="400" y="474"/>
                  </a:lnTo>
                  <a:lnTo>
                    <a:pt x="400" y="478"/>
                  </a:lnTo>
                  <a:lnTo>
                    <a:pt x="402" y="478"/>
                  </a:lnTo>
                  <a:lnTo>
                    <a:pt x="402" y="475"/>
                  </a:lnTo>
                  <a:lnTo>
                    <a:pt x="403" y="474"/>
                  </a:lnTo>
                  <a:lnTo>
                    <a:pt x="402" y="474"/>
                  </a:lnTo>
                  <a:lnTo>
                    <a:pt x="402" y="473"/>
                  </a:lnTo>
                  <a:lnTo>
                    <a:pt x="411" y="472"/>
                  </a:lnTo>
                  <a:lnTo>
                    <a:pt x="412" y="473"/>
                  </a:lnTo>
                  <a:lnTo>
                    <a:pt x="414" y="477"/>
                  </a:lnTo>
                  <a:lnTo>
                    <a:pt x="415" y="477"/>
                  </a:lnTo>
                  <a:lnTo>
                    <a:pt x="415" y="474"/>
                  </a:lnTo>
                  <a:lnTo>
                    <a:pt x="414" y="473"/>
                  </a:lnTo>
                  <a:lnTo>
                    <a:pt x="414" y="472"/>
                  </a:lnTo>
                  <a:lnTo>
                    <a:pt x="410" y="471"/>
                  </a:lnTo>
                  <a:lnTo>
                    <a:pt x="404" y="471"/>
                  </a:lnTo>
                  <a:lnTo>
                    <a:pt x="408" y="467"/>
                  </a:lnTo>
                  <a:lnTo>
                    <a:pt x="410" y="469"/>
                  </a:lnTo>
                  <a:lnTo>
                    <a:pt x="411" y="469"/>
                  </a:lnTo>
                  <a:lnTo>
                    <a:pt x="412" y="468"/>
                  </a:lnTo>
                  <a:lnTo>
                    <a:pt x="414" y="468"/>
                  </a:lnTo>
                  <a:lnTo>
                    <a:pt x="416" y="466"/>
                  </a:lnTo>
                  <a:lnTo>
                    <a:pt x="419" y="467"/>
                  </a:lnTo>
                  <a:lnTo>
                    <a:pt x="424" y="466"/>
                  </a:lnTo>
                  <a:lnTo>
                    <a:pt x="424" y="467"/>
                  </a:lnTo>
                  <a:lnTo>
                    <a:pt x="422" y="467"/>
                  </a:lnTo>
                  <a:lnTo>
                    <a:pt x="422" y="471"/>
                  </a:lnTo>
                  <a:lnTo>
                    <a:pt x="421" y="472"/>
                  </a:lnTo>
                  <a:lnTo>
                    <a:pt x="421" y="474"/>
                  </a:lnTo>
                  <a:lnTo>
                    <a:pt x="423" y="479"/>
                  </a:lnTo>
                  <a:lnTo>
                    <a:pt x="425" y="479"/>
                  </a:lnTo>
                  <a:lnTo>
                    <a:pt x="425" y="478"/>
                  </a:lnTo>
                  <a:lnTo>
                    <a:pt x="424" y="475"/>
                  </a:lnTo>
                  <a:lnTo>
                    <a:pt x="422" y="473"/>
                  </a:lnTo>
                  <a:lnTo>
                    <a:pt x="425" y="468"/>
                  </a:lnTo>
                  <a:lnTo>
                    <a:pt x="425" y="467"/>
                  </a:lnTo>
                  <a:lnTo>
                    <a:pt x="429" y="467"/>
                  </a:lnTo>
                  <a:lnTo>
                    <a:pt x="430" y="468"/>
                  </a:lnTo>
                  <a:lnTo>
                    <a:pt x="434" y="468"/>
                  </a:lnTo>
                  <a:lnTo>
                    <a:pt x="437" y="472"/>
                  </a:lnTo>
                  <a:lnTo>
                    <a:pt x="440" y="472"/>
                  </a:lnTo>
                  <a:lnTo>
                    <a:pt x="441" y="473"/>
                  </a:lnTo>
                  <a:lnTo>
                    <a:pt x="441" y="479"/>
                  </a:lnTo>
                  <a:lnTo>
                    <a:pt x="445" y="483"/>
                  </a:lnTo>
                  <a:lnTo>
                    <a:pt x="446" y="483"/>
                  </a:lnTo>
                  <a:lnTo>
                    <a:pt x="446" y="481"/>
                  </a:lnTo>
                  <a:lnTo>
                    <a:pt x="443" y="479"/>
                  </a:lnTo>
                  <a:lnTo>
                    <a:pt x="443" y="477"/>
                  </a:lnTo>
                  <a:lnTo>
                    <a:pt x="445" y="474"/>
                  </a:lnTo>
                  <a:lnTo>
                    <a:pt x="445" y="471"/>
                  </a:lnTo>
                  <a:lnTo>
                    <a:pt x="442" y="469"/>
                  </a:lnTo>
                  <a:lnTo>
                    <a:pt x="441" y="468"/>
                  </a:lnTo>
                  <a:lnTo>
                    <a:pt x="442" y="467"/>
                  </a:lnTo>
                  <a:lnTo>
                    <a:pt x="445" y="467"/>
                  </a:lnTo>
                  <a:lnTo>
                    <a:pt x="455" y="471"/>
                  </a:lnTo>
                  <a:lnTo>
                    <a:pt x="456" y="471"/>
                  </a:lnTo>
                  <a:lnTo>
                    <a:pt x="455" y="469"/>
                  </a:lnTo>
                  <a:lnTo>
                    <a:pt x="455" y="468"/>
                  </a:lnTo>
                  <a:lnTo>
                    <a:pt x="454" y="468"/>
                  </a:lnTo>
                  <a:lnTo>
                    <a:pt x="454" y="466"/>
                  </a:lnTo>
                  <a:lnTo>
                    <a:pt x="450" y="468"/>
                  </a:lnTo>
                  <a:lnTo>
                    <a:pt x="448" y="466"/>
                  </a:lnTo>
                  <a:lnTo>
                    <a:pt x="442" y="465"/>
                  </a:lnTo>
                  <a:lnTo>
                    <a:pt x="440" y="465"/>
                  </a:lnTo>
                  <a:lnTo>
                    <a:pt x="437" y="467"/>
                  </a:lnTo>
                  <a:lnTo>
                    <a:pt x="436" y="466"/>
                  </a:lnTo>
                  <a:lnTo>
                    <a:pt x="437" y="466"/>
                  </a:lnTo>
                  <a:lnTo>
                    <a:pt x="440" y="463"/>
                  </a:lnTo>
                  <a:lnTo>
                    <a:pt x="436" y="462"/>
                  </a:lnTo>
                  <a:lnTo>
                    <a:pt x="436" y="463"/>
                  </a:lnTo>
                  <a:lnTo>
                    <a:pt x="435" y="463"/>
                  </a:lnTo>
                  <a:lnTo>
                    <a:pt x="434" y="465"/>
                  </a:lnTo>
                  <a:lnTo>
                    <a:pt x="428" y="462"/>
                  </a:lnTo>
                  <a:lnTo>
                    <a:pt x="428" y="461"/>
                  </a:lnTo>
                  <a:lnTo>
                    <a:pt x="430" y="461"/>
                  </a:lnTo>
                  <a:lnTo>
                    <a:pt x="430" y="460"/>
                  </a:lnTo>
                  <a:lnTo>
                    <a:pt x="431" y="460"/>
                  </a:lnTo>
                  <a:lnTo>
                    <a:pt x="431" y="456"/>
                  </a:lnTo>
                  <a:lnTo>
                    <a:pt x="430" y="456"/>
                  </a:lnTo>
                  <a:lnTo>
                    <a:pt x="427" y="457"/>
                  </a:lnTo>
                  <a:lnTo>
                    <a:pt x="425" y="457"/>
                  </a:lnTo>
                  <a:lnTo>
                    <a:pt x="425" y="460"/>
                  </a:lnTo>
                  <a:lnTo>
                    <a:pt x="415" y="460"/>
                  </a:lnTo>
                  <a:lnTo>
                    <a:pt x="416" y="461"/>
                  </a:lnTo>
                  <a:lnTo>
                    <a:pt x="417" y="461"/>
                  </a:lnTo>
                  <a:lnTo>
                    <a:pt x="418" y="462"/>
                  </a:lnTo>
                  <a:lnTo>
                    <a:pt x="417" y="463"/>
                  </a:lnTo>
                  <a:lnTo>
                    <a:pt x="411" y="466"/>
                  </a:lnTo>
                  <a:lnTo>
                    <a:pt x="409" y="466"/>
                  </a:lnTo>
                  <a:lnTo>
                    <a:pt x="411" y="465"/>
                  </a:lnTo>
                  <a:lnTo>
                    <a:pt x="412" y="462"/>
                  </a:lnTo>
                  <a:lnTo>
                    <a:pt x="412" y="460"/>
                  </a:lnTo>
                  <a:lnTo>
                    <a:pt x="411" y="460"/>
                  </a:lnTo>
                  <a:lnTo>
                    <a:pt x="406" y="462"/>
                  </a:lnTo>
                  <a:lnTo>
                    <a:pt x="400" y="462"/>
                  </a:lnTo>
                  <a:lnTo>
                    <a:pt x="399" y="463"/>
                  </a:lnTo>
                  <a:lnTo>
                    <a:pt x="398" y="463"/>
                  </a:lnTo>
                  <a:lnTo>
                    <a:pt x="397" y="465"/>
                  </a:lnTo>
                  <a:lnTo>
                    <a:pt x="397" y="463"/>
                  </a:lnTo>
                  <a:lnTo>
                    <a:pt x="400" y="460"/>
                  </a:lnTo>
                  <a:lnTo>
                    <a:pt x="399" y="460"/>
                  </a:lnTo>
                  <a:lnTo>
                    <a:pt x="402" y="457"/>
                  </a:lnTo>
                  <a:lnTo>
                    <a:pt x="403" y="455"/>
                  </a:lnTo>
                  <a:lnTo>
                    <a:pt x="408" y="449"/>
                  </a:lnTo>
                  <a:lnTo>
                    <a:pt x="409" y="448"/>
                  </a:lnTo>
                  <a:lnTo>
                    <a:pt x="408" y="447"/>
                  </a:lnTo>
                  <a:lnTo>
                    <a:pt x="408" y="446"/>
                  </a:lnTo>
                  <a:lnTo>
                    <a:pt x="409" y="446"/>
                  </a:lnTo>
                  <a:lnTo>
                    <a:pt x="409" y="444"/>
                  </a:lnTo>
                  <a:lnTo>
                    <a:pt x="410" y="443"/>
                  </a:lnTo>
                  <a:lnTo>
                    <a:pt x="414" y="444"/>
                  </a:lnTo>
                  <a:lnTo>
                    <a:pt x="415" y="443"/>
                  </a:lnTo>
                  <a:lnTo>
                    <a:pt x="416" y="443"/>
                  </a:lnTo>
                  <a:lnTo>
                    <a:pt x="417" y="446"/>
                  </a:lnTo>
                  <a:lnTo>
                    <a:pt x="417" y="447"/>
                  </a:lnTo>
                  <a:lnTo>
                    <a:pt x="416" y="448"/>
                  </a:lnTo>
                  <a:lnTo>
                    <a:pt x="417" y="448"/>
                  </a:lnTo>
                  <a:lnTo>
                    <a:pt x="421" y="444"/>
                  </a:lnTo>
                  <a:lnTo>
                    <a:pt x="422" y="444"/>
                  </a:lnTo>
                  <a:lnTo>
                    <a:pt x="424" y="443"/>
                  </a:lnTo>
                  <a:lnTo>
                    <a:pt x="427" y="441"/>
                  </a:lnTo>
                  <a:lnTo>
                    <a:pt x="422" y="442"/>
                  </a:lnTo>
                  <a:lnTo>
                    <a:pt x="417" y="441"/>
                  </a:lnTo>
                  <a:lnTo>
                    <a:pt x="418" y="440"/>
                  </a:lnTo>
                  <a:lnTo>
                    <a:pt x="417" y="438"/>
                  </a:lnTo>
                  <a:lnTo>
                    <a:pt x="425" y="438"/>
                  </a:lnTo>
                  <a:lnTo>
                    <a:pt x="427" y="437"/>
                  </a:lnTo>
                  <a:lnTo>
                    <a:pt x="427" y="436"/>
                  </a:lnTo>
                  <a:lnTo>
                    <a:pt x="428" y="436"/>
                  </a:lnTo>
                  <a:lnTo>
                    <a:pt x="429" y="435"/>
                  </a:lnTo>
                  <a:lnTo>
                    <a:pt x="430" y="435"/>
                  </a:lnTo>
                  <a:lnTo>
                    <a:pt x="433" y="432"/>
                  </a:lnTo>
                  <a:lnTo>
                    <a:pt x="433" y="435"/>
                  </a:lnTo>
                  <a:lnTo>
                    <a:pt x="434" y="436"/>
                  </a:lnTo>
                  <a:lnTo>
                    <a:pt x="433" y="437"/>
                  </a:lnTo>
                  <a:lnTo>
                    <a:pt x="431" y="437"/>
                  </a:lnTo>
                  <a:lnTo>
                    <a:pt x="431" y="438"/>
                  </a:lnTo>
                  <a:lnTo>
                    <a:pt x="433" y="438"/>
                  </a:lnTo>
                  <a:lnTo>
                    <a:pt x="431" y="440"/>
                  </a:lnTo>
                  <a:lnTo>
                    <a:pt x="431" y="442"/>
                  </a:lnTo>
                  <a:lnTo>
                    <a:pt x="430" y="444"/>
                  </a:lnTo>
                  <a:lnTo>
                    <a:pt x="434" y="441"/>
                  </a:lnTo>
                  <a:lnTo>
                    <a:pt x="434" y="438"/>
                  </a:lnTo>
                  <a:lnTo>
                    <a:pt x="435" y="437"/>
                  </a:lnTo>
                  <a:lnTo>
                    <a:pt x="441" y="436"/>
                  </a:lnTo>
                  <a:lnTo>
                    <a:pt x="443" y="437"/>
                  </a:lnTo>
                  <a:lnTo>
                    <a:pt x="445" y="440"/>
                  </a:lnTo>
                  <a:lnTo>
                    <a:pt x="445" y="441"/>
                  </a:lnTo>
                  <a:lnTo>
                    <a:pt x="448" y="448"/>
                  </a:lnTo>
                  <a:lnTo>
                    <a:pt x="448" y="451"/>
                  </a:lnTo>
                  <a:lnTo>
                    <a:pt x="449" y="454"/>
                  </a:lnTo>
                  <a:lnTo>
                    <a:pt x="452" y="456"/>
                  </a:lnTo>
                  <a:lnTo>
                    <a:pt x="452" y="457"/>
                  </a:lnTo>
                  <a:lnTo>
                    <a:pt x="450" y="457"/>
                  </a:lnTo>
                  <a:lnTo>
                    <a:pt x="450" y="459"/>
                  </a:lnTo>
                  <a:lnTo>
                    <a:pt x="452" y="460"/>
                  </a:lnTo>
                  <a:lnTo>
                    <a:pt x="453" y="460"/>
                  </a:lnTo>
                  <a:lnTo>
                    <a:pt x="454" y="456"/>
                  </a:lnTo>
                  <a:lnTo>
                    <a:pt x="454" y="455"/>
                  </a:lnTo>
                  <a:lnTo>
                    <a:pt x="452" y="454"/>
                  </a:lnTo>
                  <a:lnTo>
                    <a:pt x="450" y="454"/>
                  </a:lnTo>
                  <a:lnTo>
                    <a:pt x="450" y="448"/>
                  </a:lnTo>
                  <a:lnTo>
                    <a:pt x="448" y="446"/>
                  </a:lnTo>
                  <a:lnTo>
                    <a:pt x="447" y="443"/>
                  </a:lnTo>
                  <a:lnTo>
                    <a:pt x="447" y="442"/>
                  </a:lnTo>
                  <a:lnTo>
                    <a:pt x="449" y="441"/>
                  </a:lnTo>
                  <a:lnTo>
                    <a:pt x="449" y="440"/>
                  </a:lnTo>
                  <a:lnTo>
                    <a:pt x="448" y="440"/>
                  </a:lnTo>
                  <a:lnTo>
                    <a:pt x="447" y="438"/>
                  </a:lnTo>
                  <a:lnTo>
                    <a:pt x="448" y="436"/>
                  </a:lnTo>
                  <a:lnTo>
                    <a:pt x="450" y="434"/>
                  </a:lnTo>
                  <a:lnTo>
                    <a:pt x="458" y="430"/>
                  </a:lnTo>
                  <a:lnTo>
                    <a:pt x="462" y="429"/>
                  </a:lnTo>
                  <a:lnTo>
                    <a:pt x="461" y="426"/>
                  </a:lnTo>
                  <a:lnTo>
                    <a:pt x="453" y="429"/>
                  </a:lnTo>
                  <a:lnTo>
                    <a:pt x="448" y="434"/>
                  </a:lnTo>
                  <a:lnTo>
                    <a:pt x="446" y="434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4" y="431"/>
                  </a:lnTo>
                  <a:lnTo>
                    <a:pt x="435" y="429"/>
                  </a:lnTo>
                  <a:lnTo>
                    <a:pt x="435" y="428"/>
                  </a:lnTo>
                  <a:lnTo>
                    <a:pt x="436" y="426"/>
                  </a:lnTo>
                  <a:lnTo>
                    <a:pt x="435" y="425"/>
                  </a:lnTo>
                  <a:lnTo>
                    <a:pt x="441" y="425"/>
                  </a:lnTo>
                  <a:lnTo>
                    <a:pt x="442" y="426"/>
                  </a:lnTo>
                  <a:lnTo>
                    <a:pt x="443" y="426"/>
                  </a:lnTo>
                  <a:lnTo>
                    <a:pt x="443" y="429"/>
                  </a:lnTo>
                  <a:lnTo>
                    <a:pt x="445" y="428"/>
                  </a:lnTo>
                  <a:lnTo>
                    <a:pt x="445" y="426"/>
                  </a:lnTo>
                  <a:lnTo>
                    <a:pt x="442" y="424"/>
                  </a:lnTo>
                  <a:lnTo>
                    <a:pt x="442" y="423"/>
                  </a:lnTo>
                  <a:lnTo>
                    <a:pt x="443" y="423"/>
                  </a:lnTo>
                  <a:lnTo>
                    <a:pt x="442" y="422"/>
                  </a:lnTo>
                  <a:lnTo>
                    <a:pt x="442" y="420"/>
                  </a:lnTo>
                  <a:lnTo>
                    <a:pt x="441" y="420"/>
                  </a:lnTo>
                  <a:lnTo>
                    <a:pt x="441" y="423"/>
                  </a:lnTo>
                  <a:lnTo>
                    <a:pt x="437" y="423"/>
                  </a:lnTo>
                  <a:lnTo>
                    <a:pt x="437" y="422"/>
                  </a:lnTo>
                  <a:lnTo>
                    <a:pt x="436" y="422"/>
                  </a:lnTo>
                  <a:lnTo>
                    <a:pt x="434" y="423"/>
                  </a:lnTo>
                  <a:lnTo>
                    <a:pt x="433" y="423"/>
                  </a:lnTo>
                  <a:lnTo>
                    <a:pt x="433" y="419"/>
                  </a:lnTo>
                  <a:lnTo>
                    <a:pt x="437" y="414"/>
                  </a:lnTo>
                  <a:lnTo>
                    <a:pt x="436" y="413"/>
                  </a:lnTo>
                  <a:lnTo>
                    <a:pt x="437" y="411"/>
                  </a:lnTo>
                  <a:lnTo>
                    <a:pt x="441" y="412"/>
                  </a:lnTo>
                  <a:lnTo>
                    <a:pt x="442" y="414"/>
                  </a:lnTo>
                  <a:lnTo>
                    <a:pt x="448" y="416"/>
                  </a:lnTo>
                  <a:lnTo>
                    <a:pt x="447" y="414"/>
                  </a:lnTo>
                  <a:lnTo>
                    <a:pt x="447" y="413"/>
                  </a:lnTo>
                  <a:lnTo>
                    <a:pt x="453" y="416"/>
                  </a:lnTo>
                  <a:lnTo>
                    <a:pt x="449" y="412"/>
                  </a:lnTo>
                  <a:lnTo>
                    <a:pt x="448" y="412"/>
                  </a:lnTo>
                  <a:lnTo>
                    <a:pt x="446" y="413"/>
                  </a:lnTo>
                  <a:lnTo>
                    <a:pt x="445" y="412"/>
                  </a:lnTo>
                  <a:lnTo>
                    <a:pt x="442" y="408"/>
                  </a:lnTo>
                  <a:lnTo>
                    <a:pt x="450" y="407"/>
                  </a:lnTo>
                  <a:lnTo>
                    <a:pt x="453" y="408"/>
                  </a:lnTo>
                  <a:lnTo>
                    <a:pt x="459" y="416"/>
                  </a:lnTo>
                  <a:lnTo>
                    <a:pt x="460" y="416"/>
                  </a:lnTo>
                  <a:lnTo>
                    <a:pt x="460" y="413"/>
                  </a:lnTo>
                  <a:lnTo>
                    <a:pt x="459" y="413"/>
                  </a:lnTo>
                  <a:lnTo>
                    <a:pt x="458" y="412"/>
                  </a:lnTo>
                  <a:lnTo>
                    <a:pt x="458" y="410"/>
                  </a:lnTo>
                  <a:lnTo>
                    <a:pt x="453" y="406"/>
                  </a:lnTo>
                  <a:lnTo>
                    <a:pt x="452" y="406"/>
                  </a:lnTo>
                  <a:lnTo>
                    <a:pt x="452" y="405"/>
                  </a:lnTo>
                  <a:lnTo>
                    <a:pt x="453" y="404"/>
                  </a:lnTo>
                  <a:lnTo>
                    <a:pt x="453" y="403"/>
                  </a:lnTo>
                  <a:lnTo>
                    <a:pt x="450" y="405"/>
                  </a:lnTo>
                  <a:lnTo>
                    <a:pt x="442" y="403"/>
                  </a:lnTo>
                  <a:lnTo>
                    <a:pt x="442" y="400"/>
                  </a:lnTo>
                  <a:lnTo>
                    <a:pt x="443" y="398"/>
                  </a:lnTo>
                  <a:lnTo>
                    <a:pt x="443" y="395"/>
                  </a:lnTo>
                  <a:lnTo>
                    <a:pt x="442" y="395"/>
                  </a:lnTo>
                  <a:lnTo>
                    <a:pt x="442" y="399"/>
                  </a:lnTo>
                  <a:lnTo>
                    <a:pt x="441" y="395"/>
                  </a:lnTo>
                  <a:lnTo>
                    <a:pt x="441" y="394"/>
                  </a:lnTo>
                  <a:lnTo>
                    <a:pt x="440" y="397"/>
                  </a:lnTo>
                  <a:lnTo>
                    <a:pt x="441" y="400"/>
                  </a:lnTo>
                  <a:lnTo>
                    <a:pt x="441" y="401"/>
                  </a:lnTo>
                  <a:lnTo>
                    <a:pt x="437" y="405"/>
                  </a:lnTo>
                  <a:lnTo>
                    <a:pt x="436" y="407"/>
                  </a:lnTo>
                  <a:lnTo>
                    <a:pt x="434" y="408"/>
                  </a:lnTo>
                  <a:lnTo>
                    <a:pt x="433" y="411"/>
                  </a:lnTo>
                  <a:lnTo>
                    <a:pt x="431" y="412"/>
                  </a:lnTo>
                  <a:lnTo>
                    <a:pt x="427" y="416"/>
                  </a:lnTo>
                  <a:lnTo>
                    <a:pt x="423" y="417"/>
                  </a:lnTo>
                  <a:lnTo>
                    <a:pt x="422" y="418"/>
                  </a:lnTo>
                  <a:lnTo>
                    <a:pt x="418" y="419"/>
                  </a:lnTo>
                  <a:lnTo>
                    <a:pt x="417" y="418"/>
                  </a:lnTo>
                  <a:lnTo>
                    <a:pt x="415" y="419"/>
                  </a:lnTo>
                  <a:lnTo>
                    <a:pt x="414" y="417"/>
                  </a:lnTo>
                  <a:lnTo>
                    <a:pt x="419" y="413"/>
                  </a:lnTo>
                  <a:lnTo>
                    <a:pt x="419" y="412"/>
                  </a:lnTo>
                  <a:lnTo>
                    <a:pt x="416" y="411"/>
                  </a:lnTo>
                  <a:lnTo>
                    <a:pt x="416" y="410"/>
                  </a:lnTo>
                  <a:lnTo>
                    <a:pt x="419" y="410"/>
                  </a:lnTo>
                  <a:lnTo>
                    <a:pt x="430" y="408"/>
                  </a:lnTo>
                  <a:lnTo>
                    <a:pt x="429" y="407"/>
                  </a:lnTo>
                  <a:lnTo>
                    <a:pt x="425" y="407"/>
                  </a:lnTo>
                  <a:lnTo>
                    <a:pt x="424" y="405"/>
                  </a:lnTo>
                  <a:lnTo>
                    <a:pt x="425" y="405"/>
                  </a:lnTo>
                  <a:lnTo>
                    <a:pt x="427" y="404"/>
                  </a:lnTo>
                  <a:lnTo>
                    <a:pt x="419" y="405"/>
                  </a:lnTo>
                  <a:lnTo>
                    <a:pt x="417" y="405"/>
                  </a:lnTo>
                  <a:lnTo>
                    <a:pt x="417" y="403"/>
                  </a:lnTo>
                  <a:lnTo>
                    <a:pt x="416" y="403"/>
                  </a:lnTo>
                  <a:lnTo>
                    <a:pt x="416" y="404"/>
                  </a:lnTo>
                  <a:lnTo>
                    <a:pt x="415" y="403"/>
                  </a:lnTo>
                  <a:lnTo>
                    <a:pt x="415" y="400"/>
                  </a:lnTo>
                  <a:lnTo>
                    <a:pt x="416" y="399"/>
                  </a:lnTo>
                  <a:lnTo>
                    <a:pt x="419" y="399"/>
                  </a:lnTo>
                  <a:lnTo>
                    <a:pt x="423" y="398"/>
                  </a:lnTo>
                  <a:lnTo>
                    <a:pt x="428" y="398"/>
                  </a:lnTo>
                  <a:lnTo>
                    <a:pt x="429" y="397"/>
                  </a:lnTo>
                  <a:lnTo>
                    <a:pt x="428" y="395"/>
                  </a:lnTo>
                  <a:lnTo>
                    <a:pt x="418" y="397"/>
                  </a:lnTo>
                  <a:lnTo>
                    <a:pt x="424" y="391"/>
                  </a:lnTo>
                  <a:lnTo>
                    <a:pt x="427" y="391"/>
                  </a:lnTo>
                  <a:lnTo>
                    <a:pt x="428" y="392"/>
                  </a:lnTo>
                  <a:lnTo>
                    <a:pt x="433" y="392"/>
                  </a:lnTo>
                  <a:lnTo>
                    <a:pt x="435" y="394"/>
                  </a:lnTo>
                  <a:lnTo>
                    <a:pt x="434" y="394"/>
                  </a:lnTo>
                  <a:lnTo>
                    <a:pt x="434" y="395"/>
                  </a:lnTo>
                  <a:lnTo>
                    <a:pt x="433" y="397"/>
                  </a:lnTo>
                  <a:lnTo>
                    <a:pt x="433" y="398"/>
                  </a:lnTo>
                  <a:lnTo>
                    <a:pt x="437" y="392"/>
                  </a:lnTo>
                  <a:lnTo>
                    <a:pt x="437" y="391"/>
                  </a:lnTo>
                  <a:lnTo>
                    <a:pt x="437" y="392"/>
                  </a:lnTo>
                  <a:lnTo>
                    <a:pt x="440" y="392"/>
                  </a:lnTo>
                  <a:lnTo>
                    <a:pt x="446" y="388"/>
                  </a:lnTo>
                  <a:lnTo>
                    <a:pt x="448" y="388"/>
                  </a:lnTo>
                  <a:lnTo>
                    <a:pt x="447" y="392"/>
                  </a:lnTo>
                  <a:lnTo>
                    <a:pt x="448" y="391"/>
                  </a:lnTo>
                  <a:lnTo>
                    <a:pt x="448" y="389"/>
                  </a:lnTo>
                  <a:lnTo>
                    <a:pt x="449" y="389"/>
                  </a:lnTo>
                  <a:lnTo>
                    <a:pt x="450" y="388"/>
                  </a:lnTo>
                  <a:lnTo>
                    <a:pt x="450" y="387"/>
                  </a:lnTo>
                  <a:lnTo>
                    <a:pt x="456" y="385"/>
                  </a:lnTo>
                  <a:lnTo>
                    <a:pt x="458" y="385"/>
                  </a:lnTo>
                  <a:lnTo>
                    <a:pt x="460" y="386"/>
                  </a:lnTo>
                  <a:lnTo>
                    <a:pt x="460" y="391"/>
                  </a:lnTo>
                  <a:lnTo>
                    <a:pt x="461" y="391"/>
                  </a:lnTo>
                  <a:lnTo>
                    <a:pt x="461" y="387"/>
                  </a:lnTo>
                  <a:lnTo>
                    <a:pt x="465" y="383"/>
                  </a:lnTo>
                  <a:lnTo>
                    <a:pt x="465" y="382"/>
                  </a:lnTo>
                  <a:lnTo>
                    <a:pt x="466" y="380"/>
                  </a:lnTo>
                  <a:lnTo>
                    <a:pt x="465" y="380"/>
                  </a:lnTo>
                  <a:lnTo>
                    <a:pt x="467" y="377"/>
                  </a:lnTo>
                  <a:lnTo>
                    <a:pt x="470" y="379"/>
                  </a:lnTo>
                  <a:lnTo>
                    <a:pt x="470" y="377"/>
                  </a:lnTo>
                  <a:lnTo>
                    <a:pt x="462" y="376"/>
                  </a:lnTo>
                  <a:lnTo>
                    <a:pt x="461" y="375"/>
                  </a:lnTo>
                  <a:lnTo>
                    <a:pt x="461" y="374"/>
                  </a:lnTo>
                  <a:lnTo>
                    <a:pt x="462" y="373"/>
                  </a:lnTo>
                  <a:lnTo>
                    <a:pt x="462" y="371"/>
                  </a:lnTo>
                  <a:lnTo>
                    <a:pt x="461" y="371"/>
                  </a:lnTo>
                  <a:lnTo>
                    <a:pt x="460" y="374"/>
                  </a:lnTo>
                  <a:lnTo>
                    <a:pt x="459" y="374"/>
                  </a:lnTo>
                  <a:lnTo>
                    <a:pt x="458" y="375"/>
                  </a:lnTo>
                  <a:lnTo>
                    <a:pt x="450" y="375"/>
                  </a:lnTo>
                  <a:lnTo>
                    <a:pt x="449" y="374"/>
                  </a:lnTo>
                  <a:lnTo>
                    <a:pt x="449" y="373"/>
                  </a:lnTo>
                  <a:lnTo>
                    <a:pt x="448" y="371"/>
                  </a:lnTo>
                  <a:lnTo>
                    <a:pt x="448" y="370"/>
                  </a:lnTo>
                  <a:lnTo>
                    <a:pt x="447" y="371"/>
                  </a:lnTo>
                  <a:lnTo>
                    <a:pt x="447" y="373"/>
                  </a:lnTo>
                  <a:lnTo>
                    <a:pt x="441" y="376"/>
                  </a:lnTo>
                  <a:lnTo>
                    <a:pt x="441" y="377"/>
                  </a:lnTo>
                  <a:lnTo>
                    <a:pt x="442" y="379"/>
                  </a:lnTo>
                  <a:lnTo>
                    <a:pt x="442" y="377"/>
                  </a:lnTo>
                  <a:lnTo>
                    <a:pt x="443" y="379"/>
                  </a:lnTo>
                  <a:lnTo>
                    <a:pt x="442" y="380"/>
                  </a:lnTo>
                  <a:lnTo>
                    <a:pt x="440" y="380"/>
                  </a:lnTo>
                  <a:lnTo>
                    <a:pt x="437" y="379"/>
                  </a:lnTo>
                  <a:lnTo>
                    <a:pt x="436" y="375"/>
                  </a:lnTo>
                  <a:lnTo>
                    <a:pt x="437" y="374"/>
                  </a:lnTo>
                  <a:lnTo>
                    <a:pt x="437" y="373"/>
                  </a:lnTo>
                  <a:lnTo>
                    <a:pt x="440" y="373"/>
                  </a:lnTo>
                  <a:lnTo>
                    <a:pt x="440" y="370"/>
                  </a:lnTo>
                  <a:lnTo>
                    <a:pt x="446" y="364"/>
                  </a:lnTo>
                  <a:lnTo>
                    <a:pt x="446" y="368"/>
                  </a:lnTo>
                  <a:lnTo>
                    <a:pt x="447" y="368"/>
                  </a:lnTo>
                  <a:lnTo>
                    <a:pt x="447" y="367"/>
                  </a:lnTo>
                  <a:lnTo>
                    <a:pt x="449" y="367"/>
                  </a:lnTo>
                  <a:lnTo>
                    <a:pt x="452" y="364"/>
                  </a:lnTo>
                  <a:lnTo>
                    <a:pt x="452" y="361"/>
                  </a:lnTo>
                  <a:lnTo>
                    <a:pt x="453" y="361"/>
                  </a:lnTo>
                  <a:lnTo>
                    <a:pt x="453" y="362"/>
                  </a:lnTo>
                  <a:lnTo>
                    <a:pt x="455" y="363"/>
                  </a:lnTo>
                  <a:lnTo>
                    <a:pt x="455" y="364"/>
                  </a:lnTo>
                  <a:lnTo>
                    <a:pt x="454" y="365"/>
                  </a:lnTo>
                  <a:lnTo>
                    <a:pt x="455" y="365"/>
                  </a:lnTo>
                  <a:lnTo>
                    <a:pt x="455" y="367"/>
                  </a:lnTo>
                  <a:lnTo>
                    <a:pt x="456" y="368"/>
                  </a:lnTo>
                  <a:lnTo>
                    <a:pt x="455" y="369"/>
                  </a:lnTo>
                  <a:lnTo>
                    <a:pt x="455" y="370"/>
                  </a:lnTo>
                  <a:lnTo>
                    <a:pt x="452" y="368"/>
                  </a:lnTo>
                  <a:lnTo>
                    <a:pt x="450" y="369"/>
                  </a:lnTo>
                  <a:lnTo>
                    <a:pt x="452" y="370"/>
                  </a:lnTo>
                  <a:lnTo>
                    <a:pt x="452" y="371"/>
                  </a:lnTo>
                  <a:lnTo>
                    <a:pt x="450" y="373"/>
                  </a:lnTo>
                  <a:lnTo>
                    <a:pt x="452" y="374"/>
                  </a:lnTo>
                  <a:lnTo>
                    <a:pt x="453" y="374"/>
                  </a:lnTo>
                  <a:lnTo>
                    <a:pt x="453" y="371"/>
                  </a:lnTo>
                  <a:lnTo>
                    <a:pt x="455" y="371"/>
                  </a:lnTo>
                  <a:lnTo>
                    <a:pt x="456" y="370"/>
                  </a:lnTo>
                  <a:lnTo>
                    <a:pt x="456" y="369"/>
                  </a:lnTo>
                  <a:lnTo>
                    <a:pt x="460" y="369"/>
                  </a:lnTo>
                  <a:lnTo>
                    <a:pt x="460" y="368"/>
                  </a:lnTo>
                  <a:lnTo>
                    <a:pt x="461" y="368"/>
                  </a:lnTo>
                  <a:lnTo>
                    <a:pt x="462" y="365"/>
                  </a:lnTo>
                  <a:lnTo>
                    <a:pt x="464" y="364"/>
                  </a:lnTo>
                  <a:lnTo>
                    <a:pt x="461" y="360"/>
                  </a:lnTo>
                  <a:lnTo>
                    <a:pt x="461" y="358"/>
                  </a:lnTo>
                  <a:lnTo>
                    <a:pt x="462" y="357"/>
                  </a:lnTo>
                  <a:lnTo>
                    <a:pt x="464" y="358"/>
                  </a:lnTo>
                  <a:lnTo>
                    <a:pt x="465" y="358"/>
                  </a:lnTo>
                  <a:lnTo>
                    <a:pt x="465" y="352"/>
                  </a:lnTo>
                  <a:lnTo>
                    <a:pt x="466" y="351"/>
                  </a:lnTo>
                  <a:lnTo>
                    <a:pt x="468" y="351"/>
                  </a:lnTo>
                  <a:lnTo>
                    <a:pt x="468" y="354"/>
                  </a:lnTo>
                  <a:lnTo>
                    <a:pt x="470" y="355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8" y="361"/>
                  </a:lnTo>
                  <a:lnTo>
                    <a:pt x="470" y="361"/>
                  </a:lnTo>
                  <a:lnTo>
                    <a:pt x="471" y="360"/>
                  </a:lnTo>
                  <a:lnTo>
                    <a:pt x="472" y="361"/>
                  </a:lnTo>
                  <a:lnTo>
                    <a:pt x="471" y="363"/>
                  </a:lnTo>
                  <a:lnTo>
                    <a:pt x="471" y="365"/>
                  </a:lnTo>
                  <a:lnTo>
                    <a:pt x="470" y="367"/>
                  </a:lnTo>
                  <a:lnTo>
                    <a:pt x="470" y="368"/>
                  </a:lnTo>
                  <a:lnTo>
                    <a:pt x="471" y="371"/>
                  </a:lnTo>
                  <a:lnTo>
                    <a:pt x="471" y="373"/>
                  </a:lnTo>
                  <a:lnTo>
                    <a:pt x="470" y="374"/>
                  </a:lnTo>
                  <a:lnTo>
                    <a:pt x="470" y="375"/>
                  </a:lnTo>
                  <a:lnTo>
                    <a:pt x="468" y="376"/>
                  </a:lnTo>
                  <a:lnTo>
                    <a:pt x="473" y="380"/>
                  </a:lnTo>
                  <a:lnTo>
                    <a:pt x="476" y="381"/>
                  </a:lnTo>
                  <a:lnTo>
                    <a:pt x="476" y="389"/>
                  </a:lnTo>
                  <a:lnTo>
                    <a:pt x="477" y="392"/>
                  </a:lnTo>
                  <a:lnTo>
                    <a:pt x="477" y="393"/>
                  </a:lnTo>
                  <a:lnTo>
                    <a:pt x="479" y="393"/>
                  </a:lnTo>
                  <a:lnTo>
                    <a:pt x="479" y="394"/>
                  </a:lnTo>
                  <a:lnTo>
                    <a:pt x="480" y="395"/>
                  </a:lnTo>
                  <a:lnTo>
                    <a:pt x="485" y="401"/>
                  </a:lnTo>
                  <a:lnTo>
                    <a:pt x="487" y="403"/>
                  </a:lnTo>
                  <a:lnTo>
                    <a:pt x="489" y="401"/>
                  </a:lnTo>
                  <a:lnTo>
                    <a:pt x="487" y="401"/>
                  </a:lnTo>
                  <a:lnTo>
                    <a:pt x="486" y="400"/>
                  </a:lnTo>
                  <a:lnTo>
                    <a:pt x="486" y="397"/>
                  </a:lnTo>
                  <a:lnTo>
                    <a:pt x="480" y="393"/>
                  </a:lnTo>
                  <a:lnTo>
                    <a:pt x="478" y="392"/>
                  </a:lnTo>
                  <a:lnTo>
                    <a:pt x="478" y="388"/>
                  </a:lnTo>
                  <a:lnTo>
                    <a:pt x="479" y="387"/>
                  </a:lnTo>
                  <a:lnTo>
                    <a:pt x="479" y="386"/>
                  </a:lnTo>
                  <a:lnTo>
                    <a:pt x="478" y="383"/>
                  </a:lnTo>
                  <a:lnTo>
                    <a:pt x="479" y="382"/>
                  </a:lnTo>
                  <a:lnTo>
                    <a:pt x="476" y="379"/>
                  </a:lnTo>
                  <a:lnTo>
                    <a:pt x="479" y="379"/>
                  </a:lnTo>
                  <a:lnTo>
                    <a:pt x="480" y="380"/>
                  </a:lnTo>
                  <a:lnTo>
                    <a:pt x="484" y="388"/>
                  </a:lnTo>
                  <a:lnTo>
                    <a:pt x="484" y="389"/>
                  </a:lnTo>
                  <a:lnTo>
                    <a:pt x="486" y="391"/>
                  </a:lnTo>
                  <a:lnTo>
                    <a:pt x="486" y="386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3" y="382"/>
                  </a:lnTo>
                  <a:lnTo>
                    <a:pt x="481" y="380"/>
                  </a:lnTo>
                  <a:lnTo>
                    <a:pt x="481" y="379"/>
                  </a:lnTo>
                  <a:lnTo>
                    <a:pt x="484" y="379"/>
                  </a:lnTo>
                  <a:lnTo>
                    <a:pt x="485" y="382"/>
                  </a:lnTo>
                  <a:lnTo>
                    <a:pt x="487" y="385"/>
                  </a:lnTo>
                  <a:lnTo>
                    <a:pt x="489" y="385"/>
                  </a:lnTo>
                  <a:lnTo>
                    <a:pt x="490" y="383"/>
                  </a:lnTo>
                  <a:lnTo>
                    <a:pt x="489" y="383"/>
                  </a:lnTo>
                  <a:lnTo>
                    <a:pt x="487" y="382"/>
                  </a:lnTo>
                  <a:lnTo>
                    <a:pt x="486" y="382"/>
                  </a:lnTo>
                  <a:lnTo>
                    <a:pt x="486" y="381"/>
                  </a:lnTo>
                  <a:lnTo>
                    <a:pt x="487" y="380"/>
                  </a:lnTo>
                  <a:lnTo>
                    <a:pt x="489" y="377"/>
                  </a:lnTo>
                  <a:lnTo>
                    <a:pt x="483" y="376"/>
                  </a:lnTo>
                  <a:lnTo>
                    <a:pt x="483" y="374"/>
                  </a:lnTo>
                  <a:lnTo>
                    <a:pt x="484" y="373"/>
                  </a:lnTo>
                  <a:lnTo>
                    <a:pt x="484" y="371"/>
                  </a:lnTo>
                  <a:lnTo>
                    <a:pt x="485" y="371"/>
                  </a:lnTo>
                  <a:lnTo>
                    <a:pt x="486" y="370"/>
                  </a:lnTo>
                  <a:lnTo>
                    <a:pt x="486" y="369"/>
                  </a:lnTo>
                  <a:lnTo>
                    <a:pt x="487" y="369"/>
                  </a:lnTo>
                  <a:lnTo>
                    <a:pt x="490" y="371"/>
                  </a:lnTo>
                  <a:lnTo>
                    <a:pt x="495" y="374"/>
                  </a:lnTo>
                  <a:lnTo>
                    <a:pt x="496" y="373"/>
                  </a:lnTo>
                  <a:lnTo>
                    <a:pt x="495" y="373"/>
                  </a:lnTo>
                  <a:lnTo>
                    <a:pt x="496" y="371"/>
                  </a:lnTo>
                  <a:lnTo>
                    <a:pt x="491" y="369"/>
                  </a:lnTo>
                  <a:lnTo>
                    <a:pt x="490" y="369"/>
                  </a:lnTo>
                  <a:lnTo>
                    <a:pt x="489" y="367"/>
                  </a:lnTo>
                  <a:lnTo>
                    <a:pt x="489" y="365"/>
                  </a:lnTo>
                  <a:lnTo>
                    <a:pt x="486" y="367"/>
                  </a:lnTo>
                  <a:lnTo>
                    <a:pt x="481" y="370"/>
                  </a:lnTo>
                  <a:lnTo>
                    <a:pt x="479" y="369"/>
                  </a:lnTo>
                  <a:lnTo>
                    <a:pt x="479" y="368"/>
                  </a:lnTo>
                  <a:lnTo>
                    <a:pt x="480" y="367"/>
                  </a:lnTo>
                  <a:lnTo>
                    <a:pt x="478" y="365"/>
                  </a:lnTo>
                  <a:lnTo>
                    <a:pt x="477" y="364"/>
                  </a:lnTo>
                  <a:lnTo>
                    <a:pt x="479" y="365"/>
                  </a:lnTo>
                  <a:lnTo>
                    <a:pt x="480" y="365"/>
                  </a:lnTo>
                  <a:lnTo>
                    <a:pt x="483" y="363"/>
                  </a:lnTo>
                  <a:lnTo>
                    <a:pt x="484" y="364"/>
                  </a:lnTo>
                  <a:lnTo>
                    <a:pt x="484" y="362"/>
                  </a:lnTo>
                  <a:lnTo>
                    <a:pt x="487" y="362"/>
                  </a:lnTo>
                  <a:lnTo>
                    <a:pt x="486" y="361"/>
                  </a:lnTo>
                  <a:lnTo>
                    <a:pt x="486" y="360"/>
                  </a:lnTo>
                  <a:lnTo>
                    <a:pt x="484" y="358"/>
                  </a:lnTo>
                  <a:lnTo>
                    <a:pt x="490" y="361"/>
                  </a:lnTo>
                  <a:lnTo>
                    <a:pt x="492" y="361"/>
                  </a:lnTo>
                  <a:lnTo>
                    <a:pt x="491" y="360"/>
                  </a:lnTo>
                  <a:lnTo>
                    <a:pt x="490" y="360"/>
                  </a:lnTo>
                  <a:lnTo>
                    <a:pt x="486" y="356"/>
                  </a:lnTo>
                  <a:lnTo>
                    <a:pt x="486" y="354"/>
                  </a:lnTo>
                  <a:lnTo>
                    <a:pt x="485" y="354"/>
                  </a:lnTo>
                  <a:lnTo>
                    <a:pt x="485" y="356"/>
                  </a:lnTo>
                  <a:lnTo>
                    <a:pt x="474" y="356"/>
                  </a:lnTo>
                  <a:lnTo>
                    <a:pt x="474" y="355"/>
                  </a:lnTo>
                  <a:lnTo>
                    <a:pt x="476" y="354"/>
                  </a:lnTo>
                  <a:lnTo>
                    <a:pt x="481" y="354"/>
                  </a:lnTo>
                  <a:lnTo>
                    <a:pt x="481" y="351"/>
                  </a:lnTo>
                  <a:lnTo>
                    <a:pt x="476" y="350"/>
                  </a:lnTo>
                  <a:lnTo>
                    <a:pt x="472" y="349"/>
                  </a:lnTo>
                  <a:lnTo>
                    <a:pt x="472" y="346"/>
                  </a:lnTo>
                  <a:lnTo>
                    <a:pt x="473" y="344"/>
                  </a:lnTo>
                  <a:lnTo>
                    <a:pt x="474" y="343"/>
                  </a:lnTo>
                  <a:lnTo>
                    <a:pt x="476" y="344"/>
                  </a:lnTo>
                  <a:lnTo>
                    <a:pt x="477" y="344"/>
                  </a:lnTo>
                  <a:lnTo>
                    <a:pt x="478" y="345"/>
                  </a:lnTo>
                  <a:lnTo>
                    <a:pt x="478" y="344"/>
                  </a:lnTo>
                  <a:lnTo>
                    <a:pt x="479" y="344"/>
                  </a:lnTo>
                  <a:lnTo>
                    <a:pt x="479" y="345"/>
                  </a:lnTo>
                  <a:lnTo>
                    <a:pt x="480" y="345"/>
                  </a:lnTo>
                  <a:lnTo>
                    <a:pt x="480" y="348"/>
                  </a:lnTo>
                  <a:lnTo>
                    <a:pt x="484" y="348"/>
                  </a:lnTo>
                  <a:lnTo>
                    <a:pt x="489" y="350"/>
                  </a:lnTo>
                  <a:lnTo>
                    <a:pt x="491" y="352"/>
                  </a:lnTo>
                  <a:lnTo>
                    <a:pt x="491" y="357"/>
                  </a:lnTo>
                  <a:lnTo>
                    <a:pt x="498" y="363"/>
                  </a:lnTo>
                  <a:lnTo>
                    <a:pt x="499" y="364"/>
                  </a:lnTo>
                  <a:lnTo>
                    <a:pt x="501" y="364"/>
                  </a:lnTo>
                  <a:lnTo>
                    <a:pt x="498" y="362"/>
                  </a:lnTo>
                  <a:lnTo>
                    <a:pt x="498" y="360"/>
                  </a:lnTo>
                  <a:lnTo>
                    <a:pt x="493" y="355"/>
                  </a:lnTo>
                  <a:lnTo>
                    <a:pt x="492" y="352"/>
                  </a:lnTo>
                  <a:lnTo>
                    <a:pt x="492" y="350"/>
                  </a:lnTo>
                  <a:lnTo>
                    <a:pt x="491" y="348"/>
                  </a:lnTo>
                  <a:lnTo>
                    <a:pt x="489" y="346"/>
                  </a:lnTo>
                  <a:lnTo>
                    <a:pt x="484" y="345"/>
                  </a:lnTo>
                  <a:lnTo>
                    <a:pt x="480" y="342"/>
                  </a:lnTo>
                  <a:lnTo>
                    <a:pt x="478" y="343"/>
                  </a:lnTo>
                  <a:lnTo>
                    <a:pt x="477" y="342"/>
                  </a:lnTo>
                  <a:lnTo>
                    <a:pt x="479" y="340"/>
                  </a:lnTo>
                  <a:lnTo>
                    <a:pt x="477" y="340"/>
                  </a:lnTo>
                  <a:lnTo>
                    <a:pt x="477" y="339"/>
                  </a:lnTo>
                  <a:lnTo>
                    <a:pt x="478" y="338"/>
                  </a:lnTo>
                  <a:lnTo>
                    <a:pt x="481" y="337"/>
                  </a:lnTo>
                  <a:lnTo>
                    <a:pt x="485" y="334"/>
                  </a:lnTo>
                  <a:lnTo>
                    <a:pt x="496" y="333"/>
                  </a:lnTo>
                  <a:lnTo>
                    <a:pt x="497" y="333"/>
                  </a:lnTo>
                  <a:lnTo>
                    <a:pt x="501" y="336"/>
                  </a:lnTo>
                  <a:lnTo>
                    <a:pt x="503" y="337"/>
                  </a:lnTo>
                  <a:lnTo>
                    <a:pt x="504" y="337"/>
                  </a:lnTo>
                  <a:lnTo>
                    <a:pt x="504" y="339"/>
                  </a:lnTo>
                  <a:lnTo>
                    <a:pt x="502" y="342"/>
                  </a:lnTo>
                  <a:lnTo>
                    <a:pt x="502" y="343"/>
                  </a:lnTo>
                  <a:lnTo>
                    <a:pt x="503" y="343"/>
                  </a:lnTo>
                  <a:lnTo>
                    <a:pt x="509" y="340"/>
                  </a:lnTo>
                  <a:lnTo>
                    <a:pt x="510" y="338"/>
                  </a:lnTo>
                  <a:lnTo>
                    <a:pt x="511" y="338"/>
                  </a:lnTo>
                  <a:lnTo>
                    <a:pt x="515" y="337"/>
                  </a:lnTo>
                  <a:lnTo>
                    <a:pt x="516" y="340"/>
                  </a:lnTo>
                  <a:lnTo>
                    <a:pt x="517" y="340"/>
                  </a:lnTo>
                  <a:lnTo>
                    <a:pt x="517" y="345"/>
                  </a:lnTo>
                  <a:lnTo>
                    <a:pt x="518" y="348"/>
                  </a:lnTo>
                  <a:lnTo>
                    <a:pt x="523" y="350"/>
                  </a:lnTo>
                  <a:lnTo>
                    <a:pt x="522" y="352"/>
                  </a:lnTo>
                  <a:lnTo>
                    <a:pt x="522" y="354"/>
                  </a:lnTo>
                  <a:lnTo>
                    <a:pt x="523" y="355"/>
                  </a:lnTo>
                  <a:lnTo>
                    <a:pt x="523" y="361"/>
                  </a:lnTo>
                  <a:lnTo>
                    <a:pt x="524" y="360"/>
                  </a:lnTo>
                  <a:lnTo>
                    <a:pt x="524" y="352"/>
                  </a:lnTo>
                  <a:lnTo>
                    <a:pt x="527" y="352"/>
                  </a:lnTo>
                  <a:lnTo>
                    <a:pt x="526" y="349"/>
                  </a:lnTo>
                  <a:lnTo>
                    <a:pt x="524" y="346"/>
                  </a:lnTo>
                  <a:lnTo>
                    <a:pt x="521" y="344"/>
                  </a:lnTo>
                  <a:lnTo>
                    <a:pt x="520" y="343"/>
                  </a:lnTo>
                  <a:lnTo>
                    <a:pt x="520" y="342"/>
                  </a:lnTo>
                  <a:lnTo>
                    <a:pt x="518" y="340"/>
                  </a:lnTo>
                  <a:lnTo>
                    <a:pt x="518" y="337"/>
                  </a:lnTo>
                  <a:lnTo>
                    <a:pt x="520" y="336"/>
                  </a:lnTo>
                  <a:lnTo>
                    <a:pt x="520" y="333"/>
                  </a:lnTo>
                  <a:lnTo>
                    <a:pt x="523" y="333"/>
                  </a:lnTo>
                  <a:lnTo>
                    <a:pt x="530" y="338"/>
                  </a:lnTo>
                  <a:lnTo>
                    <a:pt x="534" y="338"/>
                  </a:lnTo>
                  <a:lnTo>
                    <a:pt x="533" y="337"/>
                  </a:lnTo>
                  <a:lnTo>
                    <a:pt x="524" y="332"/>
                  </a:lnTo>
                  <a:lnTo>
                    <a:pt x="526" y="331"/>
                  </a:lnTo>
                  <a:lnTo>
                    <a:pt x="532" y="331"/>
                  </a:lnTo>
                  <a:lnTo>
                    <a:pt x="539" y="332"/>
                  </a:lnTo>
                  <a:lnTo>
                    <a:pt x="543" y="336"/>
                  </a:lnTo>
                  <a:lnTo>
                    <a:pt x="546" y="334"/>
                  </a:lnTo>
                  <a:lnTo>
                    <a:pt x="543" y="334"/>
                  </a:lnTo>
                  <a:lnTo>
                    <a:pt x="535" y="328"/>
                  </a:lnTo>
                  <a:lnTo>
                    <a:pt x="529" y="328"/>
                  </a:lnTo>
                  <a:lnTo>
                    <a:pt x="533" y="320"/>
                  </a:lnTo>
                  <a:lnTo>
                    <a:pt x="533" y="319"/>
                  </a:lnTo>
                  <a:lnTo>
                    <a:pt x="532" y="319"/>
                  </a:lnTo>
                  <a:lnTo>
                    <a:pt x="529" y="320"/>
                  </a:lnTo>
                  <a:lnTo>
                    <a:pt x="528" y="321"/>
                  </a:lnTo>
                  <a:lnTo>
                    <a:pt x="524" y="322"/>
                  </a:lnTo>
                  <a:lnTo>
                    <a:pt x="520" y="327"/>
                  </a:lnTo>
                  <a:lnTo>
                    <a:pt x="511" y="330"/>
                  </a:lnTo>
                  <a:lnTo>
                    <a:pt x="509" y="328"/>
                  </a:lnTo>
                  <a:lnTo>
                    <a:pt x="510" y="327"/>
                  </a:lnTo>
                  <a:lnTo>
                    <a:pt x="512" y="327"/>
                  </a:lnTo>
                  <a:lnTo>
                    <a:pt x="514" y="326"/>
                  </a:lnTo>
                  <a:lnTo>
                    <a:pt x="514" y="325"/>
                  </a:lnTo>
                  <a:lnTo>
                    <a:pt x="511" y="322"/>
                  </a:lnTo>
                  <a:lnTo>
                    <a:pt x="510" y="322"/>
                  </a:lnTo>
                  <a:lnTo>
                    <a:pt x="509" y="321"/>
                  </a:lnTo>
                  <a:lnTo>
                    <a:pt x="508" y="321"/>
                  </a:lnTo>
                  <a:lnTo>
                    <a:pt x="505" y="325"/>
                  </a:lnTo>
                  <a:lnTo>
                    <a:pt x="504" y="326"/>
                  </a:lnTo>
                  <a:lnTo>
                    <a:pt x="503" y="328"/>
                  </a:lnTo>
                  <a:lnTo>
                    <a:pt x="498" y="327"/>
                  </a:lnTo>
                  <a:lnTo>
                    <a:pt x="496" y="330"/>
                  </a:lnTo>
                  <a:lnTo>
                    <a:pt x="490" y="330"/>
                  </a:lnTo>
                  <a:lnTo>
                    <a:pt x="489" y="328"/>
                  </a:lnTo>
                  <a:lnTo>
                    <a:pt x="489" y="326"/>
                  </a:lnTo>
                  <a:lnTo>
                    <a:pt x="487" y="325"/>
                  </a:lnTo>
                  <a:lnTo>
                    <a:pt x="487" y="322"/>
                  </a:lnTo>
                  <a:lnTo>
                    <a:pt x="486" y="321"/>
                  </a:lnTo>
                  <a:lnTo>
                    <a:pt x="487" y="320"/>
                  </a:lnTo>
                  <a:lnTo>
                    <a:pt x="487" y="319"/>
                  </a:lnTo>
                  <a:lnTo>
                    <a:pt x="490" y="318"/>
                  </a:lnTo>
                  <a:lnTo>
                    <a:pt x="491" y="318"/>
                  </a:lnTo>
                  <a:lnTo>
                    <a:pt x="492" y="319"/>
                  </a:lnTo>
                  <a:lnTo>
                    <a:pt x="493" y="319"/>
                  </a:lnTo>
                  <a:lnTo>
                    <a:pt x="493" y="317"/>
                  </a:lnTo>
                  <a:lnTo>
                    <a:pt x="492" y="315"/>
                  </a:lnTo>
                  <a:lnTo>
                    <a:pt x="491" y="315"/>
                  </a:lnTo>
                  <a:lnTo>
                    <a:pt x="491" y="309"/>
                  </a:lnTo>
                  <a:lnTo>
                    <a:pt x="492" y="307"/>
                  </a:lnTo>
                  <a:lnTo>
                    <a:pt x="493" y="306"/>
                  </a:lnTo>
                  <a:lnTo>
                    <a:pt x="497" y="305"/>
                  </a:lnTo>
                  <a:lnTo>
                    <a:pt x="502" y="301"/>
                  </a:lnTo>
                  <a:lnTo>
                    <a:pt x="506" y="300"/>
                  </a:lnTo>
                  <a:lnTo>
                    <a:pt x="508" y="299"/>
                  </a:lnTo>
                  <a:lnTo>
                    <a:pt x="509" y="299"/>
                  </a:lnTo>
                  <a:lnTo>
                    <a:pt x="510" y="300"/>
                  </a:lnTo>
                  <a:lnTo>
                    <a:pt x="511" y="302"/>
                  </a:lnTo>
                  <a:lnTo>
                    <a:pt x="512" y="303"/>
                  </a:lnTo>
                  <a:lnTo>
                    <a:pt x="512" y="306"/>
                  </a:lnTo>
                  <a:lnTo>
                    <a:pt x="515" y="307"/>
                  </a:lnTo>
                  <a:lnTo>
                    <a:pt x="516" y="307"/>
                  </a:lnTo>
                  <a:lnTo>
                    <a:pt x="517" y="306"/>
                  </a:lnTo>
                  <a:lnTo>
                    <a:pt x="516" y="305"/>
                  </a:lnTo>
                  <a:lnTo>
                    <a:pt x="515" y="305"/>
                  </a:lnTo>
                  <a:lnTo>
                    <a:pt x="514" y="303"/>
                  </a:lnTo>
                  <a:lnTo>
                    <a:pt x="514" y="300"/>
                  </a:lnTo>
                  <a:lnTo>
                    <a:pt x="518" y="297"/>
                  </a:lnTo>
                  <a:lnTo>
                    <a:pt x="520" y="296"/>
                  </a:lnTo>
                  <a:lnTo>
                    <a:pt x="521" y="296"/>
                  </a:lnTo>
                  <a:lnTo>
                    <a:pt x="522" y="299"/>
                  </a:lnTo>
                  <a:lnTo>
                    <a:pt x="523" y="299"/>
                  </a:lnTo>
                  <a:lnTo>
                    <a:pt x="524" y="297"/>
                  </a:lnTo>
                  <a:lnTo>
                    <a:pt x="527" y="301"/>
                  </a:lnTo>
                  <a:lnTo>
                    <a:pt x="527" y="302"/>
                  </a:lnTo>
                  <a:lnTo>
                    <a:pt x="528" y="302"/>
                  </a:lnTo>
                  <a:lnTo>
                    <a:pt x="529" y="303"/>
                  </a:lnTo>
                  <a:lnTo>
                    <a:pt x="530" y="303"/>
                  </a:lnTo>
                  <a:lnTo>
                    <a:pt x="534" y="302"/>
                  </a:lnTo>
                  <a:lnTo>
                    <a:pt x="536" y="305"/>
                  </a:lnTo>
                  <a:lnTo>
                    <a:pt x="537" y="303"/>
                  </a:lnTo>
                  <a:lnTo>
                    <a:pt x="535" y="301"/>
                  </a:lnTo>
                  <a:lnTo>
                    <a:pt x="530" y="300"/>
                  </a:lnTo>
                  <a:lnTo>
                    <a:pt x="527" y="296"/>
                  </a:lnTo>
                  <a:lnTo>
                    <a:pt x="527" y="294"/>
                  </a:lnTo>
                  <a:lnTo>
                    <a:pt x="524" y="294"/>
                  </a:lnTo>
                  <a:lnTo>
                    <a:pt x="524" y="295"/>
                  </a:lnTo>
                  <a:lnTo>
                    <a:pt x="522" y="295"/>
                  </a:lnTo>
                  <a:lnTo>
                    <a:pt x="520" y="293"/>
                  </a:lnTo>
                  <a:lnTo>
                    <a:pt x="523" y="289"/>
                  </a:lnTo>
                  <a:lnTo>
                    <a:pt x="526" y="288"/>
                  </a:lnTo>
                  <a:lnTo>
                    <a:pt x="527" y="287"/>
                  </a:lnTo>
                  <a:lnTo>
                    <a:pt x="529" y="285"/>
                  </a:lnTo>
                  <a:lnTo>
                    <a:pt x="533" y="289"/>
                  </a:lnTo>
                  <a:lnTo>
                    <a:pt x="540" y="290"/>
                  </a:lnTo>
                  <a:lnTo>
                    <a:pt x="542" y="294"/>
                  </a:lnTo>
                  <a:lnTo>
                    <a:pt x="542" y="290"/>
                  </a:lnTo>
                  <a:lnTo>
                    <a:pt x="540" y="289"/>
                  </a:lnTo>
                  <a:lnTo>
                    <a:pt x="536" y="288"/>
                  </a:lnTo>
                  <a:lnTo>
                    <a:pt x="529" y="284"/>
                  </a:lnTo>
                  <a:lnTo>
                    <a:pt x="533" y="282"/>
                  </a:lnTo>
                  <a:lnTo>
                    <a:pt x="536" y="278"/>
                  </a:lnTo>
                  <a:lnTo>
                    <a:pt x="537" y="278"/>
                  </a:lnTo>
                  <a:lnTo>
                    <a:pt x="539" y="277"/>
                  </a:lnTo>
                  <a:lnTo>
                    <a:pt x="540" y="277"/>
                  </a:lnTo>
                  <a:lnTo>
                    <a:pt x="540" y="278"/>
                  </a:lnTo>
                  <a:lnTo>
                    <a:pt x="541" y="279"/>
                  </a:lnTo>
                  <a:lnTo>
                    <a:pt x="545" y="279"/>
                  </a:lnTo>
                  <a:lnTo>
                    <a:pt x="543" y="276"/>
                  </a:lnTo>
                  <a:lnTo>
                    <a:pt x="539" y="275"/>
                  </a:lnTo>
                  <a:lnTo>
                    <a:pt x="539" y="274"/>
                  </a:lnTo>
                  <a:lnTo>
                    <a:pt x="540" y="272"/>
                  </a:lnTo>
                  <a:lnTo>
                    <a:pt x="532" y="274"/>
                  </a:lnTo>
                  <a:lnTo>
                    <a:pt x="528" y="276"/>
                  </a:lnTo>
                  <a:lnTo>
                    <a:pt x="527" y="276"/>
                  </a:lnTo>
                  <a:lnTo>
                    <a:pt x="528" y="275"/>
                  </a:lnTo>
                  <a:lnTo>
                    <a:pt x="529" y="270"/>
                  </a:lnTo>
                  <a:lnTo>
                    <a:pt x="530" y="269"/>
                  </a:lnTo>
                  <a:lnTo>
                    <a:pt x="532" y="269"/>
                  </a:lnTo>
                  <a:lnTo>
                    <a:pt x="532" y="265"/>
                  </a:lnTo>
                  <a:lnTo>
                    <a:pt x="530" y="265"/>
                  </a:lnTo>
                  <a:lnTo>
                    <a:pt x="530" y="264"/>
                  </a:lnTo>
                  <a:lnTo>
                    <a:pt x="535" y="257"/>
                  </a:lnTo>
                  <a:lnTo>
                    <a:pt x="537" y="254"/>
                  </a:lnTo>
                  <a:lnTo>
                    <a:pt x="537" y="253"/>
                  </a:lnTo>
                  <a:lnTo>
                    <a:pt x="536" y="252"/>
                  </a:lnTo>
                  <a:lnTo>
                    <a:pt x="537" y="250"/>
                  </a:lnTo>
                  <a:lnTo>
                    <a:pt x="546" y="250"/>
                  </a:lnTo>
                  <a:lnTo>
                    <a:pt x="549" y="246"/>
                  </a:lnTo>
                  <a:lnTo>
                    <a:pt x="558" y="246"/>
                  </a:lnTo>
                  <a:lnTo>
                    <a:pt x="554" y="242"/>
                  </a:lnTo>
                  <a:lnTo>
                    <a:pt x="554" y="239"/>
                  </a:lnTo>
                  <a:lnTo>
                    <a:pt x="555" y="239"/>
                  </a:lnTo>
                  <a:lnTo>
                    <a:pt x="555" y="237"/>
                  </a:lnTo>
                  <a:lnTo>
                    <a:pt x="554" y="235"/>
                  </a:lnTo>
                  <a:lnTo>
                    <a:pt x="552" y="237"/>
                  </a:lnTo>
                  <a:lnTo>
                    <a:pt x="551" y="237"/>
                  </a:lnTo>
                  <a:lnTo>
                    <a:pt x="552" y="234"/>
                  </a:lnTo>
                  <a:lnTo>
                    <a:pt x="552" y="228"/>
                  </a:lnTo>
                  <a:lnTo>
                    <a:pt x="553" y="226"/>
                  </a:lnTo>
                  <a:lnTo>
                    <a:pt x="557" y="225"/>
                  </a:lnTo>
                  <a:lnTo>
                    <a:pt x="558" y="222"/>
                  </a:lnTo>
                  <a:lnTo>
                    <a:pt x="557" y="220"/>
                  </a:lnTo>
                  <a:lnTo>
                    <a:pt x="559" y="217"/>
                  </a:lnTo>
                  <a:lnTo>
                    <a:pt x="559" y="213"/>
                  </a:lnTo>
                  <a:lnTo>
                    <a:pt x="558" y="211"/>
                  </a:lnTo>
                  <a:lnTo>
                    <a:pt x="558" y="209"/>
                  </a:lnTo>
                  <a:lnTo>
                    <a:pt x="559" y="209"/>
                  </a:lnTo>
                  <a:lnTo>
                    <a:pt x="559" y="208"/>
                  </a:lnTo>
                  <a:lnTo>
                    <a:pt x="561" y="208"/>
                  </a:lnTo>
                  <a:lnTo>
                    <a:pt x="561" y="207"/>
                  </a:lnTo>
                  <a:lnTo>
                    <a:pt x="563" y="207"/>
                  </a:lnTo>
                  <a:lnTo>
                    <a:pt x="563" y="205"/>
                  </a:lnTo>
                  <a:lnTo>
                    <a:pt x="564" y="205"/>
                  </a:lnTo>
                  <a:lnTo>
                    <a:pt x="566" y="208"/>
                  </a:lnTo>
                  <a:lnTo>
                    <a:pt x="567" y="213"/>
                  </a:lnTo>
                  <a:lnTo>
                    <a:pt x="567" y="217"/>
                  </a:lnTo>
                  <a:lnTo>
                    <a:pt x="571" y="217"/>
                  </a:lnTo>
                  <a:lnTo>
                    <a:pt x="572" y="219"/>
                  </a:lnTo>
                  <a:lnTo>
                    <a:pt x="572" y="220"/>
                  </a:lnTo>
                  <a:lnTo>
                    <a:pt x="573" y="222"/>
                  </a:lnTo>
                  <a:lnTo>
                    <a:pt x="573" y="223"/>
                  </a:lnTo>
                  <a:lnTo>
                    <a:pt x="572" y="228"/>
                  </a:lnTo>
                  <a:lnTo>
                    <a:pt x="572" y="229"/>
                  </a:lnTo>
                  <a:lnTo>
                    <a:pt x="573" y="231"/>
                  </a:lnTo>
                  <a:lnTo>
                    <a:pt x="573" y="233"/>
                  </a:lnTo>
                  <a:lnTo>
                    <a:pt x="572" y="233"/>
                  </a:lnTo>
                  <a:lnTo>
                    <a:pt x="572" y="237"/>
                  </a:lnTo>
                  <a:lnTo>
                    <a:pt x="573" y="233"/>
                  </a:lnTo>
                  <a:lnTo>
                    <a:pt x="574" y="231"/>
                  </a:lnTo>
                  <a:lnTo>
                    <a:pt x="574" y="221"/>
                  </a:lnTo>
                  <a:lnTo>
                    <a:pt x="576" y="221"/>
                  </a:lnTo>
                  <a:lnTo>
                    <a:pt x="576" y="225"/>
                  </a:lnTo>
                  <a:lnTo>
                    <a:pt x="577" y="227"/>
                  </a:lnTo>
                  <a:lnTo>
                    <a:pt x="577" y="228"/>
                  </a:lnTo>
                  <a:lnTo>
                    <a:pt x="578" y="229"/>
                  </a:lnTo>
                  <a:lnTo>
                    <a:pt x="579" y="229"/>
                  </a:lnTo>
                  <a:lnTo>
                    <a:pt x="579" y="231"/>
                  </a:lnTo>
                  <a:lnTo>
                    <a:pt x="580" y="232"/>
                  </a:lnTo>
                  <a:lnTo>
                    <a:pt x="580" y="233"/>
                  </a:lnTo>
                  <a:lnTo>
                    <a:pt x="582" y="233"/>
                  </a:lnTo>
                  <a:lnTo>
                    <a:pt x="582" y="229"/>
                  </a:lnTo>
                  <a:lnTo>
                    <a:pt x="580" y="229"/>
                  </a:lnTo>
                  <a:lnTo>
                    <a:pt x="579" y="228"/>
                  </a:lnTo>
                  <a:lnTo>
                    <a:pt x="580" y="226"/>
                  </a:lnTo>
                  <a:lnTo>
                    <a:pt x="588" y="226"/>
                  </a:lnTo>
                  <a:lnTo>
                    <a:pt x="591" y="229"/>
                  </a:lnTo>
                  <a:lnTo>
                    <a:pt x="594" y="231"/>
                  </a:lnTo>
                  <a:lnTo>
                    <a:pt x="595" y="231"/>
                  </a:lnTo>
                  <a:lnTo>
                    <a:pt x="595" y="228"/>
                  </a:lnTo>
                  <a:lnTo>
                    <a:pt x="594" y="228"/>
                  </a:lnTo>
                  <a:lnTo>
                    <a:pt x="591" y="225"/>
                  </a:lnTo>
                  <a:lnTo>
                    <a:pt x="579" y="220"/>
                  </a:lnTo>
                  <a:lnTo>
                    <a:pt x="578" y="219"/>
                  </a:lnTo>
                  <a:lnTo>
                    <a:pt x="577" y="219"/>
                  </a:lnTo>
                  <a:lnTo>
                    <a:pt x="577" y="214"/>
                  </a:lnTo>
                  <a:lnTo>
                    <a:pt x="576" y="213"/>
                  </a:lnTo>
                  <a:lnTo>
                    <a:pt x="576" y="211"/>
                  </a:lnTo>
                  <a:lnTo>
                    <a:pt x="571" y="211"/>
                  </a:lnTo>
                  <a:lnTo>
                    <a:pt x="571" y="208"/>
                  </a:lnTo>
                  <a:lnTo>
                    <a:pt x="572" y="207"/>
                  </a:lnTo>
                  <a:lnTo>
                    <a:pt x="571" y="204"/>
                  </a:lnTo>
                  <a:lnTo>
                    <a:pt x="571" y="202"/>
                  </a:lnTo>
                  <a:lnTo>
                    <a:pt x="572" y="202"/>
                  </a:lnTo>
                  <a:lnTo>
                    <a:pt x="576" y="201"/>
                  </a:lnTo>
                  <a:lnTo>
                    <a:pt x="578" y="199"/>
                  </a:lnTo>
                  <a:lnTo>
                    <a:pt x="588" y="198"/>
                  </a:lnTo>
                  <a:lnTo>
                    <a:pt x="588" y="204"/>
                  </a:lnTo>
                  <a:lnTo>
                    <a:pt x="589" y="204"/>
                  </a:lnTo>
                  <a:lnTo>
                    <a:pt x="590" y="205"/>
                  </a:lnTo>
                  <a:lnTo>
                    <a:pt x="590" y="209"/>
                  </a:lnTo>
                  <a:lnTo>
                    <a:pt x="591" y="211"/>
                  </a:lnTo>
                  <a:lnTo>
                    <a:pt x="594" y="213"/>
                  </a:lnTo>
                  <a:lnTo>
                    <a:pt x="594" y="215"/>
                  </a:lnTo>
                  <a:lnTo>
                    <a:pt x="595" y="216"/>
                  </a:lnTo>
                  <a:lnTo>
                    <a:pt x="596" y="219"/>
                  </a:lnTo>
                  <a:lnTo>
                    <a:pt x="599" y="222"/>
                  </a:lnTo>
                  <a:lnTo>
                    <a:pt x="608" y="223"/>
                  </a:lnTo>
                  <a:lnTo>
                    <a:pt x="609" y="226"/>
                  </a:lnTo>
                  <a:lnTo>
                    <a:pt x="609" y="228"/>
                  </a:lnTo>
                  <a:lnTo>
                    <a:pt x="605" y="232"/>
                  </a:lnTo>
                  <a:lnTo>
                    <a:pt x="603" y="231"/>
                  </a:lnTo>
                  <a:lnTo>
                    <a:pt x="601" y="233"/>
                  </a:lnTo>
                  <a:lnTo>
                    <a:pt x="601" y="234"/>
                  </a:lnTo>
                  <a:lnTo>
                    <a:pt x="602" y="234"/>
                  </a:lnTo>
                  <a:lnTo>
                    <a:pt x="604" y="232"/>
                  </a:lnTo>
                  <a:lnTo>
                    <a:pt x="605" y="233"/>
                  </a:lnTo>
                  <a:lnTo>
                    <a:pt x="605" y="234"/>
                  </a:lnTo>
                  <a:lnTo>
                    <a:pt x="604" y="235"/>
                  </a:lnTo>
                  <a:lnTo>
                    <a:pt x="604" y="237"/>
                  </a:lnTo>
                  <a:lnTo>
                    <a:pt x="607" y="238"/>
                  </a:lnTo>
                  <a:lnTo>
                    <a:pt x="608" y="238"/>
                  </a:lnTo>
                  <a:lnTo>
                    <a:pt x="609" y="235"/>
                  </a:lnTo>
                  <a:lnTo>
                    <a:pt x="611" y="235"/>
                  </a:lnTo>
                  <a:lnTo>
                    <a:pt x="614" y="238"/>
                  </a:lnTo>
                  <a:lnTo>
                    <a:pt x="615" y="237"/>
                  </a:lnTo>
                  <a:lnTo>
                    <a:pt x="614" y="235"/>
                  </a:lnTo>
                  <a:lnTo>
                    <a:pt x="614" y="234"/>
                  </a:lnTo>
                  <a:lnTo>
                    <a:pt x="613" y="233"/>
                  </a:lnTo>
                  <a:lnTo>
                    <a:pt x="613" y="226"/>
                  </a:lnTo>
                  <a:lnTo>
                    <a:pt x="611" y="223"/>
                  </a:lnTo>
                  <a:lnTo>
                    <a:pt x="608" y="219"/>
                  </a:lnTo>
                  <a:lnTo>
                    <a:pt x="598" y="219"/>
                  </a:lnTo>
                  <a:lnTo>
                    <a:pt x="598" y="217"/>
                  </a:lnTo>
                  <a:lnTo>
                    <a:pt x="597" y="215"/>
                  </a:lnTo>
                  <a:lnTo>
                    <a:pt x="597" y="211"/>
                  </a:lnTo>
                  <a:lnTo>
                    <a:pt x="596" y="211"/>
                  </a:lnTo>
                  <a:lnTo>
                    <a:pt x="594" y="209"/>
                  </a:lnTo>
                  <a:lnTo>
                    <a:pt x="594" y="203"/>
                  </a:lnTo>
                  <a:lnTo>
                    <a:pt x="596" y="201"/>
                  </a:lnTo>
                  <a:lnTo>
                    <a:pt x="601" y="198"/>
                  </a:lnTo>
                  <a:lnTo>
                    <a:pt x="602" y="198"/>
                  </a:lnTo>
                  <a:lnTo>
                    <a:pt x="603" y="201"/>
                  </a:lnTo>
                  <a:lnTo>
                    <a:pt x="604" y="202"/>
                  </a:lnTo>
                  <a:lnTo>
                    <a:pt x="604" y="199"/>
                  </a:lnTo>
                  <a:lnTo>
                    <a:pt x="603" y="198"/>
                  </a:lnTo>
                  <a:lnTo>
                    <a:pt x="603" y="196"/>
                  </a:lnTo>
                  <a:lnTo>
                    <a:pt x="599" y="197"/>
                  </a:lnTo>
                  <a:lnTo>
                    <a:pt x="598" y="197"/>
                  </a:lnTo>
                  <a:lnTo>
                    <a:pt x="596" y="198"/>
                  </a:lnTo>
                  <a:lnTo>
                    <a:pt x="595" y="199"/>
                  </a:lnTo>
                  <a:lnTo>
                    <a:pt x="595" y="201"/>
                  </a:lnTo>
                  <a:lnTo>
                    <a:pt x="592" y="198"/>
                  </a:lnTo>
                  <a:lnTo>
                    <a:pt x="592" y="197"/>
                  </a:lnTo>
                  <a:lnTo>
                    <a:pt x="591" y="190"/>
                  </a:lnTo>
                  <a:lnTo>
                    <a:pt x="597" y="180"/>
                  </a:lnTo>
                  <a:lnTo>
                    <a:pt x="598" y="176"/>
                  </a:lnTo>
                  <a:lnTo>
                    <a:pt x="598" y="174"/>
                  </a:lnTo>
                  <a:lnTo>
                    <a:pt x="602" y="174"/>
                  </a:lnTo>
                  <a:lnTo>
                    <a:pt x="602" y="173"/>
                  </a:lnTo>
                  <a:lnTo>
                    <a:pt x="604" y="171"/>
                  </a:lnTo>
                  <a:lnTo>
                    <a:pt x="607" y="170"/>
                  </a:lnTo>
                  <a:lnTo>
                    <a:pt x="613" y="171"/>
                  </a:lnTo>
                  <a:lnTo>
                    <a:pt x="614" y="170"/>
                  </a:lnTo>
                  <a:lnTo>
                    <a:pt x="624" y="166"/>
                  </a:lnTo>
                  <a:lnTo>
                    <a:pt x="627" y="167"/>
                  </a:lnTo>
                  <a:lnTo>
                    <a:pt x="627" y="168"/>
                  </a:lnTo>
                  <a:lnTo>
                    <a:pt x="626" y="170"/>
                  </a:lnTo>
                  <a:lnTo>
                    <a:pt x="624" y="173"/>
                  </a:lnTo>
                  <a:lnTo>
                    <a:pt x="624" y="177"/>
                  </a:lnTo>
                  <a:lnTo>
                    <a:pt x="622" y="182"/>
                  </a:lnTo>
                  <a:lnTo>
                    <a:pt x="622" y="183"/>
                  </a:lnTo>
                  <a:lnTo>
                    <a:pt x="624" y="188"/>
                  </a:lnTo>
                  <a:lnTo>
                    <a:pt x="623" y="191"/>
                  </a:lnTo>
                  <a:lnTo>
                    <a:pt x="623" y="194"/>
                  </a:lnTo>
                  <a:lnTo>
                    <a:pt x="621" y="199"/>
                  </a:lnTo>
                  <a:lnTo>
                    <a:pt x="621" y="201"/>
                  </a:lnTo>
                  <a:lnTo>
                    <a:pt x="620" y="202"/>
                  </a:lnTo>
                  <a:lnTo>
                    <a:pt x="620" y="207"/>
                  </a:lnTo>
                  <a:lnTo>
                    <a:pt x="621" y="208"/>
                  </a:lnTo>
                  <a:lnTo>
                    <a:pt x="621" y="210"/>
                  </a:lnTo>
                  <a:lnTo>
                    <a:pt x="620" y="210"/>
                  </a:lnTo>
                  <a:lnTo>
                    <a:pt x="619" y="211"/>
                  </a:lnTo>
                  <a:lnTo>
                    <a:pt x="616" y="216"/>
                  </a:lnTo>
                  <a:lnTo>
                    <a:pt x="622" y="211"/>
                  </a:lnTo>
                  <a:lnTo>
                    <a:pt x="623" y="209"/>
                  </a:lnTo>
                  <a:lnTo>
                    <a:pt x="623" y="205"/>
                  </a:lnTo>
                  <a:lnTo>
                    <a:pt x="624" y="202"/>
                  </a:lnTo>
                  <a:lnTo>
                    <a:pt x="623" y="201"/>
                  </a:lnTo>
                  <a:lnTo>
                    <a:pt x="626" y="192"/>
                  </a:lnTo>
                  <a:lnTo>
                    <a:pt x="626" y="191"/>
                  </a:lnTo>
                  <a:lnTo>
                    <a:pt x="633" y="191"/>
                  </a:lnTo>
                  <a:lnTo>
                    <a:pt x="635" y="194"/>
                  </a:lnTo>
                  <a:lnTo>
                    <a:pt x="639" y="195"/>
                  </a:lnTo>
                  <a:lnTo>
                    <a:pt x="638" y="194"/>
                  </a:lnTo>
                  <a:lnTo>
                    <a:pt x="635" y="192"/>
                  </a:lnTo>
                  <a:lnTo>
                    <a:pt x="633" y="190"/>
                  </a:lnTo>
                  <a:lnTo>
                    <a:pt x="632" y="190"/>
                  </a:lnTo>
                  <a:lnTo>
                    <a:pt x="629" y="189"/>
                  </a:lnTo>
                  <a:lnTo>
                    <a:pt x="629" y="185"/>
                  </a:lnTo>
                  <a:lnTo>
                    <a:pt x="628" y="184"/>
                  </a:lnTo>
                  <a:lnTo>
                    <a:pt x="628" y="179"/>
                  </a:lnTo>
                  <a:lnTo>
                    <a:pt x="629" y="177"/>
                  </a:lnTo>
                  <a:lnTo>
                    <a:pt x="629" y="176"/>
                  </a:lnTo>
                  <a:lnTo>
                    <a:pt x="630" y="174"/>
                  </a:lnTo>
                  <a:lnTo>
                    <a:pt x="630" y="172"/>
                  </a:lnTo>
                  <a:lnTo>
                    <a:pt x="633" y="170"/>
                  </a:lnTo>
                  <a:lnTo>
                    <a:pt x="633" y="168"/>
                  </a:lnTo>
                  <a:lnTo>
                    <a:pt x="635" y="164"/>
                  </a:lnTo>
                  <a:lnTo>
                    <a:pt x="636" y="162"/>
                  </a:lnTo>
                  <a:lnTo>
                    <a:pt x="636" y="165"/>
                  </a:lnTo>
                  <a:lnTo>
                    <a:pt x="634" y="172"/>
                  </a:lnTo>
                  <a:lnTo>
                    <a:pt x="636" y="172"/>
                  </a:lnTo>
                  <a:lnTo>
                    <a:pt x="638" y="170"/>
                  </a:lnTo>
                  <a:lnTo>
                    <a:pt x="639" y="162"/>
                  </a:lnTo>
                  <a:lnTo>
                    <a:pt x="641" y="159"/>
                  </a:lnTo>
                  <a:lnTo>
                    <a:pt x="642" y="153"/>
                  </a:lnTo>
                  <a:lnTo>
                    <a:pt x="642" y="158"/>
                  </a:lnTo>
                  <a:lnTo>
                    <a:pt x="644" y="159"/>
                  </a:lnTo>
                  <a:lnTo>
                    <a:pt x="644" y="160"/>
                  </a:lnTo>
                  <a:lnTo>
                    <a:pt x="645" y="161"/>
                  </a:lnTo>
                  <a:lnTo>
                    <a:pt x="645" y="152"/>
                  </a:lnTo>
                  <a:lnTo>
                    <a:pt x="646" y="151"/>
                  </a:lnTo>
                  <a:lnTo>
                    <a:pt x="647" y="147"/>
                  </a:lnTo>
                  <a:lnTo>
                    <a:pt x="648" y="147"/>
                  </a:lnTo>
                  <a:lnTo>
                    <a:pt x="650" y="148"/>
                  </a:lnTo>
                  <a:lnTo>
                    <a:pt x="653" y="156"/>
                  </a:lnTo>
                  <a:lnTo>
                    <a:pt x="654" y="159"/>
                  </a:lnTo>
                  <a:lnTo>
                    <a:pt x="653" y="160"/>
                  </a:lnTo>
                  <a:lnTo>
                    <a:pt x="653" y="162"/>
                  </a:lnTo>
                  <a:lnTo>
                    <a:pt x="652" y="164"/>
                  </a:lnTo>
                  <a:lnTo>
                    <a:pt x="652" y="170"/>
                  </a:lnTo>
                  <a:lnTo>
                    <a:pt x="651" y="171"/>
                  </a:lnTo>
                  <a:lnTo>
                    <a:pt x="651" y="176"/>
                  </a:lnTo>
                  <a:lnTo>
                    <a:pt x="650" y="177"/>
                  </a:lnTo>
                  <a:lnTo>
                    <a:pt x="650" y="185"/>
                  </a:lnTo>
                  <a:lnTo>
                    <a:pt x="652" y="188"/>
                  </a:lnTo>
                  <a:lnTo>
                    <a:pt x="652" y="194"/>
                  </a:lnTo>
                  <a:lnTo>
                    <a:pt x="651" y="194"/>
                  </a:lnTo>
                  <a:lnTo>
                    <a:pt x="647" y="197"/>
                  </a:lnTo>
                  <a:lnTo>
                    <a:pt x="648" y="199"/>
                  </a:lnTo>
                  <a:lnTo>
                    <a:pt x="647" y="201"/>
                  </a:lnTo>
                  <a:lnTo>
                    <a:pt x="647" y="208"/>
                  </a:lnTo>
                  <a:lnTo>
                    <a:pt x="646" y="209"/>
                  </a:lnTo>
                  <a:lnTo>
                    <a:pt x="645" y="208"/>
                  </a:lnTo>
                  <a:lnTo>
                    <a:pt x="645" y="211"/>
                  </a:lnTo>
                  <a:lnTo>
                    <a:pt x="644" y="215"/>
                  </a:lnTo>
                  <a:lnTo>
                    <a:pt x="642" y="217"/>
                  </a:lnTo>
                  <a:lnTo>
                    <a:pt x="641" y="219"/>
                  </a:lnTo>
                  <a:lnTo>
                    <a:pt x="638" y="221"/>
                  </a:lnTo>
                  <a:lnTo>
                    <a:pt x="635" y="222"/>
                  </a:lnTo>
                  <a:lnTo>
                    <a:pt x="635" y="225"/>
                  </a:lnTo>
                  <a:lnTo>
                    <a:pt x="636" y="226"/>
                  </a:lnTo>
                  <a:lnTo>
                    <a:pt x="633" y="229"/>
                  </a:lnTo>
                  <a:lnTo>
                    <a:pt x="633" y="232"/>
                  </a:lnTo>
                  <a:lnTo>
                    <a:pt x="634" y="233"/>
                  </a:lnTo>
                  <a:lnTo>
                    <a:pt x="634" y="232"/>
                  </a:lnTo>
                  <a:lnTo>
                    <a:pt x="635" y="231"/>
                  </a:lnTo>
                  <a:lnTo>
                    <a:pt x="638" y="226"/>
                  </a:lnTo>
                  <a:lnTo>
                    <a:pt x="645" y="219"/>
                  </a:lnTo>
                  <a:lnTo>
                    <a:pt x="647" y="217"/>
                  </a:lnTo>
                  <a:lnTo>
                    <a:pt x="651" y="208"/>
                  </a:lnTo>
                  <a:lnTo>
                    <a:pt x="652" y="207"/>
                  </a:lnTo>
                  <a:lnTo>
                    <a:pt x="653" y="203"/>
                  </a:lnTo>
                  <a:lnTo>
                    <a:pt x="654" y="202"/>
                  </a:lnTo>
                  <a:lnTo>
                    <a:pt x="654" y="197"/>
                  </a:lnTo>
                  <a:lnTo>
                    <a:pt x="655" y="197"/>
                  </a:lnTo>
                  <a:lnTo>
                    <a:pt x="655" y="196"/>
                  </a:lnTo>
                  <a:lnTo>
                    <a:pt x="657" y="195"/>
                  </a:lnTo>
                  <a:lnTo>
                    <a:pt x="658" y="196"/>
                  </a:lnTo>
                  <a:lnTo>
                    <a:pt x="658" y="197"/>
                  </a:lnTo>
                  <a:lnTo>
                    <a:pt x="663" y="202"/>
                  </a:lnTo>
                  <a:lnTo>
                    <a:pt x="669" y="203"/>
                  </a:lnTo>
                  <a:lnTo>
                    <a:pt x="671" y="205"/>
                  </a:lnTo>
                  <a:lnTo>
                    <a:pt x="672" y="205"/>
                  </a:lnTo>
                  <a:lnTo>
                    <a:pt x="670" y="203"/>
                  </a:lnTo>
                  <a:lnTo>
                    <a:pt x="666" y="201"/>
                  </a:lnTo>
                  <a:lnTo>
                    <a:pt x="665" y="198"/>
                  </a:lnTo>
                  <a:lnTo>
                    <a:pt x="664" y="195"/>
                  </a:lnTo>
                  <a:lnTo>
                    <a:pt x="663" y="194"/>
                  </a:lnTo>
                  <a:lnTo>
                    <a:pt x="659" y="191"/>
                  </a:lnTo>
                  <a:lnTo>
                    <a:pt x="657" y="189"/>
                  </a:lnTo>
                  <a:lnTo>
                    <a:pt x="657" y="186"/>
                  </a:lnTo>
                  <a:lnTo>
                    <a:pt x="659" y="179"/>
                  </a:lnTo>
                  <a:lnTo>
                    <a:pt x="658" y="177"/>
                  </a:lnTo>
                  <a:lnTo>
                    <a:pt x="658" y="174"/>
                  </a:lnTo>
                  <a:lnTo>
                    <a:pt x="657" y="173"/>
                  </a:lnTo>
                  <a:lnTo>
                    <a:pt x="657" y="172"/>
                  </a:lnTo>
                  <a:lnTo>
                    <a:pt x="658" y="172"/>
                  </a:lnTo>
                  <a:lnTo>
                    <a:pt x="663" y="171"/>
                  </a:lnTo>
                  <a:lnTo>
                    <a:pt x="669" y="167"/>
                  </a:lnTo>
                  <a:lnTo>
                    <a:pt x="671" y="165"/>
                  </a:lnTo>
                  <a:lnTo>
                    <a:pt x="671" y="162"/>
                  </a:lnTo>
                  <a:lnTo>
                    <a:pt x="670" y="161"/>
                  </a:lnTo>
                  <a:lnTo>
                    <a:pt x="670" y="160"/>
                  </a:lnTo>
                  <a:lnTo>
                    <a:pt x="669" y="158"/>
                  </a:lnTo>
                  <a:lnTo>
                    <a:pt x="671" y="158"/>
                  </a:lnTo>
                  <a:lnTo>
                    <a:pt x="681" y="151"/>
                  </a:lnTo>
                  <a:lnTo>
                    <a:pt x="682" y="149"/>
                  </a:lnTo>
                  <a:lnTo>
                    <a:pt x="682" y="151"/>
                  </a:lnTo>
                  <a:lnTo>
                    <a:pt x="677" y="155"/>
                  </a:lnTo>
                  <a:lnTo>
                    <a:pt x="675" y="160"/>
                  </a:lnTo>
                  <a:lnTo>
                    <a:pt x="673" y="160"/>
                  </a:lnTo>
                  <a:lnTo>
                    <a:pt x="673" y="161"/>
                  </a:lnTo>
                  <a:lnTo>
                    <a:pt x="675" y="162"/>
                  </a:lnTo>
                  <a:lnTo>
                    <a:pt x="676" y="162"/>
                  </a:lnTo>
                  <a:lnTo>
                    <a:pt x="677" y="164"/>
                  </a:lnTo>
                  <a:lnTo>
                    <a:pt x="676" y="164"/>
                  </a:lnTo>
                  <a:lnTo>
                    <a:pt x="676" y="166"/>
                  </a:lnTo>
                  <a:lnTo>
                    <a:pt x="679" y="170"/>
                  </a:lnTo>
                  <a:lnTo>
                    <a:pt x="681" y="168"/>
                  </a:lnTo>
                  <a:lnTo>
                    <a:pt x="678" y="166"/>
                  </a:lnTo>
                  <a:lnTo>
                    <a:pt x="678" y="165"/>
                  </a:lnTo>
                  <a:lnTo>
                    <a:pt x="681" y="164"/>
                  </a:lnTo>
                  <a:lnTo>
                    <a:pt x="681" y="160"/>
                  </a:lnTo>
                  <a:lnTo>
                    <a:pt x="682" y="160"/>
                  </a:lnTo>
                  <a:lnTo>
                    <a:pt x="685" y="159"/>
                  </a:lnTo>
                  <a:lnTo>
                    <a:pt x="686" y="159"/>
                  </a:lnTo>
                  <a:lnTo>
                    <a:pt x="685" y="161"/>
                  </a:lnTo>
                  <a:lnTo>
                    <a:pt x="684" y="165"/>
                  </a:lnTo>
                  <a:lnTo>
                    <a:pt x="683" y="166"/>
                  </a:lnTo>
                  <a:lnTo>
                    <a:pt x="685" y="166"/>
                  </a:lnTo>
                  <a:lnTo>
                    <a:pt x="686" y="164"/>
                  </a:lnTo>
                  <a:lnTo>
                    <a:pt x="688" y="162"/>
                  </a:lnTo>
                  <a:lnTo>
                    <a:pt x="688" y="161"/>
                  </a:lnTo>
                  <a:lnTo>
                    <a:pt x="686" y="155"/>
                  </a:lnTo>
                  <a:lnTo>
                    <a:pt x="691" y="155"/>
                  </a:lnTo>
                  <a:lnTo>
                    <a:pt x="691" y="153"/>
                  </a:lnTo>
                  <a:lnTo>
                    <a:pt x="689" y="152"/>
                  </a:lnTo>
                  <a:lnTo>
                    <a:pt x="686" y="152"/>
                  </a:lnTo>
                  <a:lnTo>
                    <a:pt x="688" y="147"/>
                  </a:lnTo>
                  <a:lnTo>
                    <a:pt x="689" y="143"/>
                  </a:lnTo>
                  <a:lnTo>
                    <a:pt x="690" y="141"/>
                  </a:lnTo>
                  <a:lnTo>
                    <a:pt x="692" y="140"/>
                  </a:lnTo>
                  <a:lnTo>
                    <a:pt x="695" y="140"/>
                  </a:lnTo>
                  <a:lnTo>
                    <a:pt x="702" y="145"/>
                  </a:lnTo>
                  <a:lnTo>
                    <a:pt x="702" y="148"/>
                  </a:lnTo>
                  <a:lnTo>
                    <a:pt x="703" y="149"/>
                  </a:lnTo>
                  <a:lnTo>
                    <a:pt x="702" y="152"/>
                  </a:lnTo>
                  <a:lnTo>
                    <a:pt x="703" y="154"/>
                  </a:lnTo>
                  <a:lnTo>
                    <a:pt x="706" y="155"/>
                  </a:lnTo>
                  <a:lnTo>
                    <a:pt x="707" y="156"/>
                  </a:lnTo>
                  <a:lnTo>
                    <a:pt x="710" y="158"/>
                  </a:lnTo>
                  <a:lnTo>
                    <a:pt x="716" y="165"/>
                  </a:lnTo>
                  <a:lnTo>
                    <a:pt x="717" y="167"/>
                  </a:lnTo>
                  <a:lnTo>
                    <a:pt x="717" y="170"/>
                  </a:lnTo>
                  <a:lnTo>
                    <a:pt x="722" y="174"/>
                  </a:lnTo>
                  <a:lnTo>
                    <a:pt x="719" y="174"/>
                  </a:lnTo>
                  <a:lnTo>
                    <a:pt x="720" y="176"/>
                  </a:lnTo>
                  <a:lnTo>
                    <a:pt x="723" y="176"/>
                  </a:lnTo>
                  <a:lnTo>
                    <a:pt x="725" y="174"/>
                  </a:lnTo>
                  <a:lnTo>
                    <a:pt x="725" y="173"/>
                  </a:lnTo>
                  <a:lnTo>
                    <a:pt x="722" y="172"/>
                  </a:lnTo>
                  <a:lnTo>
                    <a:pt x="722" y="168"/>
                  </a:lnTo>
                  <a:lnTo>
                    <a:pt x="721" y="166"/>
                  </a:lnTo>
                  <a:lnTo>
                    <a:pt x="716" y="164"/>
                  </a:lnTo>
                  <a:lnTo>
                    <a:pt x="717" y="162"/>
                  </a:lnTo>
                  <a:lnTo>
                    <a:pt x="720" y="164"/>
                  </a:lnTo>
                  <a:lnTo>
                    <a:pt x="721" y="162"/>
                  </a:lnTo>
                  <a:lnTo>
                    <a:pt x="721" y="160"/>
                  </a:lnTo>
                  <a:lnTo>
                    <a:pt x="720" y="160"/>
                  </a:lnTo>
                  <a:lnTo>
                    <a:pt x="717" y="159"/>
                  </a:lnTo>
                  <a:lnTo>
                    <a:pt x="717" y="153"/>
                  </a:lnTo>
                  <a:lnTo>
                    <a:pt x="716" y="151"/>
                  </a:lnTo>
                  <a:lnTo>
                    <a:pt x="717" y="148"/>
                  </a:lnTo>
                  <a:lnTo>
                    <a:pt x="717" y="147"/>
                  </a:lnTo>
                  <a:lnTo>
                    <a:pt x="716" y="146"/>
                  </a:lnTo>
                  <a:lnTo>
                    <a:pt x="717" y="146"/>
                  </a:lnTo>
                  <a:lnTo>
                    <a:pt x="717" y="145"/>
                  </a:lnTo>
                  <a:lnTo>
                    <a:pt x="720" y="146"/>
                  </a:lnTo>
                  <a:lnTo>
                    <a:pt x="721" y="145"/>
                  </a:lnTo>
                  <a:lnTo>
                    <a:pt x="721" y="149"/>
                  </a:lnTo>
                  <a:lnTo>
                    <a:pt x="722" y="151"/>
                  </a:lnTo>
                  <a:lnTo>
                    <a:pt x="722" y="141"/>
                  </a:lnTo>
                  <a:lnTo>
                    <a:pt x="723" y="141"/>
                  </a:lnTo>
                  <a:lnTo>
                    <a:pt x="725" y="140"/>
                  </a:lnTo>
                  <a:lnTo>
                    <a:pt x="719" y="142"/>
                  </a:lnTo>
                  <a:lnTo>
                    <a:pt x="714" y="142"/>
                  </a:lnTo>
                  <a:lnTo>
                    <a:pt x="711" y="139"/>
                  </a:lnTo>
                  <a:lnTo>
                    <a:pt x="714" y="136"/>
                  </a:lnTo>
                  <a:lnTo>
                    <a:pt x="720" y="136"/>
                  </a:lnTo>
                  <a:lnTo>
                    <a:pt x="721" y="135"/>
                  </a:lnTo>
                  <a:lnTo>
                    <a:pt x="722" y="133"/>
                  </a:lnTo>
                  <a:lnTo>
                    <a:pt x="725" y="130"/>
                  </a:lnTo>
                  <a:lnTo>
                    <a:pt x="725" y="129"/>
                  </a:lnTo>
                  <a:lnTo>
                    <a:pt x="721" y="130"/>
                  </a:lnTo>
                  <a:lnTo>
                    <a:pt x="720" y="133"/>
                  </a:lnTo>
                  <a:lnTo>
                    <a:pt x="719" y="133"/>
                  </a:lnTo>
                  <a:lnTo>
                    <a:pt x="714" y="131"/>
                  </a:lnTo>
                  <a:lnTo>
                    <a:pt x="713" y="133"/>
                  </a:lnTo>
                  <a:lnTo>
                    <a:pt x="713" y="134"/>
                  </a:lnTo>
                  <a:lnTo>
                    <a:pt x="711" y="135"/>
                  </a:lnTo>
                  <a:lnTo>
                    <a:pt x="708" y="136"/>
                  </a:lnTo>
                  <a:lnTo>
                    <a:pt x="707" y="135"/>
                  </a:lnTo>
                  <a:lnTo>
                    <a:pt x="704" y="131"/>
                  </a:lnTo>
                  <a:lnTo>
                    <a:pt x="700" y="133"/>
                  </a:lnTo>
                  <a:lnTo>
                    <a:pt x="697" y="130"/>
                  </a:lnTo>
                  <a:lnTo>
                    <a:pt x="696" y="127"/>
                  </a:lnTo>
                  <a:lnTo>
                    <a:pt x="696" y="124"/>
                  </a:lnTo>
                  <a:lnTo>
                    <a:pt x="697" y="124"/>
                  </a:lnTo>
                  <a:lnTo>
                    <a:pt x="698" y="123"/>
                  </a:lnTo>
                  <a:lnTo>
                    <a:pt x="698" y="122"/>
                  </a:lnTo>
                  <a:lnTo>
                    <a:pt x="694" y="123"/>
                  </a:lnTo>
                  <a:lnTo>
                    <a:pt x="691" y="123"/>
                  </a:lnTo>
                  <a:lnTo>
                    <a:pt x="689" y="121"/>
                  </a:lnTo>
                  <a:lnTo>
                    <a:pt x="689" y="118"/>
                  </a:lnTo>
                  <a:lnTo>
                    <a:pt x="686" y="118"/>
                  </a:lnTo>
                  <a:lnTo>
                    <a:pt x="686" y="117"/>
                  </a:lnTo>
                  <a:lnTo>
                    <a:pt x="688" y="116"/>
                  </a:lnTo>
                  <a:lnTo>
                    <a:pt x="689" y="113"/>
                  </a:lnTo>
                  <a:lnTo>
                    <a:pt x="691" y="112"/>
                  </a:lnTo>
                  <a:lnTo>
                    <a:pt x="692" y="112"/>
                  </a:lnTo>
                  <a:lnTo>
                    <a:pt x="695" y="110"/>
                  </a:lnTo>
                  <a:lnTo>
                    <a:pt x="696" y="110"/>
                  </a:lnTo>
                  <a:lnTo>
                    <a:pt x="696" y="112"/>
                  </a:lnTo>
                  <a:lnTo>
                    <a:pt x="697" y="113"/>
                  </a:lnTo>
                  <a:lnTo>
                    <a:pt x="698" y="117"/>
                  </a:lnTo>
                  <a:lnTo>
                    <a:pt x="698" y="113"/>
                  </a:lnTo>
                  <a:lnTo>
                    <a:pt x="700" y="112"/>
                  </a:lnTo>
                  <a:lnTo>
                    <a:pt x="700" y="105"/>
                  </a:lnTo>
                  <a:lnTo>
                    <a:pt x="701" y="104"/>
                  </a:lnTo>
                  <a:lnTo>
                    <a:pt x="703" y="104"/>
                  </a:lnTo>
                  <a:lnTo>
                    <a:pt x="703" y="108"/>
                  </a:lnTo>
                  <a:lnTo>
                    <a:pt x="704" y="110"/>
                  </a:lnTo>
                  <a:lnTo>
                    <a:pt x="704" y="111"/>
                  </a:lnTo>
                  <a:lnTo>
                    <a:pt x="707" y="111"/>
                  </a:lnTo>
                  <a:lnTo>
                    <a:pt x="708" y="112"/>
                  </a:lnTo>
                  <a:lnTo>
                    <a:pt x="711" y="118"/>
                  </a:lnTo>
                  <a:lnTo>
                    <a:pt x="711" y="119"/>
                  </a:lnTo>
                  <a:lnTo>
                    <a:pt x="713" y="122"/>
                  </a:lnTo>
                  <a:lnTo>
                    <a:pt x="713" y="123"/>
                  </a:lnTo>
                  <a:lnTo>
                    <a:pt x="715" y="125"/>
                  </a:lnTo>
                  <a:lnTo>
                    <a:pt x="715" y="119"/>
                  </a:lnTo>
                  <a:lnTo>
                    <a:pt x="714" y="119"/>
                  </a:lnTo>
                  <a:lnTo>
                    <a:pt x="714" y="118"/>
                  </a:lnTo>
                  <a:lnTo>
                    <a:pt x="715" y="117"/>
                  </a:lnTo>
                  <a:lnTo>
                    <a:pt x="711" y="113"/>
                  </a:lnTo>
                  <a:lnTo>
                    <a:pt x="711" y="111"/>
                  </a:lnTo>
                  <a:lnTo>
                    <a:pt x="720" y="103"/>
                  </a:lnTo>
                  <a:lnTo>
                    <a:pt x="721" y="103"/>
                  </a:lnTo>
                  <a:lnTo>
                    <a:pt x="721" y="105"/>
                  </a:lnTo>
                  <a:lnTo>
                    <a:pt x="720" y="106"/>
                  </a:lnTo>
                  <a:lnTo>
                    <a:pt x="720" y="108"/>
                  </a:lnTo>
                  <a:lnTo>
                    <a:pt x="721" y="108"/>
                  </a:lnTo>
                  <a:lnTo>
                    <a:pt x="723" y="105"/>
                  </a:lnTo>
                  <a:lnTo>
                    <a:pt x="725" y="105"/>
                  </a:lnTo>
                  <a:lnTo>
                    <a:pt x="725" y="115"/>
                  </a:lnTo>
                  <a:lnTo>
                    <a:pt x="727" y="112"/>
                  </a:lnTo>
                  <a:lnTo>
                    <a:pt x="727" y="111"/>
                  </a:lnTo>
                  <a:lnTo>
                    <a:pt x="726" y="108"/>
                  </a:lnTo>
                  <a:lnTo>
                    <a:pt x="732" y="106"/>
                  </a:lnTo>
                  <a:lnTo>
                    <a:pt x="733" y="108"/>
                  </a:lnTo>
                  <a:lnTo>
                    <a:pt x="733" y="111"/>
                  </a:lnTo>
                  <a:lnTo>
                    <a:pt x="732" y="113"/>
                  </a:lnTo>
                  <a:lnTo>
                    <a:pt x="731" y="115"/>
                  </a:lnTo>
                  <a:lnTo>
                    <a:pt x="732" y="116"/>
                  </a:lnTo>
                  <a:lnTo>
                    <a:pt x="732" y="121"/>
                  </a:lnTo>
                  <a:lnTo>
                    <a:pt x="733" y="123"/>
                  </a:lnTo>
                  <a:lnTo>
                    <a:pt x="732" y="124"/>
                  </a:lnTo>
                  <a:lnTo>
                    <a:pt x="731" y="124"/>
                  </a:lnTo>
                  <a:lnTo>
                    <a:pt x="731" y="125"/>
                  </a:lnTo>
                  <a:lnTo>
                    <a:pt x="732" y="127"/>
                  </a:lnTo>
                  <a:lnTo>
                    <a:pt x="738" y="125"/>
                  </a:lnTo>
                  <a:lnTo>
                    <a:pt x="742" y="128"/>
                  </a:lnTo>
                  <a:lnTo>
                    <a:pt x="744" y="128"/>
                  </a:lnTo>
                  <a:lnTo>
                    <a:pt x="741" y="125"/>
                  </a:lnTo>
                  <a:lnTo>
                    <a:pt x="734" y="123"/>
                  </a:lnTo>
                  <a:lnTo>
                    <a:pt x="734" y="121"/>
                  </a:lnTo>
                  <a:lnTo>
                    <a:pt x="735" y="117"/>
                  </a:lnTo>
                  <a:lnTo>
                    <a:pt x="737" y="112"/>
                  </a:lnTo>
                  <a:lnTo>
                    <a:pt x="735" y="112"/>
                  </a:lnTo>
                  <a:lnTo>
                    <a:pt x="737" y="111"/>
                  </a:lnTo>
                  <a:lnTo>
                    <a:pt x="740" y="111"/>
                  </a:lnTo>
                  <a:lnTo>
                    <a:pt x="741" y="112"/>
                  </a:lnTo>
                  <a:lnTo>
                    <a:pt x="744" y="113"/>
                  </a:lnTo>
                  <a:lnTo>
                    <a:pt x="745" y="113"/>
                  </a:lnTo>
                  <a:lnTo>
                    <a:pt x="745" y="116"/>
                  </a:lnTo>
                  <a:lnTo>
                    <a:pt x="748" y="116"/>
                  </a:lnTo>
                  <a:lnTo>
                    <a:pt x="760" y="117"/>
                  </a:lnTo>
                  <a:lnTo>
                    <a:pt x="762" y="118"/>
                  </a:lnTo>
                  <a:lnTo>
                    <a:pt x="762" y="119"/>
                  </a:lnTo>
                  <a:lnTo>
                    <a:pt x="757" y="128"/>
                  </a:lnTo>
                  <a:lnTo>
                    <a:pt x="756" y="129"/>
                  </a:lnTo>
                  <a:lnTo>
                    <a:pt x="754" y="129"/>
                  </a:lnTo>
                  <a:lnTo>
                    <a:pt x="744" y="133"/>
                  </a:lnTo>
                  <a:lnTo>
                    <a:pt x="739" y="133"/>
                  </a:lnTo>
                  <a:lnTo>
                    <a:pt x="737" y="135"/>
                  </a:lnTo>
                  <a:lnTo>
                    <a:pt x="732" y="137"/>
                  </a:lnTo>
                  <a:lnTo>
                    <a:pt x="733" y="139"/>
                  </a:lnTo>
                  <a:lnTo>
                    <a:pt x="734" y="139"/>
                  </a:lnTo>
                  <a:lnTo>
                    <a:pt x="737" y="136"/>
                  </a:lnTo>
                  <a:lnTo>
                    <a:pt x="747" y="134"/>
                  </a:lnTo>
                  <a:lnTo>
                    <a:pt x="751" y="131"/>
                  </a:lnTo>
                  <a:lnTo>
                    <a:pt x="757" y="130"/>
                  </a:lnTo>
                  <a:lnTo>
                    <a:pt x="762" y="125"/>
                  </a:lnTo>
                  <a:lnTo>
                    <a:pt x="763" y="125"/>
                  </a:lnTo>
                  <a:lnTo>
                    <a:pt x="763" y="139"/>
                  </a:lnTo>
                  <a:lnTo>
                    <a:pt x="764" y="140"/>
                  </a:lnTo>
                  <a:lnTo>
                    <a:pt x="765" y="140"/>
                  </a:lnTo>
                  <a:lnTo>
                    <a:pt x="766" y="139"/>
                  </a:lnTo>
                  <a:lnTo>
                    <a:pt x="768" y="139"/>
                  </a:lnTo>
                  <a:lnTo>
                    <a:pt x="768" y="145"/>
                  </a:lnTo>
                  <a:lnTo>
                    <a:pt x="769" y="147"/>
                  </a:lnTo>
                  <a:lnTo>
                    <a:pt x="768" y="147"/>
                  </a:lnTo>
                  <a:lnTo>
                    <a:pt x="768" y="148"/>
                  </a:lnTo>
                  <a:lnTo>
                    <a:pt x="766" y="149"/>
                  </a:lnTo>
                  <a:lnTo>
                    <a:pt x="768" y="151"/>
                  </a:lnTo>
                  <a:lnTo>
                    <a:pt x="769" y="149"/>
                  </a:lnTo>
                  <a:lnTo>
                    <a:pt x="775" y="145"/>
                  </a:lnTo>
                  <a:lnTo>
                    <a:pt x="775" y="143"/>
                  </a:lnTo>
                  <a:lnTo>
                    <a:pt x="776" y="143"/>
                  </a:lnTo>
                  <a:lnTo>
                    <a:pt x="776" y="146"/>
                  </a:lnTo>
                  <a:lnTo>
                    <a:pt x="777" y="146"/>
                  </a:lnTo>
                  <a:lnTo>
                    <a:pt x="777" y="147"/>
                  </a:lnTo>
                  <a:lnTo>
                    <a:pt x="776" y="149"/>
                  </a:lnTo>
                  <a:lnTo>
                    <a:pt x="781" y="146"/>
                  </a:lnTo>
                  <a:lnTo>
                    <a:pt x="782" y="145"/>
                  </a:lnTo>
                  <a:lnTo>
                    <a:pt x="783" y="145"/>
                  </a:lnTo>
                  <a:lnTo>
                    <a:pt x="783" y="142"/>
                  </a:lnTo>
                  <a:lnTo>
                    <a:pt x="784" y="141"/>
                  </a:lnTo>
                  <a:lnTo>
                    <a:pt x="785" y="141"/>
                  </a:lnTo>
                  <a:lnTo>
                    <a:pt x="783" y="139"/>
                  </a:lnTo>
                  <a:lnTo>
                    <a:pt x="775" y="139"/>
                  </a:lnTo>
                  <a:lnTo>
                    <a:pt x="773" y="137"/>
                  </a:lnTo>
                  <a:lnTo>
                    <a:pt x="770" y="131"/>
                  </a:lnTo>
                  <a:lnTo>
                    <a:pt x="772" y="131"/>
                  </a:lnTo>
                  <a:lnTo>
                    <a:pt x="772" y="130"/>
                  </a:lnTo>
                  <a:lnTo>
                    <a:pt x="773" y="130"/>
                  </a:lnTo>
                  <a:lnTo>
                    <a:pt x="773" y="129"/>
                  </a:lnTo>
                  <a:lnTo>
                    <a:pt x="777" y="129"/>
                  </a:lnTo>
                  <a:lnTo>
                    <a:pt x="778" y="128"/>
                  </a:lnTo>
                  <a:lnTo>
                    <a:pt x="779" y="125"/>
                  </a:lnTo>
                  <a:lnTo>
                    <a:pt x="778" y="124"/>
                  </a:lnTo>
                  <a:lnTo>
                    <a:pt x="776" y="123"/>
                  </a:lnTo>
                  <a:lnTo>
                    <a:pt x="775" y="123"/>
                  </a:lnTo>
                  <a:lnTo>
                    <a:pt x="776" y="122"/>
                  </a:lnTo>
                  <a:lnTo>
                    <a:pt x="779" y="121"/>
                  </a:lnTo>
                  <a:lnTo>
                    <a:pt x="781" y="119"/>
                  </a:lnTo>
                  <a:lnTo>
                    <a:pt x="776" y="119"/>
                  </a:lnTo>
                  <a:lnTo>
                    <a:pt x="775" y="118"/>
                  </a:lnTo>
                  <a:lnTo>
                    <a:pt x="772" y="117"/>
                  </a:lnTo>
                  <a:lnTo>
                    <a:pt x="773" y="116"/>
                  </a:lnTo>
                  <a:lnTo>
                    <a:pt x="778" y="115"/>
                  </a:lnTo>
                  <a:lnTo>
                    <a:pt x="783" y="115"/>
                  </a:lnTo>
                  <a:lnTo>
                    <a:pt x="783" y="113"/>
                  </a:lnTo>
                  <a:lnTo>
                    <a:pt x="784" y="113"/>
                  </a:lnTo>
                  <a:lnTo>
                    <a:pt x="782" y="111"/>
                  </a:lnTo>
                  <a:lnTo>
                    <a:pt x="775" y="113"/>
                  </a:lnTo>
                  <a:lnTo>
                    <a:pt x="776" y="111"/>
                  </a:lnTo>
                  <a:lnTo>
                    <a:pt x="779" y="109"/>
                  </a:lnTo>
                  <a:lnTo>
                    <a:pt x="787" y="108"/>
                  </a:lnTo>
                  <a:lnTo>
                    <a:pt x="788" y="105"/>
                  </a:lnTo>
                  <a:lnTo>
                    <a:pt x="784" y="106"/>
                  </a:lnTo>
                  <a:lnTo>
                    <a:pt x="784" y="105"/>
                  </a:lnTo>
                  <a:lnTo>
                    <a:pt x="785" y="103"/>
                  </a:lnTo>
                  <a:lnTo>
                    <a:pt x="784" y="103"/>
                  </a:lnTo>
                  <a:lnTo>
                    <a:pt x="783" y="104"/>
                  </a:lnTo>
                  <a:lnTo>
                    <a:pt x="782" y="104"/>
                  </a:lnTo>
                  <a:lnTo>
                    <a:pt x="783" y="103"/>
                  </a:lnTo>
                  <a:lnTo>
                    <a:pt x="784" y="98"/>
                  </a:lnTo>
                  <a:lnTo>
                    <a:pt x="785" y="97"/>
                  </a:lnTo>
                  <a:lnTo>
                    <a:pt x="787" y="97"/>
                  </a:lnTo>
                  <a:lnTo>
                    <a:pt x="788" y="96"/>
                  </a:lnTo>
                  <a:lnTo>
                    <a:pt x="789" y="92"/>
                  </a:lnTo>
                  <a:lnTo>
                    <a:pt x="794" y="87"/>
                  </a:lnTo>
                  <a:lnTo>
                    <a:pt x="797" y="82"/>
                  </a:lnTo>
                  <a:lnTo>
                    <a:pt x="797" y="81"/>
                  </a:lnTo>
                  <a:lnTo>
                    <a:pt x="801" y="80"/>
                  </a:lnTo>
                  <a:lnTo>
                    <a:pt x="813" y="81"/>
                  </a:lnTo>
                  <a:lnTo>
                    <a:pt x="818" y="84"/>
                  </a:lnTo>
                  <a:lnTo>
                    <a:pt x="818" y="85"/>
                  </a:lnTo>
                  <a:lnTo>
                    <a:pt x="819" y="86"/>
                  </a:lnTo>
                  <a:lnTo>
                    <a:pt x="820" y="86"/>
                  </a:lnTo>
                  <a:lnTo>
                    <a:pt x="820" y="85"/>
                  </a:lnTo>
                  <a:lnTo>
                    <a:pt x="818" y="82"/>
                  </a:lnTo>
                  <a:lnTo>
                    <a:pt x="815" y="79"/>
                  </a:lnTo>
                  <a:lnTo>
                    <a:pt x="814" y="78"/>
                  </a:lnTo>
                  <a:lnTo>
                    <a:pt x="809" y="76"/>
                  </a:lnTo>
                  <a:lnTo>
                    <a:pt x="809" y="74"/>
                  </a:lnTo>
                  <a:lnTo>
                    <a:pt x="814" y="70"/>
                  </a:lnTo>
                  <a:lnTo>
                    <a:pt x="814" y="68"/>
                  </a:lnTo>
                  <a:lnTo>
                    <a:pt x="815" y="68"/>
                  </a:lnTo>
                  <a:lnTo>
                    <a:pt x="815" y="67"/>
                  </a:lnTo>
                  <a:lnTo>
                    <a:pt x="816" y="67"/>
                  </a:lnTo>
                  <a:lnTo>
                    <a:pt x="816" y="60"/>
                  </a:lnTo>
                  <a:lnTo>
                    <a:pt x="820" y="56"/>
                  </a:lnTo>
                  <a:lnTo>
                    <a:pt x="822" y="57"/>
                  </a:lnTo>
                  <a:lnTo>
                    <a:pt x="825" y="57"/>
                  </a:lnTo>
                  <a:lnTo>
                    <a:pt x="826" y="59"/>
                  </a:lnTo>
                  <a:lnTo>
                    <a:pt x="831" y="65"/>
                  </a:lnTo>
                  <a:lnTo>
                    <a:pt x="833" y="67"/>
                  </a:lnTo>
                  <a:lnTo>
                    <a:pt x="835" y="66"/>
                  </a:lnTo>
                  <a:lnTo>
                    <a:pt x="835" y="60"/>
                  </a:lnTo>
                  <a:lnTo>
                    <a:pt x="832" y="57"/>
                  </a:lnTo>
                  <a:lnTo>
                    <a:pt x="832" y="54"/>
                  </a:lnTo>
                  <a:lnTo>
                    <a:pt x="829" y="53"/>
                  </a:lnTo>
                  <a:lnTo>
                    <a:pt x="828" y="51"/>
                  </a:lnTo>
                  <a:lnTo>
                    <a:pt x="827" y="49"/>
                  </a:lnTo>
                  <a:lnTo>
                    <a:pt x="824" y="49"/>
                  </a:lnTo>
                  <a:lnTo>
                    <a:pt x="819" y="48"/>
                  </a:lnTo>
                  <a:lnTo>
                    <a:pt x="816" y="47"/>
                  </a:lnTo>
                  <a:lnTo>
                    <a:pt x="815" y="47"/>
                  </a:lnTo>
                  <a:lnTo>
                    <a:pt x="815" y="44"/>
                  </a:lnTo>
                  <a:lnTo>
                    <a:pt x="816" y="43"/>
                  </a:lnTo>
                  <a:lnTo>
                    <a:pt x="816" y="37"/>
                  </a:lnTo>
                  <a:lnTo>
                    <a:pt x="820" y="35"/>
                  </a:lnTo>
                  <a:lnTo>
                    <a:pt x="821" y="33"/>
                  </a:lnTo>
                  <a:lnTo>
                    <a:pt x="822" y="36"/>
                  </a:lnTo>
                  <a:lnTo>
                    <a:pt x="822" y="37"/>
                  </a:lnTo>
                  <a:lnTo>
                    <a:pt x="824" y="37"/>
                  </a:lnTo>
                  <a:lnTo>
                    <a:pt x="825" y="38"/>
                  </a:lnTo>
                  <a:lnTo>
                    <a:pt x="824" y="41"/>
                  </a:lnTo>
                  <a:lnTo>
                    <a:pt x="826" y="41"/>
                  </a:lnTo>
                  <a:lnTo>
                    <a:pt x="831" y="45"/>
                  </a:lnTo>
                  <a:lnTo>
                    <a:pt x="832" y="45"/>
                  </a:lnTo>
                  <a:lnTo>
                    <a:pt x="832" y="42"/>
                  </a:lnTo>
                  <a:lnTo>
                    <a:pt x="829" y="39"/>
                  </a:lnTo>
                  <a:lnTo>
                    <a:pt x="831" y="37"/>
                  </a:lnTo>
                  <a:lnTo>
                    <a:pt x="831" y="33"/>
                  </a:lnTo>
                  <a:lnTo>
                    <a:pt x="832" y="35"/>
                  </a:lnTo>
                  <a:lnTo>
                    <a:pt x="834" y="35"/>
                  </a:lnTo>
                  <a:lnTo>
                    <a:pt x="835" y="33"/>
                  </a:lnTo>
                  <a:lnTo>
                    <a:pt x="832" y="31"/>
                  </a:lnTo>
                  <a:lnTo>
                    <a:pt x="831" y="30"/>
                  </a:lnTo>
                  <a:lnTo>
                    <a:pt x="831" y="29"/>
                  </a:lnTo>
                  <a:lnTo>
                    <a:pt x="829" y="27"/>
                  </a:lnTo>
                  <a:lnTo>
                    <a:pt x="829" y="26"/>
                  </a:lnTo>
                  <a:lnTo>
                    <a:pt x="828" y="25"/>
                  </a:lnTo>
                  <a:lnTo>
                    <a:pt x="829" y="24"/>
                  </a:lnTo>
                  <a:lnTo>
                    <a:pt x="831" y="24"/>
                  </a:lnTo>
                  <a:lnTo>
                    <a:pt x="832" y="23"/>
                  </a:lnTo>
                  <a:lnTo>
                    <a:pt x="829" y="23"/>
                  </a:lnTo>
                  <a:lnTo>
                    <a:pt x="829" y="22"/>
                  </a:lnTo>
                  <a:lnTo>
                    <a:pt x="831" y="20"/>
                  </a:lnTo>
                  <a:lnTo>
                    <a:pt x="832" y="20"/>
                  </a:lnTo>
                  <a:lnTo>
                    <a:pt x="833" y="19"/>
                  </a:lnTo>
                  <a:lnTo>
                    <a:pt x="837" y="20"/>
                  </a:lnTo>
                  <a:lnTo>
                    <a:pt x="838" y="22"/>
                  </a:lnTo>
                  <a:lnTo>
                    <a:pt x="838" y="23"/>
                  </a:lnTo>
                  <a:lnTo>
                    <a:pt x="839" y="24"/>
                  </a:lnTo>
                  <a:lnTo>
                    <a:pt x="840" y="24"/>
                  </a:lnTo>
                  <a:lnTo>
                    <a:pt x="840" y="27"/>
                  </a:lnTo>
                  <a:lnTo>
                    <a:pt x="839" y="29"/>
                  </a:lnTo>
                  <a:lnTo>
                    <a:pt x="846" y="27"/>
                  </a:lnTo>
                  <a:lnTo>
                    <a:pt x="845" y="26"/>
                  </a:lnTo>
                  <a:lnTo>
                    <a:pt x="846" y="24"/>
                  </a:lnTo>
                  <a:lnTo>
                    <a:pt x="846" y="23"/>
                  </a:lnTo>
                  <a:lnTo>
                    <a:pt x="845" y="22"/>
                  </a:lnTo>
                  <a:lnTo>
                    <a:pt x="846" y="20"/>
                  </a:lnTo>
                  <a:lnTo>
                    <a:pt x="849" y="20"/>
                  </a:lnTo>
                  <a:lnTo>
                    <a:pt x="850" y="23"/>
                  </a:lnTo>
                  <a:lnTo>
                    <a:pt x="849" y="26"/>
                  </a:lnTo>
                  <a:lnTo>
                    <a:pt x="846" y="31"/>
                  </a:lnTo>
                  <a:lnTo>
                    <a:pt x="845" y="32"/>
                  </a:lnTo>
                  <a:lnTo>
                    <a:pt x="843" y="33"/>
                  </a:lnTo>
                  <a:lnTo>
                    <a:pt x="844" y="33"/>
                  </a:lnTo>
                  <a:lnTo>
                    <a:pt x="845" y="32"/>
                  </a:lnTo>
                  <a:lnTo>
                    <a:pt x="847" y="35"/>
                  </a:lnTo>
                  <a:lnTo>
                    <a:pt x="849" y="35"/>
                  </a:lnTo>
                  <a:lnTo>
                    <a:pt x="850" y="36"/>
                  </a:lnTo>
                  <a:lnTo>
                    <a:pt x="850" y="32"/>
                  </a:lnTo>
                  <a:lnTo>
                    <a:pt x="851" y="29"/>
                  </a:lnTo>
                  <a:lnTo>
                    <a:pt x="852" y="27"/>
                  </a:lnTo>
                  <a:lnTo>
                    <a:pt x="853" y="27"/>
                  </a:lnTo>
                  <a:lnTo>
                    <a:pt x="853" y="29"/>
                  </a:lnTo>
                  <a:lnTo>
                    <a:pt x="855" y="29"/>
                  </a:lnTo>
                  <a:lnTo>
                    <a:pt x="857" y="33"/>
                  </a:lnTo>
                  <a:lnTo>
                    <a:pt x="857" y="35"/>
                  </a:lnTo>
                  <a:lnTo>
                    <a:pt x="858" y="39"/>
                  </a:lnTo>
                  <a:lnTo>
                    <a:pt x="857" y="44"/>
                  </a:lnTo>
                  <a:lnTo>
                    <a:pt x="858" y="44"/>
                  </a:lnTo>
                  <a:lnTo>
                    <a:pt x="858" y="42"/>
                  </a:lnTo>
                  <a:lnTo>
                    <a:pt x="859" y="41"/>
                  </a:lnTo>
                  <a:lnTo>
                    <a:pt x="862" y="41"/>
                  </a:lnTo>
                  <a:lnTo>
                    <a:pt x="863" y="32"/>
                  </a:lnTo>
                  <a:lnTo>
                    <a:pt x="863" y="27"/>
                  </a:lnTo>
                  <a:lnTo>
                    <a:pt x="862" y="26"/>
                  </a:lnTo>
                  <a:lnTo>
                    <a:pt x="862" y="20"/>
                  </a:lnTo>
                  <a:lnTo>
                    <a:pt x="864" y="22"/>
                  </a:lnTo>
                  <a:lnTo>
                    <a:pt x="869" y="26"/>
                  </a:lnTo>
                  <a:lnTo>
                    <a:pt x="869" y="31"/>
                  </a:lnTo>
                  <a:lnTo>
                    <a:pt x="865" y="35"/>
                  </a:lnTo>
                  <a:lnTo>
                    <a:pt x="864" y="35"/>
                  </a:lnTo>
                  <a:lnTo>
                    <a:pt x="865" y="37"/>
                  </a:lnTo>
                  <a:lnTo>
                    <a:pt x="866" y="37"/>
                  </a:lnTo>
                  <a:lnTo>
                    <a:pt x="869" y="33"/>
                  </a:lnTo>
                  <a:lnTo>
                    <a:pt x="870" y="36"/>
                  </a:lnTo>
                  <a:lnTo>
                    <a:pt x="870" y="35"/>
                  </a:lnTo>
                  <a:lnTo>
                    <a:pt x="871" y="32"/>
                  </a:lnTo>
                  <a:lnTo>
                    <a:pt x="872" y="31"/>
                  </a:lnTo>
                  <a:lnTo>
                    <a:pt x="875" y="30"/>
                  </a:lnTo>
                  <a:lnTo>
                    <a:pt x="876" y="30"/>
                  </a:lnTo>
                  <a:lnTo>
                    <a:pt x="877" y="32"/>
                  </a:lnTo>
                  <a:lnTo>
                    <a:pt x="878" y="33"/>
                  </a:lnTo>
                  <a:lnTo>
                    <a:pt x="878" y="35"/>
                  </a:lnTo>
                  <a:lnTo>
                    <a:pt x="880" y="35"/>
                  </a:lnTo>
                  <a:lnTo>
                    <a:pt x="880" y="32"/>
                  </a:lnTo>
                  <a:lnTo>
                    <a:pt x="882" y="31"/>
                  </a:lnTo>
                  <a:lnTo>
                    <a:pt x="883" y="31"/>
                  </a:lnTo>
                  <a:lnTo>
                    <a:pt x="884" y="30"/>
                  </a:lnTo>
                  <a:lnTo>
                    <a:pt x="886" y="32"/>
                  </a:lnTo>
                  <a:lnTo>
                    <a:pt x="886" y="36"/>
                  </a:lnTo>
                  <a:lnTo>
                    <a:pt x="884" y="36"/>
                  </a:lnTo>
                  <a:lnTo>
                    <a:pt x="883" y="38"/>
                  </a:lnTo>
                  <a:lnTo>
                    <a:pt x="881" y="41"/>
                  </a:lnTo>
                  <a:lnTo>
                    <a:pt x="878" y="44"/>
                  </a:lnTo>
                  <a:lnTo>
                    <a:pt x="877" y="45"/>
                  </a:lnTo>
                  <a:lnTo>
                    <a:pt x="874" y="48"/>
                  </a:lnTo>
                  <a:lnTo>
                    <a:pt x="874" y="49"/>
                  </a:lnTo>
                  <a:lnTo>
                    <a:pt x="875" y="51"/>
                  </a:lnTo>
                  <a:lnTo>
                    <a:pt x="872" y="54"/>
                  </a:lnTo>
                  <a:lnTo>
                    <a:pt x="872" y="55"/>
                  </a:lnTo>
                  <a:lnTo>
                    <a:pt x="870" y="55"/>
                  </a:lnTo>
                  <a:lnTo>
                    <a:pt x="869" y="59"/>
                  </a:lnTo>
                  <a:lnTo>
                    <a:pt x="865" y="60"/>
                  </a:lnTo>
                  <a:lnTo>
                    <a:pt x="865" y="63"/>
                  </a:lnTo>
                  <a:lnTo>
                    <a:pt x="862" y="67"/>
                  </a:lnTo>
                  <a:lnTo>
                    <a:pt x="859" y="68"/>
                  </a:lnTo>
                  <a:lnTo>
                    <a:pt x="859" y="69"/>
                  </a:lnTo>
                  <a:lnTo>
                    <a:pt x="857" y="72"/>
                  </a:lnTo>
                  <a:lnTo>
                    <a:pt x="857" y="73"/>
                  </a:lnTo>
                  <a:lnTo>
                    <a:pt x="851" y="78"/>
                  </a:lnTo>
                  <a:lnTo>
                    <a:pt x="850" y="80"/>
                  </a:lnTo>
                  <a:lnTo>
                    <a:pt x="857" y="78"/>
                  </a:lnTo>
                  <a:lnTo>
                    <a:pt x="859" y="80"/>
                  </a:lnTo>
                  <a:lnTo>
                    <a:pt x="857" y="82"/>
                  </a:lnTo>
                  <a:lnTo>
                    <a:pt x="850" y="82"/>
                  </a:lnTo>
                  <a:lnTo>
                    <a:pt x="851" y="85"/>
                  </a:lnTo>
                  <a:lnTo>
                    <a:pt x="857" y="84"/>
                  </a:lnTo>
                  <a:lnTo>
                    <a:pt x="859" y="86"/>
                  </a:lnTo>
                  <a:lnTo>
                    <a:pt x="858" y="86"/>
                  </a:lnTo>
                  <a:lnTo>
                    <a:pt x="857" y="87"/>
                  </a:lnTo>
                  <a:lnTo>
                    <a:pt x="857" y="90"/>
                  </a:lnTo>
                  <a:lnTo>
                    <a:pt x="858" y="93"/>
                  </a:lnTo>
                  <a:lnTo>
                    <a:pt x="858" y="96"/>
                  </a:lnTo>
                  <a:lnTo>
                    <a:pt x="855" y="93"/>
                  </a:lnTo>
                  <a:lnTo>
                    <a:pt x="853" y="94"/>
                  </a:lnTo>
                  <a:lnTo>
                    <a:pt x="850" y="99"/>
                  </a:lnTo>
                  <a:lnTo>
                    <a:pt x="852" y="99"/>
                  </a:lnTo>
                  <a:lnTo>
                    <a:pt x="852" y="100"/>
                  </a:lnTo>
                  <a:lnTo>
                    <a:pt x="851" y="102"/>
                  </a:lnTo>
                  <a:lnTo>
                    <a:pt x="851" y="103"/>
                  </a:lnTo>
                  <a:lnTo>
                    <a:pt x="852" y="104"/>
                  </a:lnTo>
                  <a:lnTo>
                    <a:pt x="852" y="103"/>
                  </a:lnTo>
                  <a:lnTo>
                    <a:pt x="853" y="102"/>
                  </a:lnTo>
                  <a:lnTo>
                    <a:pt x="856" y="102"/>
                  </a:lnTo>
                  <a:lnTo>
                    <a:pt x="856" y="105"/>
                  </a:lnTo>
                  <a:lnTo>
                    <a:pt x="849" y="112"/>
                  </a:lnTo>
                  <a:lnTo>
                    <a:pt x="847" y="112"/>
                  </a:lnTo>
                  <a:lnTo>
                    <a:pt x="847" y="113"/>
                  </a:lnTo>
                  <a:lnTo>
                    <a:pt x="846" y="115"/>
                  </a:lnTo>
                  <a:lnTo>
                    <a:pt x="846" y="117"/>
                  </a:lnTo>
                  <a:lnTo>
                    <a:pt x="845" y="118"/>
                  </a:lnTo>
                  <a:lnTo>
                    <a:pt x="845" y="124"/>
                  </a:lnTo>
                  <a:lnTo>
                    <a:pt x="844" y="125"/>
                  </a:lnTo>
                  <a:lnTo>
                    <a:pt x="844" y="130"/>
                  </a:lnTo>
                  <a:lnTo>
                    <a:pt x="845" y="134"/>
                  </a:lnTo>
                  <a:lnTo>
                    <a:pt x="847" y="135"/>
                  </a:lnTo>
                  <a:lnTo>
                    <a:pt x="849" y="135"/>
                  </a:lnTo>
                  <a:lnTo>
                    <a:pt x="849" y="131"/>
                  </a:lnTo>
                  <a:lnTo>
                    <a:pt x="847" y="131"/>
                  </a:lnTo>
                  <a:lnTo>
                    <a:pt x="847" y="125"/>
                  </a:lnTo>
                  <a:lnTo>
                    <a:pt x="851" y="124"/>
                  </a:lnTo>
                  <a:lnTo>
                    <a:pt x="851" y="125"/>
                  </a:lnTo>
                  <a:lnTo>
                    <a:pt x="850" y="128"/>
                  </a:lnTo>
                  <a:lnTo>
                    <a:pt x="851" y="128"/>
                  </a:lnTo>
                  <a:lnTo>
                    <a:pt x="851" y="129"/>
                  </a:lnTo>
                  <a:lnTo>
                    <a:pt x="850" y="130"/>
                  </a:lnTo>
                  <a:lnTo>
                    <a:pt x="851" y="131"/>
                  </a:lnTo>
                  <a:lnTo>
                    <a:pt x="851" y="133"/>
                  </a:lnTo>
                  <a:lnTo>
                    <a:pt x="852" y="134"/>
                  </a:lnTo>
                  <a:lnTo>
                    <a:pt x="853" y="134"/>
                  </a:lnTo>
                  <a:lnTo>
                    <a:pt x="856" y="133"/>
                  </a:lnTo>
                  <a:lnTo>
                    <a:pt x="857" y="131"/>
                  </a:lnTo>
                  <a:lnTo>
                    <a:pt x="858" y="128"/>
                  </a:lnTo>
                  <a:lnTo>
                    <a:pt x="859" y="122"/>
                  </a:lnTo>
                  <a:lnTo>
                    <a:pt x="862" y="119"/>
                  </a:lnTo>
                  <a:lnTo>
                    <a:pt x="863" y="119"/>
                  </a:lnTo>
                  <a:lnTo>
                    <a:pt x="863" y="118"/>
                  </a:lnTo>
                  <a:lnTo>
                    <a:pt x="865" y="116"/>
                  </a:lnTo>
                  <a:lnTo>
                    <a:pt x="865" y="112"/>
                  </a:lnTo>
                  <a:lnTo>
                    <a:pt x="869" y="109"/>
                  </a:lnTo>
                  <a:lnTo>
                    <a:pt x="870" y="106"/>
                  </a:lnTo>
                  <a:lnTo>
                    <a:pt x="869" y="105"/>
                  </a:lnTo>
                  <a:lnTo>
                    <a:pt x="864" y="103"/>
                  </a:lnTo>
                  <a:lnTo>
                    <a:pt x="865" y="100"/>
                  </a:lnTo>
                  <a:lnTo>
                    <a:pt x="875" y="88"/>
                  </a:lnTo>
                  <a:lnTo>
                    <a:pt x="883" y="73"/>
                  </a:lnTo>
                  <a:lnTo>
                    <a:pt x="884" y="72"/>
                  </a:lnTo>
                  <a:lnTo>
                    <a:pt x="886" y="72"/>
                  </a:lnTo>
                  <a:lnTo>
                    <a:pt x="887" y="69"/>
                  </a:lnTo>
                  <a:lnTo>
                    <a:pt x="889" y="67"/>
                  </a:lnTo>
                  <a:lnTo>
                    <a:pt x="889" y="65"/>
                  </a:lnTo>
                  <a:lnTo>
                    <a:pt x="891" y="56"/>
                  </a:lnTo>
                  <a:lnTo>
                    <a:pt x="891" y="54"/>
                  </a:lnTo>
                  <a:lnTo>
                    <a:pt x="894" y="54"/>
                  </a:lnTo>
                  <a:lnTo>
                    <a:pt x="895" y="53"/>
                  </a:lnTo>
                  <a:lnTo>
                    <a:pt x="895" y="49"/>
                  </a:lnTo>
                  <a:lnTo>
                    <a:pt x="896" y="48"/>
                  </a:lnTo>
                  <a:lnTo>
                    <a:pt x="897" y="45"/>
                  </a:lnTo>
                  <a:lnTo>
                    <a:pt x="900" y="43"/>
                  </a:lnTo>
                  <a:lnTo>
                    <a:pt x="905" y="33"/>
                  </a:lnTo>
                  <a:lnTo>
                    <a:pt x="915" y="24"/>
                  </a:lnTo>
                  <a:lnTo>
                    <a:pt x="918" y="23"/>
                  </a:lnTo>
                  <a:lnTo>
                    <a:pt x="918" y="24"/>
                  </a:lnTo>
                  <a:lnTo>
                    <a:pt x="920" y="26"/>
                  </a:lnTo>
                  <a:lnTo>
                    <a:pt x="919" y="27"/>
                  </a:lnTo>
                  <a:lnTo>
                    <a:pt x="919" y="29"/>
                  </a:lnTo>
                  <a:lnTo>
                    <a:pt x="920" y="29"/>
                  </a:lnTo>
                  <a:lnTo>
                    <a:pt x="920" y="31"/>
                  </a:lnTo>
                  <a:lnTo>
                    <a:pt x="919" y="32"/>
                  </a:lnTo>
                  <a:lnTo>
                    <a:pt x="919" y="33"/>
                  </a:lnTo>
                  <a:lnTo>
                    <a:pt x="916" y="36"/>
                  </a:lnTo>
                  <a:lnTo>
                    <a:pt x="916" y="38"/>
                  </a:lnTo>
                  <a:lnTo>
                    <a:pt x="918" y="38"/>
                  </a:lnTo>
                  <a:lnTo>
                    <a:pt x="918" y="39"/>
                  </a:lnTo>
                  <a:lnTo>
                    <a:pt x="919" y="39"/>
                  </a:lnTo>
                  <a:lnTo>
                    <a:pt x="919" y="38"/>
                  </a:lnTo>
                  <a:lnTo>
                    <a:pt x="920" y="37"/>
                  </a:lnTo>
                  <a:lnTo>
                    <a:pt x="920" y="41"/>
                  </a:lnTo>
                  <a:lnTo>
                    <a:pt x="919" y="42"/>
                  </a:lnTo>
                  <a:lnTo>
                    <a:pt x="919" y="44"/>
                  </a:lnTo>
                  <a:lnTo>
                    <a:pt x="918" y="47"/>
                  </a:lnTo>
                  <a:lnTo>
                    <a:pt x="918" y="51"/>
                  </a:lnTo>
                  <a:lnTo>
                    <a:pt x="916" y="55"/>
                  </a:lnTo>
                  <a:lnTo>
                    <a:pt x="903" y="62"/>
                  </a:lnTo>
                  <a:lnTo>
                    <a:pt x="905" y="63"/>
                  </a:lnTo>
                  <a:lnTo>
                    <a:pt x="911" y="61"/>
                  </a:lnTo>
                  <a:lnTo>
                    <a:pt x="912" y="60"/>
                  </a:lnTo>
                  <a:lnTo>
                    <a:pt x="915" y="62"/>
                  </a:lnTo>
                  <a:lnTo>
                    <a:pt x="916" y="63"/>
                  </a:lnTo>
                  <a:lnTo>
                    <a:pt x="914" y="73"/>
                  </a:lnTo>
                  <a:lnTo>
                    <a:pt x="914" y="76"/>
                  </a:lnTo>
                  <a:lnTo>
                    <a:pt x="913" y="78"/>
                  </a:lnTo>
                  <a:lnTo>
                    <a:pt x="913" y="84"/>
                  </a:lnTo>
                  <a:lnTo>
                    <a:pt x="912" y="86"/>
                  </a:lnTo>
                  <a:lnTo>
                    <a:pt x="911" y="87"/>
                  </a:lnTo>
                  <a:lnTo>
                    <a:pt x="911" y="99"/>
                  </a:lnTo>
                  <a:lnTo>
                    <a:pt x="913" y="99"/>
                  </a:lnTo>
                  <a:lnTo>
                    <a:pt x="913" y="97"/>
                  </a:lnTo>
                  <a:lnTo>
                    <a:pt x="914" y="96"/>
                  </a:lnTo>
                  <a:lnTo>
                    <a:pt x="915" y="97"/>
                  </a:lnTo>
                  <a:lnTo>
                    <a:pt x="916" y="96"/>
                  </a:lnTo>
                  <a:lnTo>
                    <a:pt x="915" y="93"/>
                  </a:lnTo>
                  <a:lnTo>
                    <a:pt x="915" y="92"/>
                  </a:lnTo>
                  <a:lnTo>
                    <a:pt x="916" y="91"/>
                  </a:lnTo>
                  <a:lnTo>
                    <a:pt x="916" y="90"/>
                  </a:lnTo>
                  <a:lnTo>
                    <a:pt x="918" y="91"/>
                  </a:lnTo>
                  <a:lnTo>
                    <a:pt x="919" y="91"/>
                  </a:lnTo>
                  <a:lnTo>
                    <a:pt x="921" y="90"/>
                  </a:lnTo>
                  <a:lnTo>
                    <a:pt x="921" y="88"/>
                  </a:lnTo>
                  <a:lnTo>
                    <a:pt x="922" y="86"/>
                  </a:lnTo>
                  <a:lnTo>
                    <a:pt x="922" y="85"/>
                  </a:lnTo>
                  <a:lnTo>
                    <a:pt x="924" y="84"/>
                  </a:lnTo>
                  <a:lnTo>
                    <a:pt x="928" y="82"/>
                  </a:lnTo>
                  <a:lnTo>
                    <a:pt x="928" y="86"/>
                  </a:lnTo>
                  <a:lnTo>
                    <a:pt x="933" y="84"/>
                  </a:lnTo>
                  <a:lnTo>
                    <a:pt x="934" y="84"/>
                  </a:lnTo>
                  <a:lnTo>
                    <a:pt x="936" y="85"/>
                  </a:lnTo>
                  <a:lnTo>
                    <a:pt x="933" y="82"/>
                  </a:lnTo>
                  <a:lnTo>
                    <a:pt x="932" y="80"/>
                  </a:lnTo>
                  <a:lnTo>
                    <a:pt x="930" y="78"/>
                  </a:lnTo>
                  <a:lnTo>
                    <a:pt x="930" y="76"/>
                  </a:lnTo>
                  <a:lnTo>
                    <a:pt x="931" y="75"/>
                  </a:lnTo>
                  <a:lnTo>
                    <a:pt x="931" y="73"/>
                  </a:lnTo>
                  <a:lnTo>
                    <a:pt x="930" y="73"/>
                  </a:lnTo>
                  <a:lnTo>
                    <a:pt x="932" y="68"/>
                  </a:lnTo>
                  <a:lnTo>
                    <a:pt x="933" y="67"/>
                  </a:lnTo>
                  <a:lnTo>
                    <a:pt x="934" y="67"/>
                  </a:lnTo>
                  <a:lnTo>
                    <a:pt x="936" y="68"/>
                  </a:lnTo>
                  <a:lnTo>
                    <a:pt x="938" y="68"/>
                  </a:lnTo>
                  <a:lnTo>
                    <a:pt x="942" y="70"/>
                  </a:lnTo>
                  <a:lnTo>
                    <a:pt x="943" y="70"/>
                  </a:lnTo>
                  <a:lnTo>
                    <a:pt x="942" y="68"/>
                  </a:lnTo>
                  <a:lnTo>
                    <a:pt x="937" y="65"/>
                  </a:lnTo>
                  <a:lnTo>
                    <a:pt x="936" y="63"/>
                  </a:lnTo>
                  <a:lnTo>
                    <a:pt x="936" y="61"/>
                  </a:lnTo>
                  <a:lnTo>
                    <a:pt x="938" y="57"/>
                  </a:lnTo>
                  <a:lnTo>
                    <a:pt x="937" y="57"/>
                  </a:lnTo>
                  <a:lnTo>
                    <a:pt x="934" y="55"/>
                  </a:lnTo>
                  <a:lnTo>
                    <a:pt x="936" y="51"/>
                  </a:lnTo>
                  <a:lnTo>
                    <a:pt x="937" y="50"/>
                  </a:lnTo>
                  <a:lnTo>
                    <a:pt x="945" y="50"/>
                  </a:lnTo>
                  <a:lnTo>
                    <a:pt x="945" y="48"/>
                  </a:lnTo>
                  <a:lnTo>
                    <a:pt x="944" y="48"/>
                  </a:lnTo>
                  <a:lnTo>
                    <a:pt x="943" y="45"/>
                  </a:lnTo>
                  <a:lnTo>
                    <a:pt x="944" y="43"/>
                  </a:lnTo>
                  <a:lnTo>
                    <a:pt x="944" y="41"/>
                  </a:lnTo>
                  <a:lnTo>
                    <a:pt x="945" y="39"/>
                  </a:lnTo>
                  <a:lnTo>
                    <a:pt x="946" y="39"/>
                  </a:lnTo>
                  <a:lnTo>
                    <a:pt x="958" y="42"/>
                  </a:lnTo>
                  <a:lnTo>
                    <a:pt x="951" y="39"/>
                  </a:lnTo>
                  <a:lnTo>
                    <a:pt x="951" y="38"/>
                  </a:lnTo>
                  <a:lnTo>
                    <a:pt x="952" y="38"/>
                  </a:lnTo>
                  <a:lnTo>
                    <a:pt x="953" y="37"/>
                  </a:lnTo>
                  <a:lnTo>
                    <a:pt x="953" y="36"/>
                  </a:lnTo>
                  <a:lnTo>
                    <a:pt x="952" y="35"/>
                  </a:lnTo>
                  <a:lnTo>
                    <a:pt x="952" y="33"/>
                  </a:lnTo>
                  <a:lnTo>
                    <a:pt x="951" y="35"/>
                  </a:lnTo>
                  <a:lnTo>
                    <a:pt x="951" y="33"/>
                  </a:lnTo>
                  <a:lnTo>
                    <a:pt x="950" y="33"/>
                  </a:lnTo>
                  <a:lnTo>
                    <a:pt x="950" y="32"/>
                  </a:lnTo>
                  <a:lnTo>
                    <a:pt x="947" y="32"/>
                  </a:lnTo>
                  <a:lnTo>
                    <a:pt x="947" y="31"/>
                  </a:lnTo>
                  <a:lnTo>
                    <a:pt x="949" y="29"/>
                  </a:lnTo>
                  <a:lnTo>
                    <a:pt x="949" y="27"/>
                  </a:lnTo>
                  <a:lnTo>
                    <a:pt x="947" y="29"/>
                  </a:lnTo>
                  <a:lnTo>
                    <a:pt x="946" y="31"/>
                  </a:lnTo>
                  <a:lnTo>
                    <a:pt x="945" y="32"/>
                  </a:lnTo>
                  <a:lnTo>
                    <a:pt x="939" y="30"/>
                  </a:lnTo>
                  <a:lnTo>
                    <a:pt x="937" y="27"/>
                  </a:lnTo>
                  <a:lnTo>
                    <a:pt x="937" y="23"/>
                  </a:lnTo>
                  <a:lnTo>
                    <a:pt x="938" y="22"/>
                  </a:lnTo>
                  <a:lnTo>
                    <a:pt x="946" y="24"/>
                  </a:lnTo>
                  <a:lnTo>
                    <a:pt x="945" y="23"/>
                  </a:lnTo>
                  <a:lnTo>
                    <a:pt x="945" y="22"/>
                  </a:lnTo>
                  <a:lnTo>
                    <a:pt x="940" y="17"/>
                  </a:lnTo>
                  <a:lnTo>
                    <a:pt x="940" y="14"/>
                  </a:lnTo>
                  <a:lnTo>
                    <a:pt x="942" y="13"/>
                  </a:lnTo>
                  <a:lnTo>
                    <a:pt x="951" y="16"/>
                  </a:lnTo>
                  <a:lnTo>
                    <a:pt x="952" y="18"/>
                  </a:lnTo>
                  <a:lnTo>
                    <a:pt x="952" y="20"/>
                  </a:lnTo>
                  <a:lnTo>
                    <a:pt x="953" y="23"/>
                  </a:lnTo>
                  <a:lnTo>
                    <a:pt x="955" y="23"/>
                  </a:lnTo>
                  <a:lnTo>
                    <a:pt x="956" y="20"/>
                  </a:lnTo>
                  <a:lnTo>
                    <a:pt x="955" y="19"/>
                  </a:lnTo>
                  <a:lnTo>
                    <a:pt x="955" y="16"/>
                  </a:lnTo>
                  <a:lnTo>
                    <a:pt x="956" y="14"/>
                  </a:lnTo>
                  <a:lnTo>
                    <a:pt x="955" y="14"/>
                  </a:lnTo>
                  <a:lnTo>
                    <a:pt x="953" y="13"/>
                  </a:lnTo>
                  <a:lnTo>
                    <a:pt x="953" y="6"/>
                  </a:lnTo>
                  <a:lnTo>
                    <a:pt x="955" y="4"/>
                  </a:lnTo>
                  <a:lnTo>
                    <a:pt x="957" y="5"/>
                  </a:lnTo>
                  <a:lnTo>
                    <a:pt x="958" y="5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11"/>
            <p:cNvSpPr>
              <a:spLocks/>
            </p:cNvSpPr>
            <p:nvPr/>
          </p:nvSpPr>
          <p:spPr bwMode="auto">
            <a:xfrm>
              <a:off x="4945063" y="4679950"/>
              <a:ext cx="303213" cy="192088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15" y="4"/>
                </a:cxn>
                <a:cxn ang="0">
                  <a:pos x="121" y="6"/>
                </a:cxn>
                <a:cxn ang="0">
                  <a:pos x="129" y="7"/>
                </a:cxn>
                <a:cxn ang="0">
                  <a:pos x="156" y="21"/>
                </a:cxn>
                <a:cxn ang="0">
                  <a:pos x="149" y="37"/>
                </a:cxn>
                <a:cxn ang="0">
                  <a:pos x="150" y="45"/>
                </a:cxn>
                <a:cxn ang="0">
                  <a:pos x="164" y="49"/>
                </a:cxn>
                <a:cxn ang="0">
                  <a:pos x="177" y="58"/>
                </a:cxn>
                <a:cxn ang="0">
                  <a:pos x="185" y="51"/>
                </a:cxn>
                <a:cxn ang="0">
                  <a:pos x="191" y="57"/>
                </a:cxn>
                <a:cxn ang="0">
                  <a:pos x="189" y="64"/>
                </a:cxn>
                <a:cxn ang="0">
                  <a:pos x="189" y="77"/>
                </a:cxn>
                <a:cxn ang="0">
                  <a:pos x="179" y="72"/>
                </a:cxn>
                <a:cxn ang="0">
                  <a:pos x="171" y="81"/>
                </a:cxn>
                <a:cxn ang="0">
                  <a:pos x="176" y="88"/>
                </a:cxn>
                <a:cxn ang="0">
                  <a:pos x="173" y="96"/>
                </a:cxn>
                <a:cxn ang="0">
                  <a:pos x="164" y="88"/>
                </a:cxn>
                <a:cxn ang="0">
                  <a:pos x="150" y="92"/>
                </a:cxn>
                <a:cxn ang="0">
                  <a:pos x="146" y="80"/>
                </a:cxn>
                <a:cxn ang="0">
                  <a:pos x="143" y="80"/>
                </a:cxn>
                <a:cxn ang="0">
                  <a:pos x="139" y="87"/>
                </a:cxn>
                <a:cxn ang="0">
                  <a:pos x="136" y="100"/>
                </a:cxn>
                <a:cxn ang="0">
                  <a:pos x="131" y="107"/>
                </a:cxn>
                <a:cxn ang="0">
                  <a:pos x="129" y="113"/>
                </a:cxn>
                <a:cxn ang="0">
                  <a:pos x="129" y="121"/>
                </a:cxn>
                <a:cxn ang="0">
                  <a:pos x="124" y="114"/>
                </a:cxn>
                <a:cxn ang="0">
                  <a:pos x="121" y="106"/>
                </a:cxn>
                <a:cxn ang="0">
                  <a:pos x="115" y="105"/>
                </a:cxn>
                <a:cxn ang="0">
                  <a:pos x="107" y="98"/>
                </a:cxn>
                <a:cxn ang="0">
                  <a:pos x="99" y="84"/>
                </a:cxn>
                <a:cxn ang="0">
                  <a:pos x="90" y="94"/>
                </a:cxn>
                <a:cxn ang="0">
                  <a:pos x="89" y="105"/>
                </a:cxn>
                <a:cxn ang="0">
                  <a:pos x="81" y="112"/>
                </a:cxn>
                <a:cxn ang="0">
                  <a:pos x="71" y="112"/>
                </a:cxn>
                <a:cxn ang="0">
                  <a:pos x="61" y="115"/>
                </a:cxn>
                <a:cxn ang="0">
                  <a:pos x="44" y="113"/>
                </a:cxn>
                <a:cxn ang="0">
                  <a:pos x="38" y="102"/>
                </a:cxn>
                <a:cxn ang="0">
                  <a:pos x="33" y="89"/>
                </a:cxn>
                <a:cxn ang="0">
                  <a:pos x="23" y="83"/>
                </a:cxn>
                <a:cxn ang="0">
                  <a:pos x="12" y="90"/>
                </a:cxn>
                <a:cxn ang="0">
                  <a:pos x="7" y="102"/>
                </a:cxn>
                <a:cxn ang="0">
                  <a:pos x="1" y="99"/>
                </a:cxn>
                <a:cxn ang="0">
                  <a:pos x="6" y="92"/>
                </a:cxn>
                <a:cxn ang="0">
                  <a:pos x="5" y="84"/>
                </a:cxn>
                <a:cxn ang="0">
                  <a:pos x="7" y="75"/>
                </a:cxn>
                <a:cxn ang="0">
                  <a:pos x="20" y="64"/>
                </a:cxn>
                <a:cxn ang="0">
                  <a:pos x="21" y="52"/>
                </a:cxn>
                <a:cxn ang="0">
                  <a:pos x="33" y="43"/>
                </a:cxn>
                <a:cxn ang="0">
                  <a:pos x="43" y="34"/>
                </a:cxn>
                <a:cxn ang="0">
                  <a:pos x="44" y="26"/>
                </a:cxn>
                <a:cxn ang="0">
                  <a:pos x="43" y="22"/>
                </a:cxn>
                <a:cxn ang="0">
                  <a:pos x="45" y="18"/>
                </a:cxn>
                <a:cxn ang="0">
                  <a:pos x="53" y="24"/>
                </a:cxn>
                <a:cxn ang="0">
                  <a:pos x="64" y="18"/>
                </a:cxn>
                <a:cxn ang="0">
                  <a:pos x="69" y="13"/>
                </a:cxn>
                <a:cxn ang="0">
                  <a:pos x="76" y="15"/>
                </a:cxn>
                <a:cxn ang="0">
                  <a:pos x="90" y="14"/>
                </a:cxn>
                <a:cxn ang="0">
                  <a:pos x="99" y="10"/>
                </a:cxn>
                <a:cxn ang="0">
                  <a:pos x="111" y="13"/>
                </a:cxn>
                <a:cxn ang="0">
                  <a:pos x="105" y="9"/>
                </a:cxn>
                <a:cxn ang="0">
                  <a:pos x="105" y="3"/>
                </a:cxn>
              </a:cxnLst>
              <a:rect l="0" t="0" r="r" b="b"/>
              <a:pathLst>
                <a:path w="191" h="121">
                  <a:moveTo>
                    <a:pt x="110" y="0"/>
                  </a:moveTo>
                  <a:lnTo>
                    <a:pt x="112" y="0"/>
                  </a:lnTo>
                  <a:lnTo>
                    <a:pt x="112" y="2"/>
                  </a:lnTo>
                  <a:lnTo>
                    <a:pt x="113" y="2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4" y="1"/>
                  </a:lnTo>
                  <a:lnTo>
                    <a:pt x="115" y="1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7" y="3"/>
                  </a:lnTo>
                  <a:lnTo>
                    <a:pt x="115" y="4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19" y="4"/>
                  </a:lnTo>
                  <a:lnTo>
                    <a:pt x="120" y="4"/>
                  </a:lnTo>
                  <a:lnTo>
                    <a:pt x="121" y="6"/>
                  </a:lnTo>
                  <a:lnTo>
                    <a:pt x="123" y="6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4" y="8"/>
                  </a:lnTo>
                  <a:lnTo>
                    <a:pt x="127" y="8"/>
                  </a:lnTo>
                  <a:lnTo>
                    <a:pt x="129" y="7"/>
                  </a:lnTo>
                  <a:lnTo>
                    <a:pt x="130" y="7"/>
                  </a:lnTo>
                  <a:lnTo>
                    <a:pt x="135" y="8"/>
                  </a:lnTo>
                  <a:lnTo>
                    <a:pt x="138" y="8"/>
                  </a:lnTo>
                  <a:lnTo>
                    <a:pt x="141" y="9"/>
                  </a:lnTo>
                  <a:lnTo>
                    <a:pt x="151" y="16"/>
                  </a:lnTo>
                  <a:lnTo>
                    <a:pt x="156" y="21"/>
                  </a:lnTo>
                  <a:lnTo>
                    <a:pt x="156" y="25"/>
                  </a:lnTo>
                  <a:lnTo>
                    <a:pt x="154" y="27"/>
                  </a:lnTo>
                  <a:lnTo>
                    <a:pt x="154" y="28"/>
                  </a:lnTo>
                  <a:lnTo>
                    <a:pt x="151" y="33"/>
                  </a:lnTo>
                  <a:lnTo>
                    <a:pt x="150" y="34"/>
                  </a:lnTo>
                  <a:lnTo>
                    <a:pt x="149" y="37"/>
                  </a:lnTo>
                  <a:lnTo>
                    <a:pt x="149" y="39"/>
                  </a:lnTo>
                  <a:lnTo>
                    <a:pt x="150" y="40"/>
                  </a:lnTo>
                  <a:lnTo>
                    <a:pt x="150" y="44"/>
                  </a:lnTo>
                  <a:lnTo>
                    <a:pt x="149" y="44"/>
                  </a:lnTo>
                  <a:lnTo>
                    <a:pt x="149" y="45"/>
                  </a:lnTo>
                  <a:lnTo>
                    <a:pt x="150" y="45"/>
                  </a:lnTo>
                  <a:lnTo>
                    <a:pt x="152" y="46"/>
                  </a:lnTo>
                  <a:lnTo>
                    <a:pt x="154" y="45"/>
                  </a:lnTo>
                  <a:lnTo>
                    <a:pt x="154" y="46"/>
                  </a:lnTo>
                  <a:lnTo>
                    <a:pt x="156" y="45"/>
                  </a:lnTo>
                  <a:lnTo>
                    <a:pt x="157" y="46"/>
                  </a:lnTo>
                  <a:lnTo>
                    <a:pt x="164" y="49"/>
                  </a:lnTo>
                  <a:lnTo>
                    <a:pt x="166" y="49"/>
                  </a:lnTo>
                  <a:lnTo>
                    <a:pt x="166" y="53"/>
                  </a:lnTo>
                  <a:lnTo>
                    <a:pt x="167" y="55"/>
                  </a:lnTo>
                  <a:lnTo>
                    <a:pt x="171" y="56"/>
                  </a:lnTo>
                  <a:lnTo>
                    <a:pt x="174" y="58"/>
                  </a:lnTo>
                  <a:lnTo>
                    <a:pt x="177" y="58"/>
                  </a:lnTo>
                  <a:lnTo>
                    <a:pt x="180" y="57"/>
                  </a:lnTo>
                  <a:lnTo>
                    <a:pt x="180" y="55"/>
                  </a:lnTo>
                  <a:lnTo>
                    <a:pt x="181" y="53"/>
                  </a:lnTo>
                  <a:lnTo>
                    <a:pt x="183" y="53"/>
                  </a:lnTo>
                  <a:lnTo>
                    <a:pt x="183" y="52"/>
                  </a:lnTo>
                  <a:lnTo>
                    <a:pt x="185" y="51"/>
                  </a:lnTo>
                  <a:lnTo>
                    <a:pt x="185" y="50"/>
                  </a:lnTo>
                  <a:lnTo>
                    <a:pt x="187" y="50"/>
                  </a:lnTo>
                  <a:lnTo>
                    <a:pt x="191" y="53"/>
                  </a:lnTo>
                  <a:lnTo>
                    <a:pt x="191" y="55"/>
                  </a:lnTo>
                  <a:lnTo>
                    <a:pt x="189" y="56"/>
                  </a:lnTo>
                  <a:lnTo>
                    <a:pt x="191" y="57"/>
                  </a:lnTo>
                  <a:lnTo>
                    <a:pt x="189" y="59"/>
                  </a:lnTo>
                  <a:lnTo>
                    <a:pt x="189" y="61"/>
                  </a:lnTo>
                  <a:lnTo>
                    <a:pt x="188" y="62"/>
                  </a:lnTo>
                  <a:lnTo>
                    <a:pt x="188" y="63"/>
                  </a:lnTo>
                  <a:lnTo>
                    <a:pt x="189" y="63"/>
                  </a:lnTo>
                  <a:lnTo>
                    <a:pt x="189" y="64"/>
                  </a:lnTo>
                  <a:lnTo>
                    <a:pt x="187" y="66"/>
                  </a:lnTo>
                  <a:lnTo>
                    <a:pt x="187" y="71"/>
                  </a:lnTo>
                  <a:lnTo>
                    <a:pt x="189" y="71"/>
                  </a:lnTo>
                  <a:lnTo>
                    <a:pt x="191" y="72"/>
                  </a:lnTo>
                  <a:lnTo>
                    <a:pt x="191" y="76"/>
                  </a:lnTo>
                  <a:lnTo>
                    <a:pt x="189" y="77"/>
                  </a:lnTo>
                  <a:lnTo>
                    <a:pt x="183" y="77"/>
                  </a:lnTo>
                  <a:lnTo>
                    <a:pt x="183" y="76"/>
                  </a:lnTo>
                  <a:lnTo>
                    <a:pt x="182" y="76"/>
                  </a:lnTo>
                  <a:lnTo>
                    <a:pt x="181" y="75"/>
                  </a:lnTo>
                  <a:lnTo>
                    <a:pt x="181" y="72"/>
                  </a:lnTo>
                  <a:lnTo>
                    <a:pt x="179" y="72"/>
                  </a:lnTo>
                  <a:lnTo>
                    <a:pt x="175" y="74"/>
                  </a:lnTo>
                  <a:lnTo>
                    <a:pt x="174" y="74"/>
                  </a:lnTo>
                  <a:lnTo>
                    <a:pt x="174" y="76"/>
                  </a:lnTo>
                  <a:lnTo>
                    <a:pt x="173" y="77"/>
                  </a:lnTo>
                  <a:lnTo>
                    <a:pt x="173" y="80"/>
                  </a:lnTo>
                  <a:lnTo>
                    <a:pt x="171" y="81"/>
                  </a:lnTo>
                  <a:lnTo>
                    <a:pt x="173" y="81"/>
                  </a:lnTo>
                  <a:lnTo>
                    <a:pt x="173" y="82"/>
                  </a:lnTo>
                  <a:lnTo>
                    <a:pt x="171" y="83"/>
                  </a:lnTo>
                  <a:lnTo>
                    <a:pt x="173" y="84"/>
                  </a:lnTo>
                  <a:lnTo>
                    <a:pt x="176" y="84"/>
                  </a:lnTo>
                  <a:lnTo>
                    <a:pt x="176" y="88"/>
                  </a:lnTo>
                  <a:lnTo>
                    <a:pt x="175" y="88"/>
                  </a:lnTo>
                  <a:lnTo>
                    <a:pt x="175" y="92"/>
                  </a:lnTo>
                  <a:lnTo>
                    <a:pt x="177" y="93"/>
                  </a:lnTo>
                  <a:lnTo>
                    <a:pt x="177" y="95"/>
                  </a:lnTo>
                  <a:lnTo>
                    <a:pt x="176" y="96"/>
                  </a:lnTo>
                  <a:lnTo>
                    <a:pt x="173" y="96"/>
                  </a:lnTo>
                  <a:lnTo>
                    <a:pt x="173" y="94"/>
                  </a:lnTo>
                  <a:lnTo>
                    <a:pt x="170" y="93"/>
                  </a:lnTo>
                  <a:lnTo>
                    <a:pt x="169" y="90"/>
                  </a:lnTo>
                  <a:lnTo>
                    <a:pt x="169" y="89"/>
                  </a:lnTo>
                  <a:lnTo>
                    <a:pt x="168" y="88"/>
                  </a:lnTo>
                  <a:lnTo>
                    <a:pt x="164" y="88"/>
                  </a:lnTo>
                  <a:lnTo>
                    <a:pt x="162" y="89"/>
                  </a:lnTo>
                  <a:lnTo>
                    <a:pt x="158" y="89"/>
                  </a:lnTo>
                  <a:lnTo>
                    <a:pt x="158" y="93"/>
                  </a:lnTo>
                  <a:lnTo>
                    <a:pt x="152" y="93"/>
                  </a:lnTo>
                  <a:lnTo>
                    <a:pt x="151" y="92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49" y="89"/>
                  </a:lnTo>
                  <a:lnTo>
                    <a:pt x="149" y="88"/>
                  </a:lnTo>
                  <a:lnTo>
                    <a:pt x="148" y="88"/>
                  </a:lnTo>
                  <a:lnTo>
                    <a:pt x="148" y="81"/>
                  </a:lnTo>
                  <a:lnTo>
                    <a:pt x="146" y="80"/>
                  </a:lnTo>
                  <a:lnTo>
                    <a:pt x="146" y="81"/>
                  </a:lnTo>
                  <a:lnTo>
                    <a:pt x="145" y="81"/>
                  </a:lnTo>
                  <a:lnTo>
                    <a:pt x="145" y="82"/>
                  </a:lnTo>
                  <a:lnTo>
                    <a:pt x="144" y="82"/>
                  </a:lnTo>
                  <a:lnTo>
                    <a:pt x="143" y="81"/>
                  </a:lnTo>
                  <a:lnTo>
                    <a:pt x="143" y="80"/>
                  </a:lnTo>
                  <a:lnTo>
                    <a:pt x="141" y="80"/>
                  </a:lnTo>
                  <a:lnTo>
                    <a:pt x="139" y="81"/>
                  </a:lnTo>
                  <a:lnTo>
                    <a:pt x="139" y="82"/>
                  </a:lnTo>
                  <a:lnTo>
                    <a:pt x="138" y="83"/>
                  </a:lnTo>
                  <a:lnTo>
                    <a:pt x="139" y="84"/>
                  </a:lnTo>
                  <a:lnTo>
                    <a:pt x="139" y="87"/>
                  </a:lnTo>
                  <a:lnTo>
                    <a:pt x="141" y="89"/>
                  </a:lnTo>
                  <a:lnTo>
                    <a:pt x="141" y="92"/>
                  </a:lnTo>
                  <a:lnTo>
                    <a:pt x="138" y="96"/>
                  </a:lnTo>
                  <a:lnTo>
                    <a:pt x="137" y="98"/>
                  </a:lnTo>
                  <a:lnTo>
                    <a:pt x="136" y="98"/>
                  </a:lnTo>
                  <a:lnTo>
                    <a:pt x="136" y="100"/>
                  </a:lnTo>
                  <a:lnTo>
                    <a:pt x="132" y="102"/>
                  </a:lnTo>
                  <a:lnTo>
                    <a:pt x="132" y="104"/>
                  </a:lnTo>
                  <a:lnTo>
                    <a:pt x="131" y="104"/>
                  </a:lnTo>
                  <a:lnTo>
                    <a:pt x="132" y="105"/>
                  </a:lnTo>
                  <a:lnTo>
                    <a:pt x="131" y="106"/>
                  </a:lnTo>
                  <a:lnTo>
                    <a:pt x="131" y="107"/>
                  </a:lnTo>
                  <a:lnTo>
                    <a:pt x="130" y="107"/>
                  </a:lnTo>
                  <a:lnTo>
                    <a:pt x="129" y="108"/>
                  </a:lnTo>
                  <a:lnTo>
                    <a:pt x="130" y="111"/>
                  </a:lnTo>
                  <a:lnTo>
                    <a:pt x="127" y="112"/>
                  </a:lnTo>
                  <a:lnTo>
                    <a:pt x="127" y="113"/>
                  </a:lnTo>
                  <a:lnTo>
                    <a:pt x="129" y="113"/>
                  </a:lnTo>
                  <a:lnTo>
                    <a:pt x="129" y="114"/>
                  </a:lnTo>
                  <a:lnTo>
                    <a:pt x="130" y="115"/>
                  </a:lnTo>
                  <a:lnTo>
                    <a:pt x="131" y="115"/>
                  </a:lnTo>
                  <a:lnTo>
                    <a:pt x="131" y="118"/>
                  </a:lnTo>
                  <a:lnTo>
                    <a:pt x="130" y="119"/>
                  </a:lnTo>
                  <a:lnTo>
                    <a:pt x="129" y="121"/>
                  </a:lnTo>
                  <a:lnTo>
                    <a:pt x="127" y="121"/>
                  </a:lnTo>
                  <a:lnTo>
                    <a:pt x="126" y="120"/>
                  </a:lnTo>
                  <a:lnTo>
                    <a:pt x="125" y="120"/>
                  </a:lnTo>
                  <a:lnTo>
                    <a:pt x="125" y="117"/>
                  </a:lnTo>
                  <a:lnTo>
                    <a:pt x="124" y="115"/>
                  </a:lnTo>
                  <a:lnTo>
                    <a:pt x="124" y="114"/>
                  </a:lnTo>
                  <a:lnTo>
                    <a:pt x="123" y="113"/>
                  </a:lnTo>
                  <a:lnTo>
                    <a:pt x="120" y="112"/>
                  </a:lnTo>
                  <a:lnTo>
                    <a:pt x="119" y="112"/>
                  </a:lnTo>
                  <a:lnTo>
                    <a:pt x="119" y="111"/>
                  </a:lnTo>
                  <a:lnTo>
                    <a:pt x="121" y="108"/>
                  </a:lnTo>
                  <a:lnTo>
                    <a:pt x="121" y="106"/>
                  </a:lnTo>
                  <a:lnTo>
                    <a:pt x="120" y="105"/>
                  </a:lnTo>
                  <a:lnTo>
                    <a:pt x="118" y="105"/>
                  </a:lnTo>
                  <a:lnTo>
                    <a:pt x="118" y="104"/>
                  </a:lnTo>
                  <a:lnTo>
                    <a:pt x="117" y="104"/>
                  </a:lnTo>
                  <a:lnTo>
                    <a:pt x="117" y="105"/>
                  </a:lnTo>
                  <a:lnTo>
                    <a:pt x="115" y="105"/>
                  </a:lnTo>
                  <a:lnTo>
                    <a:pt x="113" y="104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0" y="99"/>
                  </a:lnTo>
                  <a:lnTo>
                    <a:pt x="108" y="98"/>
                  </a:lnTo>
                  <a:lnTo>
                    <a:pt x="107" y="98"/>
                  </a:lnTo>
                  <a:lnTo>
                    <a:pt x="106" y="96"/>
                  </a:lnTo>
                  <a:lnTo>
                    <a:pt x="105" y="96"/>
                  </a:lnTo>
                  <a:lnTo>
                    <a:pt x="105" y="83"/>
                  </a:lnTo>
                  <a:lnTo>
                    <a:pt x="101" y="83"/>
                  </a:lnTo>
                  <a:lnTo>
                    <a:pt x="100" y="84"/>
                  </a:lnTo>
                  <a:lnTo>
                    <a:pt x="99" y="84"/>
                  </a:lnTo>
                  <a:lnTo>
                    <a:pt x="99" y="88"/>
                  </a:lnTo>
                  <a:lnTo>
                    <a:pt x="98" y="88"/>
                  </a:lnTo>
                  <a:lnTo>
                    <a:pt x="94" y="92"/>
                  </a:lnTo>
                  <a:lnTo>
                    <a:pt x="92" y="93"/>
                  </a:lnTo>
                  <a:lnTo>
                    <a:pt x="90" y="93"/>
                  </a:lnTo>
                  <a:lnTo>
                    <a:pt x="90" y="94"/>
                  </a:lnTo>
                  <a:lnTo>
                    <a:pt x="89" y="94"/>
                  </a:lnTo>
                  <a:lnTo>
                    <a:pt x="89" y="95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8" y="105"/>
                  </a:lnTo>
                  <a:lnTo>
                    <a:pt x="87" y="106"/>
                  </a:lnTo>
                  <a:lnTo>
                    <a:pt x="87" y="109"/>
                  </a:lnTo>
                  <a:lnTo>
                    <a:pt x="86" y="111"/>
                  </a:lnTo>
                  <a:lnTo>
                    <a:pt x="82" y="112"/>
                  </a:lnTo>
                  <a:lnTo>
                    <a:pt x="81" y="112"/>
                  </a:lnTo>
                  <a:lnTo>
                    <a:pt x="80" y="114"/>
                  </a:lnTo>
                  <a:lnTo>
                    <a:pt x="80" y="115"/>
                  </a:lnTo>
                  <a:lnTo>
                    <a:pt x="77" y="115"/>
                  </a:lnTo>
                  <a:lnTo>
                    <a:pt x="75" y="114"/>
                  </a:lnTo>
                  <a:lnTo>
                    <a:pt x="74" y="114"/>
                  </a:lnTo>
                  <a:lnTo>
                    <a:pt x="71" y="112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56" y="115"/>
                  </a:lnTo>
                  <a:lnTo>
                    <a:pt x="55" y="117"/>
                  </a:lnTo>
                  <a:lnTo>
                    <a:pt x="52" y="118"/>
                  </a:lnTo>
                  <a:lnTo>
                    <a:pt x="48" y="118"/>
                  </a:lnTo>
                  <a:lnTo>
                    <a:pt x="48" y="117"/>
                  </a:lnTo>
                  <a:lnTo>
                    <a:pt x="44" y="113"/>
                  </a:lnTo>
                  <a:lnTo>
                    <a:pt x="44" y="111"/>
                  </a:lnTo>
                  <a:lnTo>
                    <a:pt x="40" y="107"/>
                  </a:lnTo>
                  <a:lnTo>
                    <a:pt x="38" y="107"/>
                  </a:lnTo>
                  <a:lnTo>
                    <a:pt x="38" y="105"/>
                  </a:lnTo>
                  <a:lnTo>
                    <a:pt x="39" y="104"/>
                  </a:lnTo>
                  <a:lnTo>
                    <a:pt x="38" y="102"/>
                  </a:lnTo>
                  <a:lnTo>
                    <a:pt x="34" y="102"/>
                  </a:lnTo>
                  <a:lnTo>
                    <a:pt x="34" y="99"/>
                  </a:lnTo>
                  <a:lnTo>
                    <a:pt x="37" y="94"/>
                  </a:lnTo>
                  <a:lnTo>
                    <a:pt x="36" y="93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6" y="87"/>
                  </a:lnTo>
                  <a:lnTo>
                    <a:pt x="36" y="86"/>
                  </a:lnTo>
                  <a:lnTo>
                    <a:pt x="34" y="84"/>
                  </a:lnTo>
                  <a:lnTo>
                    <a:pt x="28" y="82"/>
                  </a:lnTo>
                  <a:lnTo>
                    <a:pt x="25" y="82"/>
                  </a:lnTo>
                  <a:lnTo>
                    <a:pt x="23" y="83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5" y="87"/>
                  </a:lnTo>
                  <a:lnTo>
                    <a:pt x="13" y="88"/>
                  </a:lnTo>
                  <a:lnTo>
                    <a:pt x="12" y="89"/>
                  </a:lnTo>
                  <a:lnTo>
                    <a:pt x="12" y="90"/>
                  </a:lnTo>
                  <a:lnTo>
                    <a:pt x="11" y="92"/>
                  </a:lnTo>
                  <a:lnTo>
                    <a:pt x="12" y="92"/>
                  </a:lnTo>
                  <a:lnTo>
                    <a:pt x="12" y="94"/>
                  </a:lnTo>
                  <a:lnTo>
                    <a:pt x="14" y="94"/>
                  </a:lnTo>
                  <a:lnTo>
                    <a:pt x="14" y="95"/>
                  </a:lnTo>
                  <a:lnTo>
                    <a:pt x="7" y="102"/>
                  </a:lnTo>
                  <a:lnTo>
                    <a:pt x="5" y="101"/>
                  </a:lnTo>
                  <a:lnTo>
                    <a:pt x="3" y="101"/>
                  </a:lnTo>
                  <a:lnTo>
                    <a:pt x="1" y="102"/>
                  </a:lnTo>
                  <a:lnTo>
                    <a:pt x="0" y="102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3" y="95"/>
                  </a:lnTo>
                  <a:lnTo>
                    <a:pt x="6" y="95"/>
                  </a:lnTo>
                  <a:lnTo>
                    <a:pt x="6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8" y="88"/>
                  </a:lnTo>
                  <a:lnTo>
                    <a:pt x="7" y="87"/>
                  </a:lnTo>
                  <a:lnTo>
                    <a:pt x="7" y="86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6" y="81"/>
                  </a:lnTo>
                  <a:lnTo>
                    <a:pt x="7" y="78"/>
                  </a:lnTo>
                  <a:lnTo>
                    <a:pt x="8" y="77"/>
                  </a:lnTo>
                  <a:lnTo>
                    <a:pt x="7" y="76"/>
                  </a:lnTo>
                  <a:lnTo>
                    <a:pt x="7" y="75"/>
                  </a:lnTo>
                  <a:lnTo>
                    <a:pt x="13" y="69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8" y="65"/>
                  </a:lnTo>
                  <a:lnTo>
                    <a:pt x="19" y="65"/>
                  </a:lnTo>
                  <a:lnTo>
                    <a:pt x="20" y="64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1" y="56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1" y="52"/>
                  </a:lnTo>
                  <a:lnTo>
                    <a:pt x="23" y="51"/>
                  </a:lnTo>
                  <a:lnTo>
                    <a:pt x="27" y="50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4" y="41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5"/>
                  </a:lnTo>
                  <a:lnTo>
                    <a:pt x="43" y="34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6" y="28"/>
                  </a:lnTo>
                  <a:lnTo>
                    <a:pt x="44" y="26"/>
                  </a:lnTo>
                  <a:lnTo>
                    <a:pt x="44" y="27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2" y="24"/>
                  </a:lnTo>
                  <a:lnTo>
                    <a:pt x="42" y="22"/>
                  </a:lnTo>
                  <a:lnTo>
                    <a:pt x="43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52" y="19"/>
                  </a:lnTo>
                  <a:lnTo>
                    <a:pt x="51" y="21"/>
                  </a:lnTo>
                  <a:lnTo>
                    <a:pt x="52" y="22"/>
                  </a:lnTo>
                  <a:lnTo>
                    <a:pt x="53" y="22"/>
                  </a:lnTo>
                  <a:lnTo>
                    <a:pt x="53" y="24"/>
                  </a:lnTo>
                  <a:lnTo>
                    <a:pt x="55" y="24"/>
                  </a:lnTo>
                  <a:lnTo>
                    <a:pt x="56" y="22"/>
                  </a:lnTo>
                  <a:lnTo>
                    <a:pt x="62" y="22"/>
                  </a:lnTo>
                  <a:lnTo>
                    <a:pt x="62" y="19"/>
                  </a:lnTo>
                  <a:lnTo>
                    <a:pt x="64" y="19"/>
                  </a:lnTo>
                  <a:lnTo>
                    <a:pt x="64" y="18"/>
                  </a:lnTo>
                  <a:lnTo>
                    <a:pt x="65" y="18"/>
                  </a:lnTo>
                  <a:lnTo>
                    <a:pt x="65" y="16"/>
                  </a:lnTo>
                  <a:lnTo>
                    <a:pt x="64" y="15"/>
                  </a:lnTo>
                  <a:lnTo>
                    <a:pt x="67" y="14"/>
                  </a:lnTo>
                  <a:lnTo>
                    <a:pt x="68" y="13"/>
                  </a:lnTo>
                  <a:lnTo>
                    <a:pt x="69" y="13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1" y="14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6" y="15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2" y="14"/>
                  </a:lnTo>
                  <a:lnTo>
                    <a:pt x="90" y="14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9" y="10"/>
                  </a:lnTo>
                  <a:lnTo>
                    <a:pt x="99" y="13"/>
                  </a:lnTo>
                  <a:lnTo>
                    <a:pt x="106" y="13"/>
                  </a:lnTo>
                  <a:lnTo>
                    <a:pt x="106" y="12"/>
                  </a:lnTo>
                  <a:lnTo>
                    <a:pt x="107" y="10"/>
                  </a:lnTo>
                  <a:lnTo>
                    <a:pt x="108" y="10"/>
                  </a:lnTo>
                  <a:lnTo>
                    <a:pt x="111" y="13"/>
                  </a:lnTo>
                  <a:lnTo>
                    <a:pt x="111" y="9"/>
                  </a:lnTo>
                  <a:lnTo>
                    <a:pt x="112" y="9"/>
                  </a:lnTo>
                  <a:lnTo>
                    <a:pt x="112" y="8"/>
                  </a:lnTo>
                  <a:lnTo>
                    <a:pt x="108" y="8"/>
                  </a:lnTo>
                  <a:lnTo>
                    <a:pt x="107" y="9"/>
                  </a:lnTo>
                  <a:lnTo>
                    <a:pt x="105" y="9"/>
                  </a:lnTo>
                  <a:lnTo>
                    <a:pt x="104" y="8"/>
                  </a:lnTo>
                  <a:lnTo>
                    <a:pt x="104" y="7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3"/>
                  </a:lnTo>
                  <a:lnTo>
                    <a:pt x="106" y="2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"/>
            <p:cNvSpPr>
              <a:spLocks noEditPoints="1"/>
            </p:cNvSpPr>
            <p:nvPr/>
          </p:nvSpPr>
          <p:spPr bwMode="auto">
            <a:xfrm>
              <a:off x="5291138" y="1855788"/>
              <a:ext cx="874713" cy="2008188"/>
            </a:xfrm>
            <a:custGeom>
              <a:avLst/>
              <a:gdLst/>
              <a:ahLst/>
              <a:cxnLst>
                <a:cxn ang="0">
                  <a:pos x="240" y="1154"/>
                </a:cxn>
                <a:cxn ang="0">
                  <a:pos x="319" y="1067"/>
                </a:cxn>
                <a:cxn ang="0">
                  <a:pos x="329" y="1106"/>
                </a:cxn>
                <a:cxn ang="0">
                  <a:pos x="298" y="1128"/>
                </a:cxn>
                <a:cxn ang="0">
                  <a:pos x="336" y="1063"/>
                </a:cxn>
                <a:cxn ang="0">
                  <a:pos x="346" y="1031"/>
                </a:cxn>
                <a:cxn ang="0">
                  <a:pos x="299" y="980"/>
                </a:cxn>
                <a:cxn ang="0">
                  <a:pos x="323" y="958"/>
                </a:cxn>
                <a:cxn ang="0">
                  <a:pos x="330" y="947"/>
                </a:cxn>
                <a:cxn ang="0">
                  <a:pos x="329" y="932"/>
                </a:cxn>
                <a:cxn ang="0">
                  <a:pos x="256" y="772"/>
                </a:cxn>
                <a:cxn ang="0">
                  <a:pos x="412" y="559"/>
                </a:cxn>
                <a:cxn ang="0">
                  <a:pos x="474" y="387"/>
                </a:cxn>
                <a:cxn ang="0">
                  <a:pos x="534" y="367"/>
                </a:cxn>
                <a:cxn ang="0">
                  <a:pos x="458" y="59"/>
                </a:cxn>
                <a:cxn ang="0">
                  <a:pos x="523" y="133"/>
                </a:cxn>
                <a:cxn ang="0">
                  <a:pos x="541" y="253"/>
                </a:cxn>
                <a:cxn ang="0">
                  <a:pos x="546" y="357"/>
                </a:cxn>
                <a:cxn ang="0">
                  <a:pos x="503" y="361"/>
                </a:cxn>
                <a:cxn ang="0">
                  <a:pos x="468" y="363"/>
                </a:cxn>
                <a:cxn ang="0">
                  <a:pos x="456" y="372"/>
                </a:cxn>
                <a:cxn ang="0">
                  <a:pos x="437" y="400"/>
                </a:cxn>
                <a:cxn ang="0">
                  <a:pos x="439" y="436"/>
                </a:cxn>
                <a:cxn ang="0">
                  <a:pos x="424" y="467"/>
                </a:cxn>
                <a:cxn ang="0">
                  <a:pos x="442" y="490"/>
                </a:cxn>
                <a:cxn ang="0">
                  <a:pos x="402" y="554"/>
                </a:cxn>
                <a:cxn ang="0">
                  <a:pos x="358" y="584"/>
                </a:cxn>
                <a:cxn ang="0">
                  <a:pos x="337" y="611"/>
                </a:cxn>
                <a:cxn ang="0">
                  <a:pos x="317" y="620"/>
                </a:cxn>
                <a:cxn ang="0">
                  <a:pos x="299" y="643"/>
                </a:cxn>
                <a:cxn ang="0">
                  <a:pos x="288" y="650"/>
                </a:cxn>
                <a:cxn ang="0">
                  <a:pos x="262" y="680"/>
                </a:cxn>
                <a:cxn ang="0">
                  <a:pos x="262" y="736"/>
                </a:cxn>
                <a:cxn ang="0">
                  <a:pos x="257" y="757"/>
                </a:cxn>
                <a:cxn ang="0">
                  <a:pos x="256" y="791"/>
                </a:cxn>
                <a:cxn ang="0">
                  <a:pos x="263" y="841"/>
                </a:cxn>
                <a:cxn ang="0">
                  <a:pos x="307" y="874"/>
                </a:cxn>
                <a:cxn ang="0">
                  <a:pos x="329" y="903"/>
                </a:cxn>
                <a:cxn ang="0">
                  <a:pos x="302" y="941"/>
                </a:cxn>
                <a:cxn ang="0">
                  <a:pos x="316" y="950"/>
                </a:cxn>
                <a:cxn ang="0">
                  <a:pos x="302" y="970"/>
                </a:cxn>
                <a:cxn ang="0">
                  <a:pos x="274" y="977"/>
                </a:cxn>
                <a:cxn ang="0">
                  <a:pos x="251" y="1001"/>
                </a:cxn>
                <a:cxn ang="0">
                  <a:pos x="241" y="1017"/>
                </a:cxn>
                <a:cxn ang="0">
                  <a:pos x="241" y="1043"/>
                </a:cxn>
                <a:cxn ang="0">
                  <a:pos x="236" y="1069"/>
                </a:cxn>
                <a:cxn ang="0">
                  <a:pos x="230" y="1093"/>
                </a:cxn>
                <a:cxn ang="0">
                  <a:pos x="226" y="1136"/>
                </a:cxn>
                <a:cxn ang="0">
                  <a:pos x="198" y="1203"/>
                </a:cxn>
                <a:cxn ang="0">
                  <a:pos x="154" y="1203"/>
                </a:cxn>
                <a:cxn ang="0">
                  <a:pos x="123" y="1261"/>
                </a:cxn>
                <a:cxn ang="0">
                  <a:pos x="75" y="1227"/>
                </a:cxn>
                <a:cxn ang="0">
                  <a:pos x="66" y="1164"/>
                </a:cxn>
                <a:cxn ang="0">
                  <a:pos x="40" y="1113"/>
                </a:cxn>
                <a:cxn ang="0">
                  <a:pos x="24" y="1073"/>
                </a:cxn>
                <a:cxn ang="0">
                  <a:pos x="29" y="1037"/>
                </a:cxn>
                <a:cxn ang="0">
                  <a:pos x="12" y="1030"/>
                </a:cxn>
                <a:cxn ang="0">
                  <a:pos x="0" y="984"/>
                </a:cxn>
                <a:cxn ang="0">
                  <a:pos x="43" y="906"/>
                </a:cxn>
                <a:cxn ang="0">
                  <a:pos x="50" y="697"/>
                </a:cxn>
                <a:cxn ang="0">
                  <a:pos x="143" y="406"/>
                </a:cxn>
                <a:cxn ang="0">
                  <a:pos x="296" y="72"/>
                </a:cxn>
              </a:cxnLst>
              <a:rect l="0" t="0" r="r" b="b"/>
              <a:pathLst>
                <a:path w="551" h="1265">
                  <a:moveTo>
                    <a:pt x="192" y="1207"/>
                  </a:moveTo>
                  <a:lnTo>
                    <a:pt x="194" y="1207"/>
                  </a:lnTo>
                  <a:lnTo>
                    <a:pt x="194" y="1208"/>
                  </a:lnTo>
                  <a:lnTo>
                    <a:pt x="193" y="1208"/>
                  </a:lnTo>
                  <a:lnTo>
                    <a:pt x="193" y="1210"/>
                  </a:lnTo>
                  <a:lnTo>
                    <a:pt x="191" y="1209"/>
                  </a:lnTo>
                  <a:lnTo>
                    <a:pt x="191" y="1208"/>
                  </a:lnTo>
                  <a:lnTo>
                    <a:pt x="192" y="1207"/>
                  </a:lnTo>
                  <a:close/>
                  <a:moveTo>
                    <a:pt x="225" y="1155"/>
                  </a:moveTo>
                  <a:lnTo>
                    <a:pt x="226" y="1155"/>
                  </a:lnTo>
                  <a:lnTo>
                    <a:pt x="226" y="1156"/>
                  </a:lnTo>
                  <a:lnTo>
                    <a:pt x="225" y="1158"/>
                  </a:lnTo>
                  <a:lnTo>
                    <a:pt x="224" y="1156"/>
                  </a:lnTo>
                  <a:lnTo>
                    <a:pt x="225" y="1155"/>
                  </a:lnTo>
                  <a:close/>
                  <a:moveTo>
                    <a:pt x="250" y="1111"/>
                  </a:moveTo>
                  <a:lnTo>
                    <a:pt x="251" y="1111"/>
                  </a:lnTo>
                  <a:lnTo>
                    <a:pt x="251" y="1112"/>
                  </a:lnTo>
                  <a:lnTo>
                    <a:pt x="253" y="1112"/>
                  </a:lnTo>
                  <a:lnTo>
                    <a:pt x="253" y="1113"/>
                  </a:lnTo>
                  <a:lnTo>
                    <a:pt x="254" y="1115"/>
                  </a:lnTo>
                  <a:lnTo>
                    <a:pt x="253" y="1115"/>
                  </a:lnTo>
                  <a:lnTo>
                    <a:pt x="251" y="1116"/>
                  </a:lnTo>
                  <a:lnTo>
                    <a:pt x="250" y="1118"/>
                  </a:lnTo>
                  <a:lnTo>
                    <a:pt x="251" y="1121"/>
                  </a:lnTo>
                  <a:lnTo>
                    <a:pt x="251" y="1122"/>
                  </a:lnTo>
                  <a:lnTo>
                    <a:pt x="250" y="1124"/>
                  </a:lnTo>
                  <a:lnTo>
                    <a:pt x="250" y="1125"/>
                  </a:lnTo>
                  <a:lnTo>
                    <a:pt x="249" y="1125"/>
                  </a:lnTo>
                  <a:lnTo>
                    <a:pt x="249" y="1128"/>
                  </a:lnTo>
                  <a:lnTo>
                    <a:pt x="247" y="1131"/>
                  </a:lnTo>
                  <a:lnTo>
                    <a:pt x="247" y="1135"/>
                  </a:lnTo>
                  <a:lnTo>
                    <a:pt x="245" y="1135"/>
                  </a:lnTo>
                  <a:lnTo>
                    <a:pt x="244" y="1136"/>
                  </a:lnTo>
                  <a:lnTo>
                    <a:pt x="244" y="1137"/>
                  </a:lnTo>
                  <a:lnTo>
                    <a:pt x="245" y="1137"/>
                  </a:lnTo>
                  <a:lnTo>
                    <a:pt x="245" y="1138"/>
                  </a:lnTo>
                  <a:lnTo>
                    <a:pt x="244" y="1138"/>
                  </a:lnTo>
                  <a:lnTo>
                    <a:pt x="244" y="1140"/>
                  </a:lnTo>
                  <a:lnTo>
                    <a:pt x="243" y="1142"/>
                  </a:lnTo>
                  <a:lnTo>
                    <a:pt x="243" y="1147"/>
                  </a:lnTo>
                  <a:lnTo>
                    <a:pt x="242" y="1147"/>
                  </a:lnTo>
                  <a:lnTo>
                    <a:pt x="242" y="1152"/>
                  </a:lnTo>
                  <a:lnTo>
                    <a:pt x="240" y="1154"/>
                  </a:lnTo>
                  <a:lnTo>
                    <a:pt x="238" y="1154"/>
                  </a:lnTo>
                  <a:lnTo>
                    <a:pt x="238" y="1159"/>
                  </a:lnTo>
                  <a:lnTo>
                    <a:pt x="236" y="1167"/>
                  </a:lnTo>
                  <a:lnTo>
                    <a:pt x="235" y="1168"/>
                  </a:lnTo>
                  <a:lnTo>
                    <a:pt x="235" y="1172"/>
                  </a:lnTo>
                  <a:lnTo>
                    <a:pt x="234" y="1172"/>
                  </a:lnTo>
                  <a:lnTo>
                    <a:pt x="234" y="1173"/>
                  </a:lnTo>
                  <a:lnTo>
                    <a:pt x="232" y="1173"/>
                  </a:lnTo>
                  <a:lnTo>
                    <a:pt x="232" y="1180"/>
                  </a:lnTo>
                  <a:lnTo>
                    <a:pt x="231" y="1181"/>
                  </a:lnTo>
                  <a:lnTo>
                    <a:pt x="231" y="1184"/>
                  </a:lnTo>
                  <a:lnTo>
                    <a:pt x="230" y="1185"/>
                  </a:lnTo>
                  <a:lnTo>
                    <a:pt x="230" y="1190"/>
                  </a:lnTo>
                  <a:lnTo>
                    <a:pt x="229" y="1191"/>
                  </a:lnTo>
                  <a:lnTo>
                    <a:pt x="229" y="1192"/>
                  </a:lnTo>
                  <a:lnTo>
                    <a:pt x="226" y="1198"/>
                  </a:lnTo>
                  <a:lnTo>
                    <a:pt x="225" y="1199"/>
                  </a:lnTo>
                  <a:lnTo>
                    <a:pt x="224" y="1199"/>
                  </a:lnTo>
                  <a:lnTo>
                    <a:pt x="223" y="1198"/>
                  </a:lnTo>
                  <a:lnTo>
                    <a:pt x="223" y="1186"/>
                  </a:lnTo>
                  <a:lnTo>
                    <a:pt x="224" y="1185"/>
                  </a:lnTo>
                  <a:lnTo>
                    <a:pt x="223" y="1184"/>
                  </a:lnTo>
                  <a:lnTo>
                    <a:pt x="223" y="1173"/>
                  </a:lnTo>
                  <a:lnTo>
                    <a:pt x="224" y="1171"/>
                  </a:lnTo>
                  <a:lnTo>
                    <a:pt x="225" y="1169"/>
                  </a:lnTo>
                  <a:lnTo>
                    <a:pt x="225" y="1167"/>
                  </a:lnTo>
                  <a:lnTo>
                    <a:pt x="232" y="1149"/>
                  </a:lnTo>
                  <a:lnTo>
                    <a:pt x="232" y="1148"/>
                  </a:lnTo>
                  <a:lnTo>
                    <a:pt x="236" y="1148"/>
                  </a:lnTo>
                  <a:lnTo>
                    <a:pt x="237" y="1147"/>
                  </a:lnTo>
                  <a:lnTo>
                    <a:pt x="237" y="1144"/>
                  </a:lnTo>
                  <a:lnTo>
                    <a:pt x="242" y="1135"/>
                  </a:lnTo>
                  <a:lnTo>
                    <a:pt x="243" y="1130"/>
                  </a:lnTo>
                  <a:lnTo>
                    <a:pt x="244" y="1124"/>
                  </a:lnTo>
                  <a:lnTo>
                    <a:pt x="244" y="1123"/>
                  </a:lnTo>
                  <a:lnTo>
                    <a:pt x="245" y="1123"/>
                  </a:lnTo>
                  <a:lnTo>
                    <a:pt x="247" y="1122"/>
                  </a:lnTo>
                  <a:lnTo>
                    <a:pt x="247" y="1116"/>
                  </a:lnTo>
                  <a:lnTo>
                    <a:pt x="248" y="1115"/>
                  </a:lnTo>
                  <a:lnTo>
                    <a:pt x="249" y="1112"/>
                  </a:lnTo>
                  <a:lnTo>
                    <a:pt x="250" y="1112"/>
                  </a:lnTo>
                  <a:lnTo>
                    <a:pt x="250" y="1111"/>
                  </a:lnTo>
                  <a:close/>
                  <a:moveTo>
                    <a:pt x="319" y="1067"/>
                  </a:moveTo>
                  <a:lnTo>
                    <a:pt x="322" y="1067"/>
                  </a:lnTo>
                  <a:lnTo>
                    <a:pt x="322" y="1068"/>
                  </a:lnTo>
                  <a:lnTo>
                    <a:pt x="323" y="1069"/>
                  </a:lnTo>
                  <a:lnTo>
                    <a:pt x="323" y="1074"/>
                  </a:lnTo>
                  <a:lnTo>
                    <a:pt x="324" y="1075"/>
                  </a:lnTo>
                  <a:lnTo>
                    <a:pt x="324" y="1073"/>
                  </a:lnTo>
                  <a:lnTo>
                    <a:pt x="327" y="1070"/>
                  </a:lnTo>
                  <a:lnTo>
                    <a:pt x="327" y="1069"/>
                  </a:lnTo>
                  <a:lnTo>
                    <a:pt x="325" y="1068"/>
                  </a:lnTo>
                  <a:lnTo>
                    <a:pt x="327" y="1068"/>
                  </a:lnTo>
                  <a:lnTo>
                    <a:pt x="329" y="1067"/>
                  </a:lnTo>
                  <a:lnTo>
                    <a:pt x="329" y="1068"/>
                  </a:lnTo>
                  <a:lnTo>
                    <a:pt x="328" y="1069"/>
                  </a:lnTo>
                  <a:lnTo>
                    <a:pt x="330" y="1069"/>
                  </a:lnTo>
                  <a:lnTo>
                    <a:pt x="331" y="1068"/>
                  </a:lnTo>
                  <a:lnTo>
                    <a:pt x="333" y="1068"/>
                  </a:lnTo>
                  <a:lnTo>
                    <a:pt x="333" y="1069"/>
                  </a:lnTo>
                  <a:lnTo>
                    <a:pt x="334" y="1070"/>
                  </a:lnTo>
                  <a:lnTo>
                    <a:pt x="334" y="1072"/>
                  </a:lnTo>
                  <a:lnTo>
                    <a:pt x="335" y="1072"/>
                  </a:lnTo>
                  <a:lnTo>
                    <a:pt x="336" y="1074"/>
                  </a:lnTo>
                  <a:lnTo>
                    <a:pt x="336" y="1075"/>
                  </a:lnTo>
                  <a:lnTo>
                    <a:pt x="334" y="1075"/>
                  </a:lnTo>
                  <a:lnTo>
                    <a:pt x="333" y="1076"/>
                  </a:lnTo>
                  <a:lnTo>
                    <a:pt x="331" y="1079"/>
                  </a:lnTo>
                  <a:lnTo>
                    <a:pt x="331" y="1078"/>
                  </a:lnTo>
                  <a:lnTo>
                    <a:pt x="330" y="1078"/>
                  </a:lnTo>
                  <a:lnTo>
                    <a:pt x="330" y="1082"/>
                  </a:lnTo>
                  <a:lnTo>
                    <a:pt x="325" y="1082"/>
                  </a:lnTo>
                  <a:lnTo>
                    <a:pt x="325" y="1081"/>
                  </a:lnTo>
                  <a:lnTo>
                    <a:pt x="324" y="1082"/>
                  </a:lnTo>
                  <a:lnTo>
                    <a:pt x="324" y="1087"/>
                  </a:lnTo>
                  <a:lnTo>
                    <a:pt x="323" y="1088"/>
                  </a:lnTo>
                  <a:lnTo>
                    <a:pt x="323" y="1092"/>
                  </a:lnTo>
                  <a:lnTo>
                    <a:pt x="324" y="1092"/>
                  </a:lnTo>
                  <a:lnTo>
                    <a:pt x="324" y="1097"/>
                  </a:lnTo>
                  <a:lnTo>
                    <a:pt x="323" y="1098"/>
                  </a:lnTo>
                  <a:lnTo>
                    <a:pt x="323" y="1103"/>
                  </a:lnTo>
                  <a:lnTo>
                    <a:pt x="324" y="1103"/>
                  </a:lnTo>
                  <a:lnTo>
                    <a:pt x="324" y="1104"/>
                  </a:lnTo>
                  <a:lnTo>
                    <a:pt x="325" y="1105"/>
                  </a:lnTo>
                  <a:lnTo>
                    <a:pt x="329" y="1105"/>
                  </a:lnTo>
                  <a:lnTo>
                    <a:pt x="329" y="1106"/>
                  </a:lnTo>
                  <a:lnTo>
                    <a:pt x="330" y="1107"/>
                  </a:lnTo>
                  <a:lnTo>
                    <a:pt x="329" y="1109"/>
                  </a:lnTo>
                  <a:lnTo>
                    <a:pt x="327" y="1109"/>
                  </a:lnTo>
                  <a:lnTo>
                    <a:pt x="325" y="1110"/>
                  </a:lnTo>
                  <a:lnTo>
                    <a:pt x="324" y="1110"/>
                  </a:lnTo>
                  <a:lnTo>
                    <a:pt x="321" y="1113"/>
                  </a:lnTo>
                  <a:lnTo>
                    <a:pt x="319" y="1116"/>
                  </a:lnTo>
                  <a:lnTo>
                    <a:pt x="318" y="1116"/>
                  </a:lnTo>
                  <a:lnTo>
                    <a:pt x="318" y="1118"/>
                  </a:lnTo>
                  <a:lnTo>
                    <a:pt x="321" y="1118"/>
                  </a:lnTo>
                  <a:lnTo>
                    <a:pt x="321" y="1121"/>
                  </a:lnTo>
                  <a:lnTo>
                    <a:pt x="319" y="1122"/>
                  </a:lnTo>
                  <a:lnTo>
                    <a:pt x="316" y="1123"/>
                  </a:lnTo>
                  <a:lnTo>
                    <a:pt x="315" y="1123"/>
                  </a:lnTo>
                  <a:lnTo>
                    <a:pt x="315" y="1124"/>
                  </a:lnTo>
                  <a:lnTo>
                    <a:pt x="313" y="1124"/>
                  </a:lnTo>
                  <a:lnTo>
                    <a:pt x="309" y="1128"/>
                  </a:lnTo>
                  <a:lnTo>
                    <a:pt x="307" y="1128"/>
                  </a:lnTo>
                  <a:lnTo>
                    <a:pt x="306" y="1129"/>
                  </a:lnTo>
                  <a:lnTo>
                    <a:pt x="310" y="1129"/>
                  </a:lnTo>
                  <a:lnTo>
                    <a:pt x="309" y="1130"/>
                  </a:lnTo>
                  <a:lnTo>
                    <a:pt x="305" y="1132"/>
                  </a:lnTo>
                  <a:lnTo>
                    <a:pt x="305" y="1140"/>
                  </a:lnTo>
                  <a:lnTo>
                    <a:pt x="304" y="1141"/>
                  </a:lnTo>
                  <a:lnTo>
                    <a:pt x="304" y="1143"/>
                  </a:lnTo>
                  <a:lnTo>
                    <a:pt x="303" y="1144"/>
                  </a:lnTo>
                  <a:lnTo>
                    <a:pt x="299" y="1146"/>
                  </a:lnTo>
                  <a:lnTo>
                    <a:pt x="297" y="1146"/>
                  </a:lnTo>
                  <a:lnTo>
                    <a:pt x="299" y="1141"/>
                  </a:lnTo>
                  <a:lnTo>
                    <a:pt x="299" y="1137"/>
                  </a:lnTo>
                  <a:lnTo>
                    <a:pt x="302" y="1137"/>
                  </a:lnTo>
                  <a:lnTo>
                    <a:pt x="302" y="1135"/>
                  </a:lnTo>
                  <a:lnTo>
                    <a:pt x="303" y="1132"/>
                  </a:lnTo>
                  <a:lnTo>
                    <a:pt x="302" y="1132"/>
                  </a:lnTo>
                  <a:lnTo>
                    <a:pt x="300" y="1134"/>
                  </a:lnTo>
                  <a:lnTo>
                    <a:pt x="300" y="1135"/>
                  </a:lnTo>
                  <a:lnTo>
                    <a:pt x="299" y="1135"/>
                  </a:lnTo>
                  <a:lnTo>
                    <a:pt x="299" y="1132"/>
                  </a:lnTo>
                  <a:lnTo>
                    <a:pt x="300" y="1132"/>
                  </a:lnTo>
                  <a:lnTo>
                    <a:pt x="300" y="1131"/>
                  </a:lnTo>
                  <a:lnTo>
                    <a:pt x="299" y="1130"/>
                  </a:lnTo>
                  <a:lnTo>
                    <a:pt x="300" y="1129"/>
                  </a:lnTo>
                  <a:lnTo>
                    <a:pt x="298" y="1128"/>
                  </a:lnTo>
                  <a:lnTo>
                    <a:pt x="297" y="1122"/>
                  </a:lnTo>
                  <a:lnTo>
                    <a:pt x="294" y="1119"/>
                  </a:lnTo>
                  <a:lnTo>
                    <a:pt x="294" y="1118"/>
                  </a:lnTo>
                  <a:lnTo>
                    <a:pt x="296" y="1116"/>
                  </a:lnTo>
                  <a:lnTo>
                    <a:pt x="298" y="1113"/>
                  </a:lnTo>
                  <a:lnTo>
                    <a:pt x="298" y="1109"/>
                  </a:lnTo>
                  <a:lnTo>
                    <a:pt x="297" y="1109"/>
                  </a:lnTo>
                  <a:lnTo>
                    <a:pt x="297" y="1106"/>
                  </a:lnTo>
                  <a:lnTo>
                    <a:pt x="296" y="1105"/>
                  </a:lnTo>
                  <a:lnTo>
                    <a:pt x="296" y="1097"/>
                  </a:lnTo>
                  <a:lnTo>
                    <a:pt x="297" y="1094"/>
                  </a:lnTo>
                  <a:lnTo>
                    <a:pt x="304" y="1087"/>
                  </a:lnTo>
                  <a:lnTo>
                    <a:pt x="310" y="1076"/>
                  </a:lnTo>
                  <a:lnTo>
                    <a:pt x="311" y="1075"/>
                  </a:lnTo>
                  <a:lnTo>
                    <a:pt x="313" y="1074"/>
                  </a:lnTo>
                  <a:lnTo>
                    <a:pt x="316" y="1074"/>
                  </a:lnTo>
                  <a:lnTo>
                    <a:pt x="316" y="1073"/>
                  </a:lnTo>
                  <a:lnTo>
                    <a:pt x="317" y="1072"/>
                  </a:lnTo>
                  <a:lnTo>
                    <a:pt x="317" y="1070"/>
                  </a:lnTo>
                  <a:lnTo>
                    <a:pt x="319" y="1068"/>
                  </a:lnTo>
                  <a:lnTo>
                    <a:pt x="319" y="1067"/>
                  </a:lnTo>
                  <a:close/>
                  <a:moveTo>
                    <a:pt x="337" y="1062"/>
                  </a:moveTo>
                  <a:lnTo>
                    <a:pt x="342" y="1062"/>
                  </a:lnTo>
                  <a:lnTo>
                    <a:pt x="342" y="1063"/>
                  </a:lnTo>
                  <a:lnTo>
                    <a:pt x="347" y="1063"/>
                  </a:lnTo>
                  <a:lnTo>
                    <a:pt x="347" y="1064"/>
                  </a:lnTo>
                  <a:lnTo>
                    <a:pt x="346" y="1064"/>
                  </a:lnTo>
                  <a:lnTo>
                    <a:pt x="346" y="1066"/>
                  </a:lnTo>
                  <a:lnTo>
                    <a:pt x="343" y="1064"/>
                  </a:lnTo>
                  <a:lnTo>
                    <a:pt x="342" y="1066"/>
                  </a:lnTo>
                  <a:lnTo>
                    <a:pt x="341" y="1066"/>
                  </a:lnTo>
                  <a:lnTo>
                    <a:pt x="338" y="1068"/>
                  </a:lnTo>
                  <a:lnTo>
                    <a:pt x="338" y="1069"/>
                  </a:lnTo>
                  <a:lnTo>
                    <a:pt x="340" y="1069"/>
                  </a:lnTo>
                  <a:lnTo>
                    <a:pt x="340" y="1070"/>
                  </a:lnTo>
                  <a:lnTo>
                    <a:pt x="338" y="1073"/>
                  </a:lnTo>
                  <a:lnTo>
                    <a:pt x="337" y="1073"/>
                  </a:lnTo>
                  <a:lnTo>
                    <a:pt x="336" y="1072"/>
                  </a:lnTo>
                  <a:lnTo>
                    <a:pt x="334" y="1068"/>
                  </a:lnTo>
                  <a:lnTo>
                    <a:pt x="335" y="1067"/>
                  </a:lnTo>
                  <a:lnTo>
                    <a:pt x="335" y="1066"/>
                  </a:lnTo>
                  <a:lnTo>
                    <a:pt x="336" y="1064"/>
                  </a:lnTo>
                  <a:lnTo>
                    <a:pt x="336" y="1063"/>
                  </a:lnTo>
                  <a:lnTo>
                    <a:pt x="337" y="1063"/>
                  </a:lnTo>
                  <a:lnTo>
                    <a:pt x="337" y="1062"/>
                  </a:lnTo>
                  <a:close/>
                  <a:moveTo>
                    <a:pt x="25" y="1056"/>
                  </a:moveTo>
                  <a:lnTo>
                    <a:pt x="26" y="1056"/>
                  </a:lnTo>
                  <a:lnTo>
                    <a:pt x="26" y="1061"/>
                  </a:lnTo>
                  <a:lnTo>
                    <a:pt x="25" y="1062"/>
                  </a:lnTo>
                  <a:lnTo>
                    <a:pt x="25" y="1060"/>
                  </a:lnTo>
                  <a:lnTo>
                    <a:pt x="24" y="1060"/>
                  </a:lnTo>
                  <a:lnTo>
                    <a:pt x="24" y="1061"/>
                  </a:lnTo>
                  <a:lnTo>
                    <a:pt x="23" y="1062"/>
                  </a:lnTo>
                  <a:lnTo>
                    <a:pt x="23" y="1064"/>
                  </a:lnTo>
                  <a:lnTo>
                    <a:pt x="20" y="1064"/>
                  </a:lnTo>
                  <a:lnTo>
                    <a:pt x="20" y="1066"/>
                  </a:lnTo>
                  <a:lnTo>
                    <a:pt x="19" y="1066"/>
                  </a:lnTo>
                  <a:lnTo>
                    <a:pt x="19" y="1064"/>
                  </a:lnTo>
                  <a:lnTo>
                    <a:pt x="18" y="1064"/>
                  </a:lnTo>
                  <a:lnTo>
                    <a:pt x="17" y="1063"/>
                  </a:lnTo>
                  <a:lnTo>
                    <a:pt x="17" y="1061"/>
                  </a:lnTo>
                  <a:lnTo>
                    <a:pt x="19" y="1061"/>
                  </a:lnTo>
                  <a:lnTo>
                    <a:pt x="18" y="1060"/>
                  </a:lnTo>
                  <a:lnTo>
                    <a:pt x="17" y="1060"/>
                  </a:lnTo>
                  <a:lnTo>
                    <a:pt x="15" y="1058"/>
                  </a:lnTo>
                  <a:lnTo>
                    <a:pt x="17" y="1057"/>
                  </a:lnTo>
                  <a:lnTo>
                    <a:pt x="24" y="1057"/>
                  </a:lnTo>
                  <a:lnTo>
                    <a:pt x="25" y="1056"/>
                  </a:lnTo>
                  <a:close/>
                  <a:moveTo>
                    <a:pt x="12" y="1038"/>
                  </a:moveTo>
                  <a:lnTo>
                    <a:pt x="13" y="1038"/>
                  </a:lnTo>
                  <a:lnTo>
                    <a:pt x="12" y="1039"/>
                  </a:lnTo>
                  <a:lnTo>
                    <a:pt x="12" y="1038"/>
                  </a:lnTo>
                  <a:close/>
                  <a:moveTo>
                    <a:pt x="13" y="1037"/>
                  </a:moveTo>
                  <a:lnTo>
                    <a:pt x="14" y="1037"/>
                  </a:lnTo>
                  <a:lnTo>
                    <a:pt x="13" y="1038"/>
                  </a:lnTo>
                  <a:lnTo>
                    <a:pt x="13" y="1037"/>
                  </a:lnTo>
                  <a:close/>
                  <a:moveTo>
                    <a:pt x="242" y="1036"/>
                  </a:moveTo>
                  <a:lnTo>
                    <a:pt x="243" y="1037"/>
                  </a:lnTo>
                  <a:lnTo>
                    <a:pt x="243" y="1039"/>
                  </a:lnTo>
                  <a:lnTo>
                    <a:pt x="242" y="1039"/>
                  </a:lnTo>
                  <a:lnTo>
                    <a:pt x="241" y="1038"/>
                  </a:lnTo>
                  <a:lnTo>
                    <a:pt x="241" y="1037"/>
                  </a:lnTo>
                  <a:lnTo>
                    <a:pt x="242" y="1036"/>
                  </a:lnTo>
                  <a:close/>
                  <a:moveTo>
                    <a:pt x="341" y="1030"/>
                  </a:moveTo>
                  <a:lnTo>
                    <a:pt x="343" y="1030"/>
                  </a:lnTo>
                  <a:lnTo>
                    <a:pt x="346" y="1031"/>
                  </a:lnTo>
                  <a:lnTo>
                    <a:pt x="347" y="1031"/>
                  </a:lnTo>
                  <a:lnTo>
                    <a:pt x="344" y="1033"/>
                  </a:lnTo>
                  <a:lnTo>
                    <a:pt x="343" y="1033"/>
                  </a:lnTo>
                  <a:lnTo>
                    <a:pt x="342" y="1032"/>
                  </a:lnTo>
                  <a:lnTo>
                    <a:pt x="341" y="1030"/>
                  </a:lnTo>
                  <a:close/>
                  <a:moveTo>
                    <a:pt x="241" y="1029"/>
                  </a:moveTo>
                  <a:lnTo>
                    <a:pt x="242" y="1029"/>
                  </a:lnTo>
                  <a:lnTo>
                    <a:pt x="242" y="1030"/>
                  </a:lnTo>
                  <a:lnTo>
                    <a:pt x="241" y="1030"/>
                  </a:lnTo>
                  <a:lnTo>
                    <a:pt x="242" y="1031"/>
                  </a:lnTo>
                  <a:lnTo>
                    <a:pt x="241" y="1031"/>
                  </a:lnTo>
                  <a:lnTo>
                    <a:pt x="241" y="1032"/>
                  </a:lnTo>
                  <a:lnTo>
                    <a:pt x="243" y="1035"/>
                  </a:lnTo>
                  <a:lnTo>
                    <a:pt x="244" y="1033"/>
                  </a:lnTo>
                  <a:lnTo>
                    <a:pt x="244" y="1036"/>
                  </a:lnTo>
                  <a:lnTo>
                    <a:pt x="242" y="1036"/>
                  </a:lnTo>
                  <a:lnTo>
                    <a:pt x="241" y="1035"/>
                  </a:lnTo>
                  <a:lnTo>
                    <a:pt x="241" y="1033"/>
                  </a:lnTo>
                  <a:lnTo>
                    <a:pt x="240" y="1033"/>
                  </a:lnTo>
                  <a:lnTo>
                    <a:pt x="240" y="1030"/>
                  </a:lnTo>
                  <a:lnTo>
                    <a:pt x="241" y="1029"/>
                  </a:lnTo>
                  <a:close/>
                  <a:moveTo>
                    <a:pt x="276" y="987"/>
                  </a:moveTo>
                  <a:lnTo>
                    <a:pt x="278" y="988"/>
                  </a:lnTo>
                  <a:lnTo>
                    <a:pt x="276" y="988"/>
                  </a:lnTo>
                  <a:lnTo>
                    <a:pt x="276" y="987"/>
                  </a:lnTo>
                  <a:close/>
                  <a:moveTo>
                    <a:pt x="304" y="982"/>
                  </a:moveTo>
                  <a:lnTo>
                    <a:pt x="305" y="982"/>
                  </a:lnTo>
                  <a:lnTo>
                    <a:pt x="305" y="983"/>
                  </a:lnTo>
                  <a:lnTo>
                    <a:pt x="304" y="984"/>
                  </a:lnTo>
                  <a:lnTo>
                    <a:pt x="303" y="984"/>
                  </a:lnTo>
                  <a:lnTo>
                    <a:pt x="303" y="986"/>
                  </a:lnTo>
                  <a:lnTo>
                    <a:pt x="304" y="986"/>
                  </a:lnTo>
                  <a:lnTo>
                    <a:pt x="303" y="987"/>
                  </a:lnTo>
                  <a:lnTo>
                    <a:pt x="300" y="987"/>
                  </a:lnTo>
                  <a:lnTo>
                    <a:pt x="299" y="988"/>
                  </a:lnTo>
                  <a:lnTo>
                    <a:pt x="299" y="986"/>
                  </a:lnTo>
                  <a:lnTo>
                    <a:pt x="302" y="983"/>
                  </a:lnTo>
                  <a:lnTo>
                    <a:pt x="303" y="983"/>
                  </a:lnTo>
                  <a:lnTo>
                    <a:pt x="304" y="982"/>
                  </a:lnTo>
                  <a:close/>
                  <a:moveTo>
                    <a:pt x="298" y="977"/>
                  </a:moveTo>
                  <a:lnTo>
                    <a:pt x="299" y="978"/>
                  </a:lnTo>
                  <a:lnTo>
                    <a:pt x="298" y="980"/>
                  </a:lnTo>
                  <a:lnTo>
                    <a:pt x="299" y="980"/>
                  </a:lnTo>
                  <a:lnTo>
                    <a:pt x="299" y="981"/>
                  </a:lnTo>
                  <a:lnTo>
                    <a:pt x="297" y="981"/>
                  </a:lnTo>
                  <a:lnTo>
                    <a:pt x="297" y="982"/>
                  </a:lnTo>
                  <a:lnTo>
                    <a:pt x="296" y="983"/>
                  </a:lnTo>
                  <a:lnTo>
                    <a:pt x="294" y="982"/>
                  </a:lnTo>
                  <a:lnTo>
                    <a:pt x="293" y="983"/>
                  </a:lnTo>
                  <a:lnTo>
                    <a:pt x="292" y="983"/>
                  </a:lnTo>
                  <a:lnTo>
                    <a:pt x="293" y="982"/>
                  </a:lnTo>
                  <a:lnTo>
                    <a:pt x="293" y="981"/>
                  </a:lnTo>
                  <a:lnTo>
                    <a:pt x="294" y="981"/>
                  </a:lnTo>
                  <a:lnTo>
                    <a:pt x="293" y="980"/>
                  </a:lnTo>
                  <a:lnTo>
                    <a:pt x="294" y="980"/>
                  </a:lnTo>
                  <a:lnTo>
                    <a:pt x="294" y="978"/>
                  </a:lnTo>
                  <a:lnTo>
                    <a:pt x="297" y="978"/>
                  </a:lnTo>
                  <a:lnTo>
                    <a:pt x="298" y="977"/>
                  </a:lnTo>
                  <a:close/>
                  <a:moveTo>
                    <a:pt x="310" y="970"/>
                  </a:moveTo>
                  <a:lnTo>
                    <a:pt x="311" y="970"/>
                  </a:lnTo>
                  <a:lnTo>
                    <a:pt x="311" y="974"/>
                  </a:lnTo>
                  <a:lnTo>
                    <a:pt x="309" y="976"/>
                  </a:lnTo>
                  <a:lnTo>
                    <a:pt x="309" y="978"/>
                  </a:lnTo>
                  <a:lnTo>
                    <a:pt x="307" y="980"/>
                  </a:lnTo>
                  <a:lnTo>
                    <a:pt x="306" y="980"/>
                  </a:lnTo>
                  <a:lnTo>
                    <a:pt x="305" y="978"/>
                  </a:lnTo>
                  <a:lnTo>
                    <a:pt x="305" y="976"/>
                  </a:lnTo>
                  <a:lnTo>
                    <a:pt x="306" y="975"/>
                  </a:lnTo>
                  <a:lnTo>
                    <a:pt x="306" y="974"/>
                  </a:lnTo>
                  <a:lnTo>
                    <a:pt x="309" y="971"/>
                  </a:lnTo>
                  <a:lnTo>
                    <a:pt x="310" y="971"/>
                  </a:lnTo>
                  <a:lnTo>
                    <a:pt x="310" y="970"/>
                  </a:lnTo>
                  <a:close/>
                  <a:moveTo>
                    <a:pt x="319" y="963"/>
                  </a:moveTo>
                  <a:lnTo>
                    <a:pt x="322" y="963"/>
                  </a:lnTo>
                  <a:lnTo>
                    <a:pt x="322" y="964"/>
                  </a:lnTo>
                  <a:lnTo>
                    <a:pt x="318" y="965"/>
                  </a:lnTo>
                  <a:lnTo>
                    <a:pt x="318" y="964"/>
                  </a:lnTo>
                  <a:lnTo>
                    <a:pt x="319" y="964"/>
                  </a:lnTo>
                  <a:lnTo>
                    <a:pt x="319" y="963"/>
                  </a:lnTo>
                  <a:close/>
                  <a:moveTo>
                    <a:pt x="305" y="960"/>
                  </a:moveTo>
                  <a:lnTo>
                    <a:pt x="309" y="964"/>
                  </a:lnTo>
                  <a:lnTo>
                    <a:pt x="305" y="960"/>
                  </a:lnTo>
                  <a:close/>
                  <a:moveTo>
                    <a:pt x="322" y="956"/>
                  </a:moveTo>
                  <a:lnTo>
                    <a:pt x="324" y="956"/>
                  </a:lnTo>
                  <a:lnTo>
                    <a:pt x="324" y="958"/>
                  </a:lnTo>
                  <a:lnTo>
                    <a:pt x="323" y="958"/>
                  </a:lnTo>
                  <a:lnTo>
                    <a:pt x="323" y="959"/>
                  </a:lnTo>
                  <a:lnTo>
                    <a:pt x="322" y="959"/>
                  </a:lnTo>
                  <a:lnTo>
                    <a:pt x="321" y="958"/>
                  </a:lnTo>
                  <a:lnTo>
                    <a:pt x="322" y="957"/>
                  </a:lnTo>
                  <a:lnTo>
                    <a:pt x="322" y="956"/>
                  </a:lnTo>
                  <a:close/>
                  <a:moveTo>
                    <a:pt x="305" y="956"/>
                  </a:moveTo>
                  <a:lnTo>
                    <a:pt x="312" y="956"/>
                  </a:lnTo>
                  <a:lnTo>
                    <a:pt x="316" y="959"/>
                  </a:lnTo>
                  <a:lnTo>
                    <a:pt x="313" y="959"/>
                  </a:lnTo>
                  <a:lnTo>
                    <a:pt x="313" y="958"/>
                  </a:lnTo>
                  <a:lnTo>
                    <a:pt x="312" y="958"/>
                  </a:lnTo>
                  <a:lnTo>
                    <a:pt x="312" y="960"/>
                  </a:lnTo>
                  <a:lnTo>
                    <a:pt x="315" y="960"/>
                  </a:lnTo>
                  <a:lnTo>
                    <a:pt x="313" y="962"/>
                  </a:lnTo>
                  <a:lnTo>
                    <a:pt x="312" y="962"/>
                  </a:lnTo>
                  <a:lnTo>
                    <a:pt x="310" y="959"/>
                  </a:lnTo>
                  <a:lnTo>
                    <a:pt x="309" y="959"/>
                  </a:lnTo>
                  <a:lnTo>
                    <a:pt x="309" y="958"/>
                  </a:lnTo>
                  <a:lnTo>
                    <a:pt x="307" y="958"/>
                  </a:lnTo>
                  <a:lnTo>
                    <a:pt x="307" y="957"/>
                  </a:lnTo>
                  <a:lnTo>
                    <a:pt x="305" y="956"/>
                  </a:lnTo>
                  <a:close/>
                  <a:moveTo>
                    <a:pt x="317" y="950"/>
                  </a:moveTo>
                  <a:lnTo>
                    <a:pt x="321" y="950"/>
                  </a:lnTo>
                  <a:lnTo>
                    <a:pt x="322" y="951"/>
                  </a:lnTo>
                  <a:lnTo>
                    <a:pt x="322" y="953"/>
                  </a:lnTo>
                  <a:lnTo>
                    <a:pt x="319" y="956"/>
                  </a:lnTo>
                  <a:lnTo>
                    <a:pt x="318" y="954"/>
                  </a:lnTo>
                  <a:lnTo>
                    <a:pt x="319" y="954"/>
                  </a:lnTo>
                  <a:lnTo>
                    <a:pt x="319" y="952"/>
                  </a:lnTo>
                  <a:lnTo>
                    <a:pt x="317" y="950"/>
                  </a:lnTo>
                  <a:close/>
                  <a:moveTo>
                    <a:pt x="294" y="949"/>
                  </a:moveTo>
                  <a:lnTo>
                    <a:pt x="296" y="949"/>
                  </a:lnTo>
                  <a:lnTo>
                    <a:pt x="300" y="950"/>
                  </a:lnTo>
                  <a:lnTo>
                    <a:pt x="299" y="950"/>
                  </a:lnTo>
                  <a:lnTo>
                    <a:pt x="300" y="951"/>
                  </a:lnTo>
                  <a:lnTo>
                    <a:pt x="299" y="952"/>
                  </a:lnTo>
                  <a:lnTo>
                    <a:pt x="298" y="952"/>
                  </a:lnTo>
                  <a:lnTo>
                    <a:pt x="297" y="951"/>
                  </a:lnTo>
                  <a:lnTo>
                    <a:pt x="296" y="951"/>
                  </a:lnTo>
                  <a:lnTo>
                    <a:pt x="296" y="950"/>
                  </a:lnTo>
                  <a:lnTo>
                    <a:pt x="294" y="949"/>
                  </a:lnTo>
                  <a:close/>
                  <a:moveTo>
                    <a:pt x="329" y="946"/>
                  </a:moveTo>
                  <a:lnTo>
                    <a:pt x="330" y="947"/>
                  </a:lnTo>
                  <a:lnTo>
                    <a:pt x="330" y="950"/>
                  </a:lnTo>
                  <a:lnTo>
                    <a:pt x="329" y="949"/>
                  </a:lnTo>
                  <a:lnTo>
                    <a:pt x="329" y="947"/>
                  </a:lnTo>
                  <a:lnTo>
                    <a:pt x="328" y="947"/>
                  </a:lnTo>
                  <a:lnTo>
                    <a:pt x="329" y="946"/>
                  </a:lnTo>
                  <a:close/>
                  <a:moveTo>
                    <a:pt x="329" y="943"/>
                  </a:moveTo>
                  <a:lnTo>
                    <a:pt x="329" y="946"/>
                  </a:lnTo>
                  <a:lnTo>
                    <a:pt x="328" y="946"/>
                  </a:lnTo>
                  <a:lnTo>
                    <a:pt x="327" y="945"/>
                  </a:lnTo>
                  <a:lnTo>
                    <a:pt x="329" y="943"/>
                  </a:lnTo>
                  <a:close/>
                  <a:moveTo>
                    <a:pt x="317" y="934"/>
                  </a:moveTo>
                  <a:lnTo>
                    <a:pt x="318" y="934"/>
                  </a:lnTo>
                  <a:lnTo>
                    <a:pt x="319" y="935"/>
                  </a:lnTo>
                  <a:lnTo>
                    <a:pt x="322" y="935"/>
                  </a:lnTo>
                  <a:lnTo>
                    <a:pt x="319" y="937"/>
                  </a:lnTo>
                  <a:lnTo>
                    <a:pt x="317" y="939"/>
                  </a:lnTo>
                  <a:lnTo>
                    <a:pt x="317" y="940"/>
                  </a:lnTo>
                  <a:lnTo>
                    <a:pt x="316" y="939"/>
                  </a:lnTo>
                  <a:lnTo>
                    <a:pt x="316" y="943"/>
                  </a:lnTo>
                  <a:lnTo>
                    <a:pt x="315" y="943"/>
                  </a:lnTo>
                  <a:lnTo>
                    <a:pt x="315" y="945"/>
                  </a:lnTo>
                  <a:lnTo>
                    <a:pt x="313" y="945"/>
                  </a:lnTo>
                  <a:lnTo>
                    <a:pt x="313" y="944"/>
                  </a:lnTo>
                  <a:lnTo>
                    <a:pt x="312" y="943"/>
                  </a:lnTo>
                  <a:lnTo>
                    <a:pt x="312" y="939"/>
                  </a:lnTo>
                  <a:lnTo>
                    <a:pt x="313" y="939"/>
                  </a:lnTo>
                  <a:lnTo>
                    <a:pt x="313" y="938"/>
                  </a:lnTo>
                  <a:lnTo>
                    <a:pt x="317" y="934"/>
                  </a:lnTo>
                  <a:close/>
                  <a:moveTo>
                    <a:pt x="323" y="932"/>
                  </a:moveTo>
                  <a:lnTo>
                    <a:pt x="324" y="932"/>
                  </a:lnTo>
                  <a:lnTo>
                    <a:pt x="323" y="933"/>
                  </a:lnTo>
                  <a:lnTo>
                    <a:pt x="322" y="933"/>
                  </a:lnTo>
                  <a:lnTo>
                    <a:pt x="323" y="932"/>
                  </a:lnTo>
                  <a:close/>
                  <a:moveTo>
                    <a:pt x="325" y="931"/>
                  </a:moveTo>
                  <a:lnTo>
                    <a:pt x="325" y="932"/>
                  </a:lnTo>
                  <a:lnTo>
                    <a:pt x="324" y="932"/>
                  </a:lnTo>
                  <a:lnTo>
                    <a:pt x="325" y="931"/>
                  </a:lnTo>
                  <a:close/>
                  <a:moveTo>
                    <a:pt x="330" y="926"/>
                  </a:moveTo>
                  <a:lnTo>
                    <a:pt x="331" y="927"/>
                  </a:lnTo>
                  <a:lnTo>
                    <a:pt x="331" y="928"/>
                  </a:lnTo>
                  <a:lnTo>
                    <a:pt x="330" y="929"/>
                  </a:lnTo>
                  <a:lnTo>
                    <a:pt x="329" y="928"/>
                  </a:lnTo>
                  <a:lnTo>
                    <a:pt x="329" y="932"/>
                  </a:lnTo>
                  <a:lnTo>
                    <a:pt x="327" y="932"/>
                  </a:lnTo>
                  <a:lnTo>
                    <a:pt x="327" y="931"/>
                  </a:lnTo>
                  <a:lnTo>
                    <a:pt x="329" y="927"/>
                  </a:lnTo>
                  <a:lnTo>
                    <a:pt x="330" y="926"/>
                  </a:lnTo>
                  <a:close/>
                  <a:moveTo>
                    <a:pt x="329" y="926"/>
                  </a:moveTo>
                  <a:lnTo>
                    <a:pt x="329" y="927"/>
                  </a:lnTo>
                  <a:lnTo>
                    <a:pt x="327" y="929"/>
                  </a:lnTo>
                  <a:lnTo>
                    <a:pt x="327" y="931"/>
                  </a:lnTo>
                  <a:lnTo>
                    <a:pt x="325" y="931"/>
                  </a:lnTo>
                  <a:lnTo>
                    <a:pt x="325" y="929"/>
                  </a:lnTo>
                  <a:lnTo>
                    <a:pt x="329" y="926"/>
                  </a:lnTo>
                  <a:close/>
                  <a:moveTo>
                    <a:pt x="334" y="906"/>
                  </a:moveTo>
                  <a:lnTo>
                    <a:pt x="336" y="906"/>
                  </a:lnTo>
                  <a:lnTo>
                    <a:pt x="335" y="907"/>
                  </a:lnTo>
                  <a:lnTo>
                    <a:pt x="334" y="906"/>
                  </a:lnTo>
                  <a:close/>
                  <a:moveTo>
                    <a:pt x="321" y="878"/>
                  </a:moveTo>
                  <a:lnTo>
                    <a:pt x="322" y="879"/>
                  </a:lnTo>
                  <a:lnTo>
                    <a:pt x="323" y="879"/>
                  </a:lnTo>
                  <a:lnTo>
                    <a:pt x="323" y="880"/>
                  </a:lnTo>
                  <a:lnTo>
                    <a:pt x="324" y="882"/>
                  </a:lnTo>
                  <a:lnTo>
                    <a:pt x="324" y="883"/>
                  </a:lnTo>
                  <a:lnTo>
                    <a:pt x="323" y="884"/>
                  </a:lnTo>
                  <a:lnTo>
                    <a:pt x="321" y="884"/>
                  </a:lnTo>
                  <a:lnTo>
                    <a:pt x="321" y="878"/>
                  </a:lnTo>
                  <a:close/>
                  <a:moveTo>
                    <a:pt x="306" y="853"/>
                  </a:moveTo>
                  <a:lnTo>
                    <a:pt x="309" y="855"/>
                  </a:lnTo>
                  <a:lnTo>
                    <a:pt x="309" y="858"/>
                  </a:lnTo>
                  <a:lnTo>
                    <a:pt x="310" y="859"/>
                  </a:lnTo>
                  <a:lnTo>
                    <a:pt x="310" y="860"/>
                  </a:lnTo>
                  <a:lnTo>
                    <a:pt x="309" y="859"/>
                  </a:lnTo>
                  <a:lnTo>
                    <a:pt x="309" y="860"/>
                  </a:lnTo>
                  <a:lnTo>
                    <a:pt x="310" y="865"/>
                  </a:lnTo>
                  <a:lnTo>
                    <a:pt x="311" y="866"/>
                  </a:lnTo>
                  <a:lnTo>
                    <a:pt x="312" y="866"/>
                  </a:lnTo>
                  <a:lnTo>
                    <a:pt x="312" y="867"/>
                  </a:lnTo>
                  <a:lnTo>
                    <a:pt x="313" y="867"/>
                  </a:lnTo>
                  <a:lnTo>
                    <a:pt x="313" y="870"/>
                  </a:lnTo>
                  <a:lnTo>
                    <a:pt x="315" y="870"/>
                  </a:lnTo>
                  <a:lnTo>
                    <a:pt x="315" y="871"/>
                  </a:lnTo>
                  <a:lnTo>
                    <a:pt x="313" y="871"/>
                  </a:lnTo>
                  <a:lnTo>
                    <a:pt x="306" y="864"/>
                  </a:lnTo>
                  <a:lnTo>
                    <a:pt x="306" y="853"/>
                  </a:lnTo>
                  <a:close/>
                  <a:moveTo>
                    <a:pt x="256" y="772"/>
                  </a:moveTo>
                  <a:lnTo>
                    <a:pt x="257" y="772"/>
                  </a:lnTo>
                  <a:lnTo>
                    <a:pt x="257" y="773"/>
                  </a:lnTo>
                  <a:lnTo>
                    <a:pt x="256" y="773"/>
                  </a:lnTo>
                  <a:lnTo>
                    <a:pt x="256" y="772"/>
                  </a:lnTo>
                  <a:close/>
                  <a:moveTo>
                    <a:pt x="292" y="654"/>
                  </a:moveTo>
                  <a:lnTo>
                    <a:pt x="294" y="654"/>
                  </a:lnTo>
                  <a:lnTo>
                    <a:pt x="294" y="655"/>
                  </a:lnTo>
                  <a:lnTo>
                    <a:pt x="297" y="655"/>
                  </a:lnTo>
                  <a:lnTo>
                    <a:pt x="297" y="658"/>
                  </a:lnTo>
                  <a:lnTo>
                    <a:pt x="296" y="658"/>
                  </a:lnTo>
                  <a:lnTo>
                    <a:pt x="296" y="659"/>
                  </a:lnTo>
                  <a:lnTo>
                    <a:pt x="293" y="661"/>
                  </a:lnTo>
                  <a:lnTo>
                    <a:pt x="292" y="661"/>
                  </a:lnTo>
                  <a:lnTo>
                    <a:pt x="291" y="658"/>
                  </a:lnTo>
                  <a:lnTo>
                    <a:pt x="291" y="657"/>
                  </a:lnTo>
                  <a:lnTo>
                    <a:pt x="292" y="656"/>
                  </a:lnTo>
                  <a:lnTo>
                    <a:pt x="292" y="654"/>
                  </a:lnTo>
                  <a:close/>
                  <a:moveTo>
                    <a:pt x="411" y="568"/>
                  </a:moveTo>
                  <a:lnTo>
                    <a:pt x="411" y="570"/>
                  </a:lnTo>
                  <a:lnTo>
                    <a:pt x="410" y="571"/>
                  </a:lnTo>
                  <a:lnTo>
                    <a:pt x="410" y="570"/>
                  </a:lnTo>
                  <a:lnTo>
                    <a:pt x="411" y="568"/>
                  </a:lnTo>
                  <a:close/>
                  <a:moveTo>
                    <a:pt x="415" y="558"/>
                  </a:moveTo>
                  <a:lnTo>
                    <a:pt x="415" y="560"/>
                  </a:lnTo>
                  <a:lnTo>
                    <a:pt x="414" y="562"/>
                  </a:lnTo>
                  <a:lnTo>
                    <a:pt x="415" y="562"/>
                  </a:lnTo>
                  <a:lnTo>
                    <a:pt x="415" y="563"/>
                  </a:lnTo>
                  <a:lnTo>
                    <a:pt x="414" y="564"/>
                  </a:lnTo>
                  <a:lnTo>
                    <a:pt x="414" y="566"/>
                  </a:lnTo>
                  <a:lnTo>
                    <a:pt x="411" y="566"/>
                  </a:lnTo>
                  <a:lnTo>
                    <a:pt x="412" y="562"/>
                  </a:lnTo>
                  <a:lnTo>
                    <a:pt x="412" y="560"/>
                  </a:lnTo>
                  <a:lnTo>
                    <a:pt x="414" y="560"/>
                  </a:lnTo>
                  <a:lnTo>
                    <a:pt x="414" y="559"/>
                  </a:lnTo>
                  <a:lnTo>
                    <a:pt x="415" y="558"/>
                  </a:lnTo>
                  <a:close/>
                  <a:moveTo>
                    <a:pt x="398" y="557"/>
                  </a:moveTo>
                  <a:lnTo>
                    <a:pt x="398" y="558"/>
                  </a:lnTo>
                  <a:lnTo>
                    <a:pt x="397" y="558"/>
                  </a:lnTo>
                  <a:lnTo>
                    <a:pt x="398" y="557"/>
                  </a:lnTo>
                  <a:close/>
                  <a:moveTo>
                    <a:pt x="411" y="556"/>
                  </a:moveTo>
                  <a:lnTo>
                    <a:pt x="414" y="558"/>
                  </a:lnTo>
                  <a:lnTo>
                    <a:pt x="411" y="560"/>
                  </a:lnTo>
                  <a:lnTo>
                    <a:pt x="412" y="559"/>
                  </a:lnTo>
                  <a:lnTo>
                    <a:pt x="411" y="558"/>
                  </a:lnTo>
                  <a:lnTo>
                    <a:pt x="410" y="559"/>
                  </a:lnTo>
                  <a:lnTo>
                    <a:pt x="411" y="556"/>
                  </a:lnTo>
                  <a:close/>
                  <a:moveTo>
                    <a:pt x="429" y="471"/>
                  </a:moveTo>
                  <a:lnTo>
                    <a:pt x="430" y="471"/>
                  </a:lnTo>
                  <a:lnTo>
                    <a:pt x="430" y="472"/>
                  </a:lnTo>
                  <a:lnTo>
                    <a:pt x="429" y="471"/>
                  </a:lnTo>
                  <a:close/>
                  <a:moveTo>
                    <a:pt x="440" y="398"/>
                  </a:moveTo>
                  <a:lnTo>
                    <a:pt x="442" y="398"/>
                  </a:lnTo>
                  <a:lnTo>
                    <a:pt x="442" y="399"/>
                  </a:lnTo>
                  <a:lnTo>
                    <a:pt x="440" y="398"/>
                  </a:lnTo>
                  <a:close/>
                  <a:moveTo>
                    <a:pt x="474" y="392"/>
                  </a:moveTo>
                  <a:lnTo>
                    <a:pt x="476" y="392"/>
                  </a:lnTo>
                  <a:lnTo>
                    <a:pt x="477" y="393"/>
                  </a:lnTo>
                  <a:lnTo>
                    <a:pt x="477" y="394"/>
                  </a:lnTo>
                  <a:lnTo>
                    <a:pt x="476" y="394"/>
                  </a:lnTo>
                  <a:lnTo>
                    <a:pt x="476" y="396"/>
                  </a:lnTo>
                  <a:lnTo>
                    <a:pt x="471" y="396"/>
                  </a:lnTo>
                  <a:lnTo>
                    <a:pt x="471" y="394"/>
                  </a:lnTo>
                  <a:lnTo>
                    <a:pt x="472" y="393"/>
                  </a:lnTo>
                  <a:lnTo>
                    <a:pt x="473" y="393"/>
                  </a:lnTo>
                  <a:lnTo>
                    <a:pt x="473" y="394"/>
                  </a:lnTo>
                  <a:lnTo>
                    <a:pt x="474" y="393"/>
                  </a:lnTo>
                  <a:lnTo>
                    <a:pt x="474" y="392"/>
                  </a:lnTo>
                  <a:close/>
                  <a:moveTo>
                    <a:pt x="465" y="391"/>
                  </a:moveTo>
                  <a:lnTo>
                    <a:pt x="466" y="391"/>
                  </a:lnTo>
                  <a:lnTo>
                    <a:pt x="468" y="392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5" y="394"/>
                  </a:lnTo>
                  <a:lnTo>
                    <a:pt x="465" y="391"/>
                  </a:lnTo>
                  <a:close/>
                  <a:moveTo>
                    <a:pt x="483" y="384"/>
                  </a:moveTo>
                  <a:lnTo>
                    <a:pt x="485" y="386"/>
                  </a:lnTo>
                  <a:lnTo>
                    <a:pt x="485" y="387"/>
                  </a:lnTo>
                  <a:lnTo>
                    <a:pt x="484" y="387"/>
                  </a:lnTo>
                  <a:lnTo>
                    <a:pt x="483" y="386"/>
                  </a:lnTo>
                  <a:lnTo>
                    <a:pt x="483" y="384"/>
                  </a:lnTo>
                  <a:close/>
                  <a:moveTo>
                    <a:pt x="467" y="384"/>
                  </a:moveTo>
                  <a:lnTo>
                    <a:pt x="468" y="384"/>
                  </a:lnTo>
                  <a:lnTo>
                    <a:pt x="472" y="386"/>
                  </a:lnTo>
                  <a:lnTo>
                    <a:pt x="473" y="386"/>
                  </a:lnTo>
                  <a:lnTo>
                    <a:pt x="473" y="387"/>
                  </a:lnTo>
                  <a:lnTo>
                    <a:pt x="474" y="387"/>
                  </a:lnTo>
                  <a:lnTo>
                    <a:pt x="474" y="388"/>
                  </a:lnTo>
                  <a:lnTo>
                    <a:pt x="473" y="390"/>
                  </a:lnTo>
                  <a:lnTo>
                    <a:pt x="473" y="388"/>
                  </a:lnTo>
                  <a:lnTo>
                    <a:pt x="472" y="387"/>
                  </a:lnTo>
                  <a:lnTo>
                    <a:pt x="471" y="387"/>
                  </a:lnTo>
                  <a:lnTo>
                    <a:pt x="471" y="390"/>
                  </a:lnTo>
                  <a:lnTo>
                    <a:pt x="467" y="386"/>
                  </a:lnTo>
                  <a:lnTo>
                    <a:pt x="467" y="384"/>
                  </a:lnTo>
                  <a:close/>
                  <a:moveTo>
                    <a:pt x="485" y="379"/>
                  </a:moveTo>
                  <a:lnTo>
                    <a:pt x="486" y="379"/>
                  </a:lnTo>
                  <a:lnTo>
                    <a:pt x="486" y="380"/>
                  </a:lnTo>
                  <a:lnTo>
                    <a:pt x="485" y="380"/>
                  </a:lnTo>
                  <a:lnTo>
                    <a:pt x="485" y="382"/>
                  </a:lnTo>
                  <a:lnTo>
                    <a:pt x="483" y="382"/>
                  </a:lnTo>
                  <a:lnTo>
                    <a:pt x="481" y="381"/>
                  </a:lnTo>
                  <a:lnTo>
                    <a:pt x="481" y="380"/>
                  </a:lnTo>
                  <a:lnTo>
                    <a:pt x="484" y="380"/>
                  </a:lnTo>
                  <a:lnTo>
                    <a:pt x="485" y="379"/>
                  </a:lnTo>
                  <a:close/>
                  <a:moveTo>
                    <a:pt x="483" y="376"/>
                  </a:moveTo>
                  <a:lnTo>
                    <a:pt x="484" y="376"/>
                  </a:lnTo>
                  <a:lnTo>
                    <a:pt x="485" y="378"/>
                  </a:lnTo>
                  <a:lnTo>
                    <a:pt x="484" y="379"/>
                  </a:lnTo>
                  <a:lnTo>
                    <a:pt x="483" y="379"/>
                  </a:lnTo>
                  <a:lnTo>
                    <a:pt x="483" y="376"/>
                  </a:lnTo>
                  <a:close/>
                  <a:moveTo>
                    <a:pt x="497" y="363"/>
                  </a:moveTo>
                  <a:lnTo>
                    <a:pt x="498" y="363"/>
                  </a:lnTo>
                  <a:lnTo>
                    <a:pt x="499" y="364"/>
                  </a:lnTo>
                  <a:lnTo>
                    <a:pt x="499" y="366"/>
                  </a:lnTo>
                  <a:lnTo>
                    <a:pt x="501" y="367"/>
                  </a:lnTo>
                  <a:lnTo>
                    <a:pt x="501" y="368"/>
                  </a:lnTo>
                  <a:lnTo>
                    <a:pt x="499" y="368"/>
                  </a:lnTo>
                  <a:lnTo>
                    <a:pt x="499" y="369"/>
                  </a:lnTo>
                  <a:lnTo>
                    <a:pt x="501" y="370"/>
                  </a:lnTo>
                  <a:lnTo>
                    <a:pt x="499" y="370"/>
                  </a:lnTo>
                  <a:lnTo>
                    <a:pt x="498" y="369"/>
                  </a:lnTo>
                  <a:lnTo>
                    <a:pt x="497" y="367"/>
                  </a:lnTo>
                  <a:lnTo>
                    <a:pt x="496" y="366"/>
                  </a:lnTo>
                  <a:lnTo>
                    <a:pt x="497" y="363"/>
                  </a:lnTo>
                  <a:close/>
                  <a:moveTo>
                    <a:pt x="534" y="362"/>
                  </a:moveTo>
                  <a:lnTo>
                    <a:pt x="535" y="363"/>
                  </a:lnTo>
                  <a:lnTo>
                    <a:pt x="535" y="364"/>
                  </a:lnTo>
                  <a:lnTo>
                    <a:pt x="534" y="364"/>
                  </a:lnTo>
                  <a:lnTo>
                    <a:pt x="534" y="367"/>
                  </a:lnTo>
                  <a:lnTo>
                    <a:pt x="533" y="368"/>
                  </a:lnTo>
                  <a:lnTo>
                    <a:pt x="530" y="367"/>
                  </a:lnTo>
                  <a:lnTo>
                    <a:pt x="530" y="363"/>
                  </a:lnTo>
                  <a:lnTo>
                    <a:pt x="534" y="363"/>
                  </a:lnTo>
                  <a:lnTo>
                    <a:pt x="534" y="362"/>
                  </a:lnTo>
                  <a:close/>
                  <a:moveTo>
                    <a:pt x="490" y="361"/>
                  </a:moveTo>
                  <a:lnTo>
                    <a:pt x="491" y="361"/>
                  </a:lnTo>
                  <a:lnTo>
                    <a:pt x="492" y="362"/>
                  </a:lnTo>
                  <a:lnTo>
                    <a:pt x="493" y="364"/>
                  </a:lnTo>
                  <a:lnTo>
                    <a:pt x="493" y="367"/>
                  </a:lnTo>
                  <a:lnTo>
                    <a:pt x="491" y="367"/>
                  </a:lnTo>
                  <a:lnTo>
                    <a:pt x="490" y="366"/>
                  </a:lnTo>
                  <a:lnTo>
                    <a:pt x="490" y="361"/>
                  </a:lnTo>
                  <a:close/>
                  <a:moveTo>
                    <a:pt x="402" y="0"/>
                  </a:moveTo>
                  <a:lnTo>
                    <a:pt x="403" y="3"/>
                  </a:lnTo>
                  <a:lnTo>
                    <a:pt x="409" y="4"/>
                  </a:lnTo>
                  <a:lnTo>
                    <a:pt x="411" y="6"/>
                  </a:lnTo>
                  <a:lnTo>
                    <a:pt x="414" y="7"/>
                  </a:lnTo>
                  <a:lnTo>
                    <a:pt x="415" y="9"/>
                  </a:lnTo>
                  <a:lnTo>
                    <a:pt x="415" y="11"/>
                  </a:lnTo>
                  <a:lnTo>
                    <a:pt x="414" y="13"/>
                  </a:lnTo>
                  <a:lnTo>
                    <a:pt x="412" y="13"/>
                  </a:lnTo>
                  <a:lnTo>
                    <a:pt x="412" y="16"/>
                  </a:lnTo>
                  <a:lnTo>
                    <a:pt x="414" y="17"/>
                  </a:lnTo>
                  <a:lnTo>
                    <a:pt x="420" y="20"/>
                  </a:lnTo>
                  <a:lnTo>
                    <a:pt x="423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29" y="34"/>
                  </a:lnTo>
                  <a:lnTo>
                    <a:pt x="434" y="34"/>
                  </a:lnTo>
                  <a:lnTo>
                    <a:pt x="434" y="35"/>
                  </a:lnTo>
                  <a:lnTo>
                    <a:pt x="435" y="36"/>
                  </a:lnTo>
                  <a:lnTo>
                    <a:pt x="435" y="37"/>
                  </a:lnTo>
                  <a:lnTo>
                    <a:pt x="436" y="41"/>
                  </a:lnTo>
                  <a:lnTo>
                    <a:pt x="436" y="42"/>
                  </a:lnTo>
                  <a:lnTo>
                    <a:pt x="437" y="43"/>
                  </a:lnTo>
                  <a:lnTo>
                    <a:pt x="441" y="44"/>
                  </a:lnTo>
                  <a:lnTo>
                    <a:pt x="445" y="48"/>
                  </a:lnTo>
                  <a:lnTo>
                    <a:pt x="447" y="49"/>
                  </a:lnTo>
                  <a:lnTo>
                    <a:pt x="448" y="53"/>
                  </a:lnTo>
                  <a:lnTo>
                    <a:pt x="455" y="55"/>
                  </a:lnTo>
                  <a:lnTo>
                    <a:pt x="458" y="58"/>
                  </a:lnTo>
                  <a:lnTo>
                    <a:pt x="458" y="59"/>
                  </a:lnTo>
                  <a:lnTo>
                    <a:pt x="460" y="61"/>
                  </a:lnTo>
                  <a:lnTo>
                    <a:pt x="460" y="62"/>
                  </a:lnTo>
                  <a:lnTo>
                    <a:pt x="461" y="62"/>
                  </a:lnTo>
                  <a:lnTo>
                    <a:pt x="461" y="65"/>
                  </a:lnTo>
                  <a:lnTo>
                    <a:pt x="462" y="66"/>
                  </a:lnTo>
                  <a:lnTo>
                    <a:pt x="472" y="66"/>
                  </a:lnTo>
                  <a:lnTo>
                    <a:pt x="474" y="67"/>
                  </a:lnTo>
                  <a:lnTo>
                    <a:pt x="476" y="67"/>
                  </a:lnTo>
                  <a:lnTo>
                    <a:pt x="474" y="68"/>
                  </a:lnTo>
                  <a:lnTo>
                    <a:pt x="478" y="68"/>
                  </a:lnTo>
                  <a:lnTo>
                    <a:pt x="481" y="71"/>
                  </a:lnTo>
                  <a:lnTo>
                    <a:pt x="483" y="71"/>
                  </a:lnTo>
                  <a:lnTo>
                    <a:pt x="485" y="72"/>
                  </a:lnTo>
                  <a:lnTo>
                    <a:pt x="487" y="72"/>
                  </a:lnTo>
                  <a:lnTo>
                    <a:pt x="489" y="73"/>
                  </a:lnTo>
                  <a:lnTo>
                    <a:pt x="490" y="75"/>
                  </a:lnTo>
                  <a:lnTo>
                    <a:pt x="491" y="77"/>
                  </a:lnTo>
                  <a:lnTo>
                    <a:pt x="493" y="75"/>
                  </a:lnTo>
                  <a:lnTo>
                    <a:pt x="495" y="77"/>
                  </a:lnTo>
                  <a:lnTo>
                    <a:pt x="496" y="80"/>
                  </a:lnTo>
                  <a:lnTo>
                    <a:pt x="497" y="83"/>
                  </a:lnTo>
                  <a:lnTo>
                    <a:pt x="503" y="86"/>
                  </a:lnTo>
                  <a:lnTo>
                    <a:pt x="504" y="87"/>
                  </a:lnTo>
                  <a:lnTo>
                    <a:pt x="504" y="90"/>
                  </a:lnTo>
                  <a:lnTo>
                    <a:pt x="505" y="90"/>
                  </a:lnTo>
                  <a:lnTo>
                    <a:pt x="505" y="91"/>
                  </a:lnTo>
                  <a:lnTo>
                    <a:pt x="508" y="93"/>
                  </a:lnTo>
                  <a:lnTo>
                    <a:pt x="508" y="105"/>
                  </a:lnTo>
                  <a:lnTo>
                    <a:pt x="509" y="106"/>
                  </a:lnTo>
                  <a:lnTo>
                    <a:pt x="512" y="104"/>
                  </a:lnTo>
                  <a:lnTo>
                    <a:pt x="515" y="104"/>
                  </a:lnTo>
                  <a:lnTo>
                    <a:pt x="515" y="105"/>
                  </a:lnTo>
                  <a:lnTo>
                    <a:pt x="517" y="112"/>
                  </a:lnTo>
                  <a:lnTo>
                    <a:pt x="517" y="115"/>
                  </a:lnTo>
                  <a:lnTo>
                    <a:pt x="521" y="117"/>
                  </a:lnTo>
                  <a:lnTo>
                    <a:pt x="522" y="118"/>
                  </a:lnTo>
                  <a:lnTo>
                    <a:pt x="526" y="123"/>
                  </a:lnTo>
                  <a:lnTo>
                    <a:pt x="528" y="124"/>
                  </a:lnTo>
                  <a:lnTo>
                    <a:pt x="529" y="126"/>
                  </a:lnTo>
                  <a:lnTo>
                    <a:pt x="529" y="128"/>
                  </a:lnTo>
                  <a:lnTo>
                    <a:pt x="528" y="130"/>
                  </a:lnTo>
                  <a:lnTo>
                    <a:pt x="527" y="132"/>
                  </a:lnTo>
                  <a:lnTo>
                    <a:pt x="523" y="133"/>
                  </a:lnTo>
                  <a:lnTo>
                    <a:pt x="522" y="134"/>
                  </a:lnTo>
                  <a:lnTo>
                    <a:pt x="522" y="153"/>
                  </a:lnTo>
                  <a:lnTo>
                    <a:pt x="523" y="158"/>
                  </a:lnTo>
                  <a:lnTo>
                    <a:pt x="523" y="159"/>
                  </a:lnTo>
                  <a:lnTo>
                    <a:pt x="524" y="163"/>
                  </a:lnTo>
                  <a:lnTo>
                    <a:pt x="524" y="167"/>
                  </a:lnTo>
                  <a:lnTo>
                    <a:pt x="522" y="169"/>
                  </a:lnTo>
                  <a:lnTo>
                    <a:pt x="521" y="170"/>
                  </a:lnTo>
                  <a:lnTo>
                    <a:pt x="522" y="171"/>
                  </a:lnTo>
                  <a:lnTo>
                    <a:pt x="520" y="176"/>
                  </a:lnTo>
                  <a:lnTo>
                    <a:pt x="520" y="181"/>
                  </a:lnTo>
                  <a:lnTo>
                    <a:pt x="522" y="182"/>
                  </a:lnTo>
                  <a:lnTo>
                    <a:pt x="527" y="182"/>
                  </a:lnTo>
                  <a:lnTo>
                    <a:pt x="529" y="183"/>
                  </a:lnTo>
                  <a:lnTo>
                    <a:pt x="533" y="184"/>
                  </a:lnTo>
                  <a:lnTo>
                    <a:pt x="534" y="185"/>
                  </a:lnTo>
                  <a:lnTo>
                    <a:pt x="534" y="188"/>
                  </a:lnTo>
                  <a:lnTo>
                    <a:pt x="533" y="190"/>
                  </a:lnTo>
                  <a:lnTo>
                    <a:pt x="533" y="192"/>
                  </a:lnTo>
                  <a:lnTo>
                    <a:pt x="534" y="194"/>
                  </a:lnTo>
                  <a:lnTo>
                    <a:pt x="534" y="197"/>
                  </a:lnTo>
                  <a:lnTo>
                    <a:pt x="533" y="200"/>
                  </a:lnTo>
                  <a:lnTo>
                    <a:pt x="528" y="201"/>
                  </a:lnTo>
                  <a:lnTo>
                    <a:pt x="527" y="202"/>
                  </a:lnTo>
                  <a:lnTo>
                    <a:pt x="527" y="210"/>
                  </a:lnTo>
                  <a:lnTo>
                    <a:pt x="526" y="212"/>
                  </a:lnTo>
                  <a:lnTo>
                    <a:pt x="526" y="214"/>
                  </a:lnTo>
                  <a:lnTo>
                    <a:pt x="528" y="216"/>
                  </a:lnTo>
                  <a:lnTo>
                    <a:pt x="529" y="219"/>
                  </a:lnTo>
                  <a:lnTo>
                    <a:pt x="529" y="224"/>
                  </a:lnTo>
                  <a:lnTo>
                    <a:pt x="530" y="225"/>
                  </a:lnTo>
                  <a:lnTo>
                    <a:pt x="532" y="228"/>
                  </a:lnTo>
                  <a:lnTo>
                    <a:pt x="533" y="231"/>
                  </a:lnTo>
                  <a:lnTo>
                    <a:pt x="534" y="231"/>
                  </a:lnTo>
                  <a:lnTo>
                    <a:pt x="536" y="233"/>
                  </a:lnTo>
                  <a:lnTo>
                    <a:pt x="539" y="239"/>
                  </a:lnTo>
                  <a:lnTo>
                    <a:pt x="540" y="241"/>
                  </a:lnTo>
                  <a:lnTo>
                    <a:pt x="541" y="243"/>
                  </a:lnTo>
                  <a:lnTo>
                    <a:pt x="542" y="245"/>
                  </a:lnTo>
                  <a:lnTo>
                    <a:pt x="543" y="251"/>
                  </a:lnTo>
                  <a:lnTo>
                    <a:pt x="543" y="252"/>
                  </a:lnTo>
                  <a:lnTo>
                    <a:pt x="542" y="253"/>
                  </a:lnTo>
                  <a:lnTo>
                    <a:pt x="541" y="253"/>
                  </a:lnTo>
                  <a:lnTo>
                    <a:pt x="540" y="255"/>
                  </a:lnTo>
                  <a:lnTo>
                    <a:pt x="539" y="257"/>
                  </a:lnTo>
                  <a:lnTo>
                    <a:pt x="539" y="258"/>
                  </a:lnTo>
                  <a:lnTo>
                    <a:pt x="540" y="262"/>
                  </a:lnTo>
                  <a:lnTo>
                    <a:pt x="540" y="264"/>
                  </a:lnTo>
                  <a:lnTo>
                    <a:pt x="539" y="267"/>
                  </a:lnTo>
                  <a:lnTo>
                    <a:pt x="539" y="277"/>
                  </a:lnTo>
                  <a:lnTo>
                    <a:pt x="538" y="278"/>
                  </a:lnTo>
                  <a:lnTo>
                    <a:pt x="535" y="280"/>
                  </a:lnTo>
                  <a:lnTo>
                    <a:pt x="535" y="281"/>
                  </a:lnTo>
                  <a:lnTo>
                    <a:pt x="533" y="283"/>
                  </a:lnTo>
                  <a:lnTo>
                    <a:pt x="533" y="286"/>
                  </a:lnTo>
                  <a:lnTo>
                    <a:pt x="532" y="286"/>
                  </a:lnTo>
                  <a:lnTo>
                    <a:pt x="529" y="288"/>
                  </a:lnTo>
                  <a:lnTo>
                    <a:pt x="528" y="290"/>
                  </a:lnTo>
                  <a:lnTo>
                    <a:pt x="529" y="292"/>
                  </a:lnTo>
                  <a:lnTo>
                    <a:pt x="529" y="296"/>
                  </a:lnTo>
                  <a:lnTo>
                    <a:pt x="530" y="299"/>
                  </a:lnTo>
                  <a:lnTo>
                    <a:pt x="530" y="300"/>
                  </a:lnTo>
                  <a:lnTo>
                    <a:pt x="529" y="301"/>
                  </a:lnTo>
                  <a:lnTo>
                    <a:pt x="529" y="305"/>
                  </a:lnTo>
                  <a:lnTo>
                    <a:pt x="530" y="307"/>
                  </a:lnTo>
                  <a:lnTo>
                    <a:pt x="530" y="310"/>
                  </a:lnTo>
                  <a:lnTo>
                    <a:pt x="532" y="316"/>
                  </a:lnTo>
                  <a:lnTo>
                    <a:pt x="534" y="318"/>
                  </a:lnTo>
                  <a:lnTo>
                    <a:pt x="539" y="320"/>
                  </a:lnTo>
                  <a:lnTo>
                    <a:pt x="540" y="321"/>
                  </a:lnTo>
                  <a:lnTo>
                    <a:pt x="542" y="329"/>
                  </a:lnTo>
                  <a:lnTo>
                    <a:pt x="543" y="330"/>
                  </a:lnTo>
                  <a:lnTo>
                    <a:pt x="543" y="331"/>
                  </a:lnTo>
                  <a:lnTo>
                    <a:pt x="545" y="331"/>
                  </a:lnTo>
                  <a:lnTo>
                    <a:pt x="545" y="333"/>
                  </a:lnTo>
                  <a:lnTo>
                    <a:pt x="546" y="338"/>
                  </a:lnTo>
                  <a:lnTo>
                    <a:pt x="546" y="342"/>
                  </a:lnTo>
                  <a:lnTo>
                    <a:pt x="548" y="347"/>
                  </a:lnTo>
                  <a:lnTo>
                    <a:pt x="548" y="350"/>
                  </a:lnTo>
                  <a:lnTo>
                    <a:pt x="551" y="353"/>
                  </a:lnTo>
                  <a:lnTo>
                    <a:pt x="551" y="355"/>
                  </a:lnTo>
                  <a:lnTo>
                    <a:pt x="549" y="357"/>
                  </a:lnTo>
                  <a:lnTo>
                    <a:pt x="548" y="357"/>
                  </a:lnTo>
                  <a:lnTo>
                    <a:pt x="545" y="356"/>
                  </a:lnTo>
                  <a:lnTo>
                    <a:pt x="545" y="357"/>
                  </a:lnTo>
                  <a:lnTo>
                    <a:pt x="546" y="357"/>
                  </a:lnTo>
                  <a:lnTo>
                    <a:pt x="545" y="359"/>
                  </a:lnTo>
                  <a:lnTo>
                    <a:pt x="542" y="357"/>
                  </a:lnTo>
                  <a:lnTo>
                    <a:pt x="542" y="359"/>
                  </a:lnTo>
                  <a:lnTo>
                    <a:pt x="541" y="359"/>
                  </a:lnTo>
                  <a:lnTo>
                    <a:pt x="541" y="361"/>
                  </a:lnTo>
                  <a:lnTo>
                    <a:pt x="539" y="361"/>
                  </a:lnTo>
                  <a:lnTo>
                    <a:pt x="539" y="357"/>
                  </a:lnTo>
                  <a:lnTo>
                    <a:pt x="538" y="357"/>
                  </a:lnTo>
                  <a:lnTo>
                    <a:pt x="538" y="359"/>
                  </a:lnTo>
                  <a:lnTo>
                    <a:pt x="534" y="359"/>
                  </a:lnTo>
                  <a:lnTo>
                    <a:pt x="534" y="355"/>
                  </a:lnTo>
                  <a:lnTo>
                    <a:pt x="533" y="354"/>
                  </a:lnTo>
                  <a:lnTo>
                    <a:pt x="530" y="354"/>
                  </a:lnTo>
                  <a:lnTo>
                    <a:pt x="530" y="355"/>
                  </a:lnTo>
                  <a:lnTo>
                    <a:pt x="529" y="357"/>
                  </a:lnTo>
                  <a:lnTo>
                    <a:pt x="527" y="357"/>
                  </a:lnTo>
                  <a:lnTo>
                    <a:pt x="527" y="356"/>
                  </a:lnTo>
                  <a:lnTo>
                    <a:pt x="522" y="356"/>
                  </a:lnTo>
                  <a:lnTo>
                    <a:pt x="522" y="354"/>
                  </a:lnTo>
                  <a:lnTo>
                    <a:pt x="521" y="354"/>
                  </a:lnTo>
                  <a:lnTo>
                    <a:pt x="521" y="356"/>
                  </a:lnTo>
                  <a:lnTo>
                    <a:pt x="520" y="356"/>
                  </a:lnTo>
                  <a:lnTo>
                    <a:pt x="520" y="361"/>
                  </a:lnTo>
                  <a:lnTo>
                    <a:pt x="518" y="361"/>
                  </a:lnTo>
                  <a:lnTo>
                    <a:pt x="517" y="360"/>
                  </a:lnTo>
                  <a:lnTo>
                    <a:pt x="517" y="355"/>
                  </a:lnTo>
                  <a:lnTo>
                    <a:pt x="516" y="355"/>
                  </a:lnTo>
                  <a:lnTo>
                    <a:pt x="516" y="356"/>
                  </a:lnTo>
                  <a:lnTo>
                    <a:pt x="515" y="357"/>
                  </a:lnTo>
                  <a:lnTo>
                    <a:pt x="512" y="357"/>
                  </a:lnTo>
                  <a:lnTo>
                    <a:pt x="511" y="355"/>
                  </a:lnTo>
                  <a:lnTo>
                    <a:pt x="509" y="355"/>
                  </a:lnTo>
                  <a:lnTo>
                    <a:pt x="509" y="359"/>
                  </a:lnTo>
                  <a:lnTo>
                    <a:pt x="511" y="361"/>
                  </a:lnTo>
                  <a:lnTo>
                    <a:pt x="508" y="362"/>
                  </a:lnTo>
                  <a:lnTo>
                    <a:pt x="508" y="363"/>
                  </a:lnTo>
                  <a:lnTo>
                    <a:pt x="507" y="364"/>
                  </a:lnTo>
                  <a:lnTo>
                    <a:pt x="507" y="366"/>
                  </a:lnTo>
                  <a:lnTo>
                    <a:pt x="505" y="367"/>
                  </a:lnTo>
                  <a:lnTo>
                    <a:pt x="504" y="367"/>
                  </a:lnTo>
                  <a:lnTo>
                    <a:pt x="505" y="364"/>
                  </a:lnTo>
                  <a:lnTo>
                    <a:pt x="504" y="362"/>
                  </a:lnTo>
                  <a:lnTo>
                    <a:pt x="503" y="361"/>
                  </a:lnTo>
                  <a:lnTo>
                    <a:pt x="501" y="361"/>
                  </a:lnTo>
                  <a:lnTo>
                    <a:pt x="499" y="360"/>
                  </a:lnTo>
                  <a:lnTo>
                    <a:pt x="498" y="360"/>
                  </a:lnTo>
                  <a:lnTo>
                    <a:pt x="498" y="357"/>
                  </a:lnTo>
                  <a:lnTo>
                    <a:pt x="496" y="357"/>
                  </a:lnTo>
                  <a:lnTo>
                    <a:pt x="495" y="356"/>
                  </a:lnTo>
                  <a:lnTo>
                    <a:pt x="493" y="353"/>
                  </a:lnTo>
                  <a:lnTo>
                    <a:pt x="492" y="350"/>
                  </a:lnTo>
                  <a:lnTo>
                    <a:pt x="487" y="347"/>
                  </a:lnTo>
                  <a:lnTo>
                    <a:pt x="486" y="347"/>
                  </a:lnTo>
                  <a:lnTo>
                    <a:pt x="486" y="348"/>
                  </a:lnTo>
                  <a:lnTo>
                    <a:pt x="487" y="349"/>
                  </a:lnTo>
                  <a:lnTo>
                    <a:pt x="487" y="350"/>
                  </a:lnTo>
                  <a:lnTo>
                    <a:pt x="489" y="351"/>
                  </a:lnTo>
                  <a:lnTo>
                    <a:pt x="489" y="360"/>
                  </a:lnTo>
                  <a:lnTo>
                    <a:pt x="487" y="361"/>
                  </a:lnTo>
                  <a:lnTo>
                    <a:pt x="487" y="362"/>
                  </a:lnTo>
                  <a:lnTo>
                    <a:pt x="486" y="362"/>
                  </a:lnTo>
                  <a:lnTo>
                    <a:pt x="486" y="360"/>
                  </a:lnTo>
                  <a:lnTo>
                    <a:pt x="485" y="359"/>
                  </a:lnTo>
                  <a:lnTo>
                    <a:pt x="483" y="357"/>
                  </a:lnTo>
                  <a:lnTo>
                    <a:pt x="483" y="359"/>
                  </a:lnTo>
                  <a:lnTo>
                    <a:pt x="481" y="360"/>
                  </a:lnTo>
                  <a:lnTo>
                    <a:pt x="480" y="360"/>
                  </a:lnTo>
                  <a:lnTo>
                    <a:pt x="480" y="357"/>
                  </a:lnTo>
                  <a:lnTo>
                    <a:pt x="481" y="357"/>
                  </a:lnTo>
                  <a:lnTo>
                    <a:pt x="481" y="355"/>
                  </a:lnTo>
                  <a:lnTo>
                    <a:pt x="479" y="353"/>
                  </a:lnTo>
                  <a:lnTo>
                    <a:pt x="479" y="351"/>
                  </a:lnTo>
                  <a:lnTo>
                    <a:pt x="477" y="350"/>
                  </a:lnTo>
                  <a:lnTo>
                    <a:pt x="474" y="351"/>
                  </a:lnTo>
                  <a:lnTo>
                    <a:pt x="474" y="353"/>
                  </a:lnTo>
                  <a:lnTo>
                    <a:pt x="473" y="354"/>
                  </a:lnTo>
                  <a:lnTo>
                    <a:pt x="474" y="356"/>
                  </a:lnTo>
                  <a:lnTo>
                    <a:pt x="474" y="357"/>
                  </a:lnTo>
                  <a:lnTo>
                    <a:pt x="473" y="357"/>
                  </a:lnTo>
                  <a:lnTo>
                    <a:pt x="473" y="360"/>
                  </a:lnTo>
                  <a:lnTo>
                    <a:pt x="474" y="361"/>
                  </a:lnTo>
                  <a:lnTo>
                    <a:pt x="473" y="364"/>
                  </a:lnTo>
                  <a:lnTo>
                    <a:pt x="471" y="363"/>
                  </a:lnTo>
                  <a:lnTo>
                    <a:pt x="470" y="361"/>
                  </a:lnTo>
                  <a:lnTo>
                    <a:pt x="468" y="361"/>
                  </a:lnTo>
                  <a:lnTo>
                    <a:pt x="468" y="363"/>
                  </a:lnTo>
                  <a:lnTo>
                    <a:pt x="470" y="364"/>
                  </a:lnTo>
                  <a:lnTo>
                    <a:pt x="471" y="364"/>
                  </a:lnTo>
                  <a:lnTo>
                    <a:pt x="473" y="366"/>
                  </a:lnTo>
                  <a:lnTo>
                    <a:pt x="474" y="366"/>
                  </a:lnTo>
                  <a:lnTo>
                    <a:pt x="476" y="368"/>
                  </a:lnTo>
                  <a:lnTo>
                    <a:pt x="476" y="370"/>
                  </a:lnTo>
                  <a:lnTo>
                    <a:pt x="474" y="370"/>
                  </a:lnTo>
                  <a:lnTo>
                    <a:pt x="473" y="372"/>
                  </a:lnTo>
                  <a:lnTo>
                    <a:pt x="473" y="369"/>
                  </a:lnTo>
                  <a:lnTo>
                    <a:pt x="471" y="367"/>
                  </a:lnTo>
                  <a:lnTo>
                    <a:pt x="470" y="368"/>
                  </a:lnTo>
                  <a:lnTo>
                    <a:pt x="471" y="369"/>
                  </a:lnTo>
                  <a:lnTo>
                    <a:pt x="471" y="370"/>
                  </a:lnTo>
                  <a:lnTo>
                    <a:pt x="470" y="372"/>
                  </a:lnTo>
                  <a:lnTo>
                    <a:pt x="471" y="372"/>
                  </a:lnTo>
                  <a:lnTo>
                    <a:pt x="471" y="375"/>
                  </a:lnTo>
                  <a:lnTo>
                    <a:pt x="467" y="375"/>
                  </a:lnTo>
                  <a:lnTo>
                    <a:pt x="471" y="376"/>
                  </a:lnTo>
                  <a:lnTo>
                    <a:pt x="472" y="376"/>
                  </a:lnTo>
                  <a:lnTo>
                    <a:pt x="473" y="374"/>
                  </a:lnTo>
                  <a:lnTo>
                    <a:pt x="472" y="374"/>
                  </a:lnTo>
                  <a:lnTo>
                    <a:pt x="471" y="372"/>
                  </a:lnTo>
                  <a:lnTo>
                    <a:pt x="472" y="370"/>
                  </a:lnTo>
                  <a:lnTo>
                    <a:pt x="473" y="372"/>
                  </a:lnTo>
                  <a:lnTo>
                    <a:pt x="473" y="373"/>
                  </a:lnTo>
                  <a:lnTo>
                    <a:pt x="476" y="374"/>
                  </a:lnTo>
                  <a:lnTo>
                    <a:pt x="476" y="375"/>
                  </a:lnTo>
                  <a:lnTo>
                    <a:pt x="473" y="376"/>
                  </a:lnTo>
                  <a:lnTo>
                    <a:pt x="473" y="379"/>
                  </a:lnTo>
                  <a:lnTo>
                    <a:pt x="474" y="379"/>
                  </a:lnTo>
                  <a:lnTo>
                    <a:pt x="477" y="380"/>
                  </a:lnTo>
                  <a:lnTo>
                    <a:pt x="477" y="384"/>
                  </a:lnTo>
                  <a:lnTo>
                    <a:pt x="474" y="381"/>
                  </a:lnTo>
                  <a:lnTo>
                    <a:pt x="473" y="381"/>
                  </a:lnTo>
                  <a:lnTo>
                    <a:pt x="471" y="379"/>
                  </a:lnTo>
                  <a:lnTo>
                    <a:pt x="470" y="380"/>
                  </a:lnTo>
                  <a:lnTo>
                    <a:pt x="470" y="381"/>
                  </a:lnTo>
                  <a:lnTo>
                    <a:pt x="468" y="381"/>
                  </a:lnTo>
                  <a:lnTo>
                    <a:pt x="465" y="378"/>
                  </a:lnTo>
                  <a:lnTo>
                    <a:pt x="461" y="376"/>
                  </a:lnTo>
                  <a:lnTo>
                    <a:pt x="460" y="374"/>
                  </a:lnTo>
                  <a:lnTo>
                    <a:pt x="459" y="374"/>
                  </a:lnTo>
                  <a:lnTo>
                    <a:pt x="456" y="372"/>
                  </a:lnTo>
                  <a:lnTo>
                    <a:pt x="454" y="370"/>
                  </a:lnTo>
                  <a:lnTo>
                    <a:pt x="453" y="369"/>
                  </a:lnTo>
                  <a:lnTo>
                    <a:pt x="452" y="367"/>
                  </a:lnTo>
                  <a:lnTo>
                    <a:pt x="449" y="366"/>
                  </a:lnTo>
                  <a:lnTo>
                    <a:pt x="449" y="364"/>
                  </a:lnTo>
                  <a:lnTo>
                    <a:pt x="449" y="366"/>
                  </a:lnTo>
                  <a:lnTo>
                    <a:pt x="450" y="369"/>
                  </a:lnTo>
                  <a:lnTo>
                    <a:pt x="453" y="372"/>
                  </a:lnTo>
                  <a:lnTo>
                    <a:pt x="458" y="374"/>
                  </a:lnTo>
                  <a:lnTo>
                    <a:pt x="464" y="380"/>
                  </a:lnTo>
                  <a:lnTo>
                    <a:pt x="465" y="380"/>
                  </a:lnTo>
                  <a:lnTo>
                    <a:pt x="465" y="381"/>
                  </a:lnTo>
                  <a:lnTo>
                    <a:pt x="467" y="384"/>
                  </a:lnTo>
                  <a:lnTo>
                    <a:pt x="465" y="384"/>
                  </a:lnTo>
                  <a:lnTo>
                    <a:pt x="464" y="385"/>
                  </a:lnTo>
                  <a:lnTo>
                    <a:pt x="462" y="385"/>
                  </a:lnTo>
                  <a:lnTo>
                    <a:pt x="462" y="386"/>
                  </a:lnTo>
                  <a:lnTo>
                    <a:pt x="460" y="386"/>
                  </a:lnTo>
                  <a:lnTo>
                    <a:pt x="454" y="385"/>
                  </a:lnTo>
                  <a:lnTo>
                    <a:pt x="453" y="385"/>
                  </a:lnTo>
                  <a:lnTo>
                    <a:pt x="455" y="388"/>
                  </a:lnTo>
                  <a:lnTo>
                    <a:pt x="456" y="390"/>
                  </a:lnTo>
                  <a:lnTo>
                    <a:pt x="456" y="387"/>
                  </a:lnTo>
                  <a:lnTo>
                    <a:pt x="459" y="391"/>
                  </a:lnTo>
                  <a:lnTo>
                    <a:pt x="460" y="392"/>
                  </a:lnTo>
                  <a:lnTo>
                    <a:pt x="460" y="394"/>
                  </a:lnTo>
                  <a:lnTo>
                    <a:pt x="459" y="396"/>
                  </a:lnTo>
                  <a:lnTo>
                    <a:pt x="456" y="393"/>
                  </a:lnTo>
                  <a:lnTo>
                    <a:pt x="456" y="398"/>
                  </a:lnTo>
                  <a:lnTo>
                    <a:pt x="454" y="398"/>
                  </a:lnTo>
                  <a:lnTo>
                    <a:pt x="454" y="397"/>
                  </a:lnTo>
                  <a:lnTo>
                    <a:pt x="453" y="398"/>
                  </a:lnTo>
                  <a:lnTo>
                    <a:pt x="450" y="398"/>
                  </a:lnTo>
                  <a:lnTo>
                    <a:pt x="447" y="397"/>
                  </a:lnTo>
                  <a:lnTo>
                    <a:pt x="446" y="397"/>
                  </a:lnTo>
                  <a:lnTo>
                    <a:pt x="447" y="398"/>
                  </a:lnTo>
                  <a:lnTo>
                    <a:pt x="443" y="398"/>
                  </a:lnTo>
                  <a:lnTo>
                    <a:pt x="442" y="397"/>
                  </a:lnTo>
                  <a:lnTo>
                    <a:pt x="440" y="397"/>
                  </a:lnTo>
                  <a:lnTo>
                    <a:pt x="440" y="398"/>
                  </a:lnTo>
                  <a:lnTo>
                    <a:pt x="437" y="399"/>
                  </a:lnTo>
                  <a:lnTo>
                    <a:pt x="436" y="400"/>
                  </a:lnTo>
                  <a:lnTo>
                    <a:pt x="437" y="400"/>
                  </a:lnTo>
                  <a:lnTo>
                    <a:pt x="437" y="402"/>
                  </a:lnTo>
                  <a:lnTo>
                    <a:pt x="436" y="403"/>
                  </a:lnTo>
                  <a:lnTo>
                    <a:pt x="437" y="404"/>
                  </a:lnTo>
                  <a:lnTo>
                    <a:pt x="439" y="404"/>
                  </a:lnTo>
                  <a:lnTo>
                    <a:pt x="440" y="405"/>
                  </a:lnTo>
                  <a:lnTo>
                    <a:pt x="440" y="406"/>
                  </a:lnTo>
                  <a:lnTo>
                    <a:pt x="442" y="406"/>
                  </a:lnTo>
                  <a:lnTo>
                    <a:pt x="442" y="405"/>
                  </a:lnTo>
                  <a:lnTo>
                    <a:pt x="443" y="405"/>
                  </a:lnTo>
                  <a:lnTo>
                    <a:pt x="445" y="407"/>
                  </a:lnTo>
                  <a:lnTo>
                    <a:pt x="447" y="410"/>
                  </a:lnTo>
                  <a:lnTo>
                    <a:pt x="447" y="411"/>
                  </a:lnTo>
                  <a:lnTo>
                    <a:pt x="443" y="415"/>
                  </a:lnTo>
                  <a:lnTo>
                    <a:pt x="441" y="415"/>
                  </a:lnTo>
                  <a:lnTo>
                    <a:pt x="440" y="413"/>
                  </a:lnTo>
                  <a:lnTo>
                    <a:pt x="440" y="412"/>
                  </a:lnTo>
                  <a:lnTo>
                    <a:pt x="439" y="410"/>
                  </a:lnTo>
                  <a:lnTo>
                    <a:pt x="439" y="409"/>
                  </a:lnTo>
                  <a:lnTo>
                    <a:pt x="436" y="406"/>
                  </a:lnTo>
                  <a:lnTo>
                    <a:pt x="435" y="406"/>
                  </a:lnTo>
                  <a:lnTo>
                    <a:pt x="434" y="405"/>
                  </a:lnTo>
                  <a:lnTo>
                    <a:pt x="433" y="403"/>
                  </a:lnTo>
                  <a:lnTo>
                    <a:pt x="431" y="402"/>
                  </a:lnTo>
                  <a:lnTo>
                    <a:pt x="430" y="403"/>
                  </a:lnTo>
                  <a:lnTo>
                    <a:pt x="429" y="403"/>
                  </a:lnTo>
                  <a:lnTo>
                    <a:pt x="428" y="405"/>
                  </a:lnTo>
                  <a:lnTo>
                    <a:pt x="434" y="406"/>
                  </a:lnTo>
                  <a:lnTo>
                    <a:pt x="435" y="407"/>
                  </a:lnTo>
                  <a:lnTo>
                    <a:pt x="437" y="412"/>
                  </a:lnTo>
                  <a:lnTo>
                    <a:pt x="440" y="416"/>
                  </a:lnTo>
                  <a:lnTo>
                    <a:pt x="442" y="422"/>
                  </a:lnTo>
                  <a:lnTo>
                    <a:pt x="443" y="424"/>
                  </a:lnTo>
                  <a:lnTo>
                    <a:pt x="440" y="424"/>
                  </a:lnTo>
                  <a:lnTo>
                    <a:pt x="441" y="425"/>
                  </a:lnTo>
                  <a:lnTo>
                    <a:pt x="441" y="428"/>
                  </a:lnTo>
                  <a:lnTo>
                    <a:pt x="440" y="430"/>
                  </a:lnTo>
                  <a:lnTo>
                    <a:pt x="441" y="431"/>
                  </a:lnTo>
                  <a:lnTo>
                    <a:pt x="442" y="431"/>
                  </a:lnTo>
                  <a:lnTo>
                    <a:pt x="441" y="433"/>
                  </a:lnTo>
                  <a:lnTo>
                    <a:pt x="436" y="433"/>
                  </a:lnTo>
                  <a:lnTo>
                    <a:pt x="437" y="435"/>
                  </a:lnTo>
                  <a:lnTo>
                    <a:pt x="437" y="436"/>
                  </a:lnTo>
                  <a:lnTo>
                    <a:pt x="439" y="436"/>
                  </a:lnTo>
                  <a:lnTo>
                    <a:pt x="437" y="437"/>
                  </a:lnTo>
                  <a:lnTo>
                    <a:pt x="435" y="437"/>
                  </a:lnTo>
                  <a:lnTo>
                    <a:pt x="435" y="439"/>
                  </a:lnTo>
                  <a:lnTo>
                    <a:pt x="434" y="439"/>
                  </a:lnTo>
                  <a:lnTo>
                    <a:pt x="433" y="440"/>
                  </a:lnTo>
                  <a:lnTo>
                    <a:pt x="433" y="441"/>
                  </a:lnTo>
                  <a:lnTo>
                    <a:pt x="434" y="442"/>
                  </a:lnTo>
                  <a:lnTo>
                    <a:pt x="433" y="442"/>
                  </a:lnTo>
                  <a:lnTo>
                    <a:pt x="428" y="443"/>
                  </a:lnTo>
                  <a:lnTo>
                    <a:pt x="427" y="443"/>
                  </a:lnTo>
                  <a:lnTo>
                    <a:pt x="427" y="445"/>
                  </a:lnTo>
                  <a:lnTo>
                    <a:pt x="428" y="445"/>
                  </a:lnTo>
                  <a:lnTo>
                    <a:pt x="428" y="446"/>
                  </a:lnTo>
                  <a:lnTo>
                    <a:pt x="427" y="447"/>
                  </a:lnTo>
                  <a:lnTo>
                    <a:pt x="427" y="448"/>
                  </a:lnTo>
                  <a:lnTo>
                    <a:pt x="425" y="448"/>
                  </a:lnTo>
                  <a:lnTo>
                    <a:pt x="425" y="453"/>
                  </a:lnTo>
                  <a:lnTo>
                    <a:pt x="424" y="453"/>
                  </a:lnTo>
                  <a:lnTo>
                    <a:pt x="424" y="455"/>
                  </a:lnTo>
                  <a:lnTo>
                    <a:pt x="422" y="456"/>
                  </a:lnTo>
                  <a:lnTo>
                    <a:pt x="421" y="455"/>
                  </a:lnTo>
                  <a:lnTo>
                    <a:pt x="421" y="453"/>
                  </a:lnTo>
                  <a:lnTo>
                    <a:pt x="420" y="453"/>
                  </a:lnTo>
                  <a:lnTo>
                    <a:pt x="418" y="454"/>
                  </a:lnTo>
                  <a:lnTo>
                    <a:pt x="418" y="456"/>
                  </a:lnTo>
                  <a:lnTo>
                    <a:pt x="420" y="456"/>
                  </a:lnTo>
                  <a:lnTo>
                    <a:pt x="421" y="458"/>
                  </a:lnTo>
                  <a:lnTo>
                    <a:pt x="421" y="460"/>
                  </a:lnTo>
                  <a:lnTo>
                    <a:pt x="427" y="460"/>
                  </a:lnTo>
                  <a:lnTo>
                    <a:pt x="429" y="461"/>
                  </a:lnTo>
                  <a:lnTo>
                    <a:pt x="430" y="461"/>
                  </a:lnTo>
                  <a:lnTo>
                    <a:pt x="430" y="462"/>
                  </a:lnTo>
                  <a:lnTo>
                    <a:pt x="429" y="464"/>
                  </a:lnTo>
                  <a:lnTo>
                    <a:pt x="427" y="464"/>
                  </a:lnTo>
                  <a:lnTo>
                    <a:pt x="428" y="465"/>
                  </a:lnTo>
                  <a:lnTo>
                    <a:pt x="428" y="466"/>
                  </a:lnTo>
                  <a:lnTo>
                    <a:pt x="430" y="468"/>
                  </a:lnTo>
                  <a:lnTo>
                    <a:pt x="430" y="470"/>
                  </a:lnTo>
                  <a:lnTo>
                    <a:pt x="429" y="470"/>
                  </a:lnTo>
                  <a:lnTo>
                    <a:pt x="429" y="471"/>
                  </a:lnTo>
                  <a:lnTo>
                    <a:pt x="427" y="468"/>
                  </a:lnTo>
                  <a:lnTo>
                    <a:pt x="425" y="468"/>
                  </a:lnTo>
                  <a:lnTo>
                    <a:pt x="424" y="467"/>
                  </a:lnTo>
                  <a:lnTo>
                    <a:pt x="424" y="466"/>
                  </a:lnTo>
                  <a:lnTo>
                    <a:pt x="423" y="465"/>
                  </a:lnTo>
                  <a:lnTo>
                    <a:pt x="422" y="465"/>
                  </a:lnTo>
                  <a:lnTo>
                    <a:pt x="422" y="470"/>
                  </a:lnTo>
                  <a:lnTo>
                    <a:pt x="424" y="472"/>
                  </a:lnTo>
                  <a:lnTo>
                    <a:pt x="427" y="472"/>
                  </a:lnTo>
                  <a:lnTo>
                    <a:pt x="428" y="474"/>
                  </a:lnTo>
                  <a:lnTo>
                    <a:pt x="427" y="474"/>
                  </a:lnTo>
                  <a:lnTo>
                    <a:pt x="428" y="476"/>
                  </a:lnTo>
                  <a:lnTo>
                    <a:pt x="428" y="477"/>
                  </a:lnTo>
                  <a:lnTo>
                    <a:pt x="430" y="477"/>
                  </a:lnTo>
                  <a:lnTo>
                    <a:pt x="430" y="479"/>
                  </a:lnTo>
                  <a:lnTo>
                    <a:pt x="431" y="479"/>
                  </a:lnTo>
                  <a:lnTo>
                    <a:pt x="431" y="482"/>
                  </a:lnTo>
                  <a:lnTo>
                    <a:pt x="433" y="480"/>
                  </a:lnTo>
                  <a:lnTo>
                    <a:pt x="433" y="477"/>
                  </a:lnTo>
                  <a:lnTo>
                    <a:pt x="435" y="479"/>
                  </a:lnTo>
                  <a:lnTo>
                    <a:pt x="435" y="482"/>
                  </a:lnTo>
                  <a:lnTo>
                    <a:pt x="436" y="482"/>
                  </a:lnTo>
                  <a:lnTo>
                    <a:pt x="436" y="479"/>
                  </a:lnTo>
                  <a:lnTo>
                    <a:pt x="437" y="479"/>
                  </a:lnTo>
                  <a:lnTo>
                    <a:pt x="437" y="483"/>
                  </a:lnTo>
                  <a:lnTo>
                    <a:pt x="440" y="485"/>
                  </a:lnTo>
                  <a:lnTo>
                    <a:pt x="439" y="486"/>
                  </a:lnTo>
                  <a:lnTo>
                    <a:pt x="437" y="485"/>
                  </a:lnTo>
                  <a:lnTo>
                    <a:pt x="437" y="484"/>
                  </a:lnTo>
                  <a:lnTo>
                    <a:pt x="436" y="483"/>
                  </a:lnTo>
                  <a:lnTo>
                    <a:pt x="435" y="485"/>
                  </a:lnTo>
                  <a:lnTo>
                    <a:pt x="434" y="486"/>
                  </a:lnTo>
                  <a:lnTo>
                    <a:pt x="433" y="485"/>
                  </a:lnTo>
                  <a:lnTo>
                    <a:pt x="433" y="484"/>
                  </a:lnTo>
                  <a:lnTo>
                    <a:pt x="431" y="484"/>
                  </a:lnTo>
                  <a:lnTo>
                    <a:pt x="431" y="485"/>
                  </a:lnTo>
                  <a:lnTo>
                    <a:pt x="433" y="485"/>
                  </a:lnTo>
                  <a:lnTo>
                    <a:pt x="434" y="487"/>
                  </a:lnTo>
                  <a:lnTo>
                    <a:pt x="434" y="486"/>
                  </a:lnTo>
                  <a:lnTo>
                    <a:pt x="437" y="486"/>
                  </a:lnTo>
                  <a:lnTo>
                    <a:pt x="437" y="492"/>
                  </a:lnTo>
                  <a:lnTo>
                    <a:pt x="439" y="492"/>
                  </a:lnTo>
                  <a:lnTo>
                    <a:pt x="440" y="491"/>
                  </a:lnTo>
                  <a:lnTo>
                    <a:pt x="441" y="491"/>
                  </a:lnTo>
                  <a:lnTo>
                    <a:pt x="441" y="490"/>
                  </a:lnTo>
                  <a:lnTo>
                    <a:pt x="442" y="490"/>
                  </a:lnTo>
                  <a:lnTo>
                    <a:pt x="442" y="493"/>
                  </a:lnTo>
                  <a:lnTo>
                    <a:pt x="441" y="493"/>
                  </a:lnTo>
                  <a:lnTo>
                    <a:pt x="441" y="495"/>
                  </a:lnTo>
                  <a:lnTo>
                    <a:pt x="440" y="495"/>
                  </a:lnTo>
                  <a:lnTo>
                    <a:pt x="439" y="496"/>
                  </a:lnTo>
                  <a:lnTo>
                    <a:pt x="436" y="501"/>
                  </a:lnTo>
                  <a:lnTo>
                    <a:pt x="433" y="504"/>
                  </a:lnTo>
                  <a:lnTo>
                    <a:pt x="431" y="503"/>
                  </a:lnTo>
                  <a:lnTo>
                    <a:pt x="431" y="502"/>
                  </a:lnTo>
                  <a:lnTo>
                    <a:pt x="430" y="502"/>
                  </a:lnTo>
                  <a:lnTo>
                    <a:pt x="430" y="505"/>
                  </a:lnTo>
                  <a:lnTo>
                    <a:pt x="431" y="505"/>
                  </a:lnTo>
                  <a:lnTo>
                    <a:pt x="431" y="507"/>
                  </a:lnTo>
                  <a:lnTo>
                    <a:pt x="430" y="507"/>
                  </a:lnTo>
                  <a:lnTo>
                    <a:pt x="429" y="508"/>
                  </a:lnTo>
                  <a:lnTo>
                    <a:pt x="428" y="508"/>
                  </a:lnTo>
                  <a:lnTo>
                    <a:pt x="428" y="507"/>
                  </a:lnTo>
                  <a:lnTo>
                    <a:pt x="427" y="507"/>
                  </a:lnTo>
                  <a:lnTo>
                    <a:pt x="422" y="515"/>
                  </a:lnTo>
                  <a:lnTo>
                    <a:pt x="420" y="515"/>
                  </a:lnTo>
                  <a:lnTo>
                    <a:pt x="418" y="519"/>
                  </a:lnTo>
                  <a:lnTo>
                    <a:pt x="416" y="522"/>
                  </a:lnTo>
                  <a:lnTo>
                    <a:pt x="415" y="525"/>
                  </a:lnTo>
                  <a:lnTo>
                    <a:pt x="415" y="527"/>
                  </a:lnTo>
                  <a:lnTo>
                    <a:pt x="414" y="530"/>
                  </a:lnTo>
                  <a:lnTo>
                    <a:pt x="414" y="534"/>
                  </a:lnTo>
                  <a:lnTo>
                    <a:pt x="412" y="535"/>
                  </a:lnTo>
                  <a:lnTo>
                    <a:pt x="412" y="539"/>
                  </a:lnTo>
                  <a:lnTo>
                    <a:pt x="411" y="539"/>
                  </a:lnTo>
                  <a:lnTo>
                    <a:pt x="411" y="540"/>
                  </a:lnTo>
                  <a:lnTo>
                    <a:pt x="410" y="540"/>
                  </a:lnTo>
                  <a:lnTo>
                    <a:pt x="410" y="542"/>
                  </a:lnTo>
                  <a:lnTo>
                    <a:pt x="409" y="545"/>
                  </a:lnTo>
                  <a:lnTo>
                    <a:pt x="408" y="548"/>
                  </a:lnTo>
                  <a:lnTo>
                    <a:pt x="408" y="550"/>
                  </a:lnTo>
                  <a:lnTo>
                    <a:pt x="405" y="551"/>
                  </a:lnTo>
                  <a:lnTo>
                    <a:pt x="404" y="551"/>
                  </a:lnTo>
                  <a:lnTo>
                    <a:pt x="403" y="552"/>
                  </a:lnTo>
                  <a:lnTo>
                    <a:pt x="403" y="553"/>
                  </a:lnTo>
                  <a:lnTo>
                    <a:pt x="405" y="553"/>
                  </a:lnTo>
                  <a:lnTo>
                    <a:pt x="404" y="556"/>
                  </a:lnTo>
                  <a:lnTo>
                    <a:pt x="403" y="557"/>
                  </a:lnTo>
                  <a:lnTo>
                    <a:pt x="402" y="554"/>
                  </a:lnTo>
                  <a:lnTo>
                    <a:pt x="402" y="553"/>
                  </a:lnTo>
                  <a:lnTo>
                    <a:pt x="400" y="553"/>
                  </a:lnTo>
                  <a:lnTo>
                    <a:pt x="398" y="556"/>
                  </a:lnTo>
                  <a:lnTo>
                    <a:pt x="396" y="553"/>
                  </a:lnTo>
                  <a:lnTo>
                    <a:pt x="394" y="558"/>
                  </a:lnTo>
                  <a:lnTo>
                    <a:pt x="393" y="559"/>
                  </a:lnTo>
                  <a:lnTo>
                    <a:pt x="392" y="559"/>
                  </a:lnTo>
                  <a:lnTo>
                    <a:pt x="392" y="566"/>
                  </a:lnTo>
                  <a:lnTo>
                    <a:pt x="391" y="568"/>
                  </a:lnTo>
                  <a:lnTo>
                    <a:pt x="390" y="568"/>
                  </a:lnTo>
                  <a:lnTo>
                    <a:pt x="390" y="562"/>
                  </a:lnTo>
                  <a:lnTo>
                    <a:pt x="389" y="560"/>
                  </a:lnTo>
                  <a:lnTo>
                    <a:pt x="389" y="568"/>
                  </a:lnTo>
                  <a:lnTo>
                    <a:pt x="387" y="570"/>
                  </a:lnTo>
                  <a:lnTo>
                    <a:pt x="386" y="569"/>
                  </a:lnTo>
                  <a:lnTo>
                    <a:pt x="386" y="565"/>
                  </a:lnTo>
                  <a:lnTo>
                    <a:pt x="387" y="563"/>
                  </a:lnTo>
                  <a:lnTo>
                    <a:pt x="385" y="565"/>
                  </a:lnTo>
                  <a:lnTo>
                    <a:pt x="385" y="570"/>
                  </a:lnTo>
                  <a:lnTo>
                    <a:pt x="381" y="570"/>
                  </a:lnTo>
                  <a:lnTo>
                    <a:pt x="380" y="571"/>
                  </a:lnTo>
                  <a:lnTo>
                    <a:pt x="379" y="570"/>
                  </a:lnTo>
                  <a:lnTo>
                    <a:pt x="379" y="569"/>
                  </a:lnTo>
                  <a:lnTo>
                    <a:pt x="377" y="569"/>
                  </a:lnTo>
                  <a:lnTo>
                    <a:pt x="377" y="570"/>
                  </a:lnTo>
                  <a:lnTo>
                    <a:pt x="375" y="570"/>
                  </a:lnTo>
                  <a:lnTo>
                    <a:pt x="375" y="572"/>
                  </a:lnTo>
                  <a:lnTo>
                    <a:pt x="377" y="575"/>
                  </a:lnTo>
                  <a:lnTo>
                    <a:pt x="373" y="573"/>
                  </a:lnTo>
                  <a:lnTo>
                    <a:pt x="372" y="573"/>
                  </a:lnTo>
                  <a:lnTo>
                    <a:pt x="369" y="575"/>
                  </a:lnTo>
                  <a:lnTo>
                    <a:pt x="369" y="577"/>
                  </a:lnTo>
                  <a:lnTo>
                    <a:pt x="365" y="582"/>
                  </a:lnTo>
                  <a:lnTo>
                    <a:pt x="365" y="588"/>
                  </a:lnTo>
                  <a:lnTo>
                    <a:pt x="363" y="588"/>
                  </a:lnTo>
                  <a:lnTo>
                    <a:pt x="363" y="589"/>
                  </a:lnTo>
                  <a:lnTo>
                    <a:pt x="362" y="590"/>
                  </a:lnTo>
                  <a:lnTo>
                    <a:pt x="361" y="590"/>
                  </a:lnTo>
                  <a:lnTo>
                    <a:pt x="360" y="589"/>
                  </a:lnTo>
                  <a:lnTo>
                    <a:pt x="360" y="587"/>
                  </a:lnTo>
                  <a:lnTo>
                    <a:pt x="359" y="585"/>
                  </a:lnTo>
                  <a:lnTo>
                    <a:pt x="359" y="584"/>
                  </a:lnTo>
                  <a:lnTo>
                    <a:pt x="358" y="584"/>
                  </a:lnTo>
                  <a:lnTo>
                    <a:pt x="358" y="582"/>
                  </a:lnTo>
                  <a:lnTo>
                    <a:pt x="355" y="582"/>
                  </a:lnTo>
                  <a:lnTo>
                    <a:pt x="353" y="579"/>
                  </a:lnTo>
                  <a:lnTo>
                    <a:pt x="353" y="578"/>
                  </a:lnTo>
                  <a:lnTo>
                    <a:pt x="352" y="578"/>
                  </a:lnTo>
                  <a:lnTo>
                    <a:pt x="350" y="579"/>
                  </a:lnTo>
                  <a:lnTo>
                    <a:pt x="350" y="581"/>
                  </a:lnTo>
                  <a:lnTo>
                    <a:pt x="353" y="581"/>
                  </a:lnTo>
                  <a:lnTo>
                    <a:pt x="352" y="583"/>
                  </a:lnTo>
                  <a:lnTo>
                    <a:pt x="353" y="584"/>
                  </a:lnTo>
                  <a:lnTo>
                    <a:pt x="354" y="584"/>
                  </a:lnTo>
                  <a:lnTo>
                    <a:pt x="355" y="585"/>
                  </a:lnTo>
                  <a:lnTo>
                    <a:pt x="354" y="587"/>
                  </a:lnTo>
                  <a:lnTo>
                    <a:pt x="352" y="587"/>
                  </a:lnTo>
                  <a:lnTo>
                    <a:pt x="353" y="588"/>
                  </a:lnTo>
                  <a:lnTo>
                    <a:pt x="354" y="590"/>
                  </a:lnTo>
                  <a:lnTo>
                    <a:pt x="354" y="593"/>
                  </a:lnTo>
                  <a:lnTo>
                    <a:pt x="353" y="593"/>
                  </a:lnTo>
                  <a:lnTo>
                    <a:pt x="352" y="590"/>
                  </a:lnTo>
                  <a:lnTo>
                    <a:pt x="347" y="585"/>
                  </a:lnTo>
                  <a:lnTo>
                    <a:pt x="347" y="587"/>
                  </a:lnTo>
                  <a:lnTo>
                    <a:pt x="348" y="589"/>
                  </a:lnTo>
                  <a:lnTo>
                    <a:pt x="347" y="590"/>
                  </a:lnTo>
                  <a:lnTo>
                    <a:pt x="347" y="589"/>
                  </a:lnTo>
                  <a:lnTo>
                    <a:pt x="346" y="588"/>
                  </a:lnTo>
                  <a:lnTo>
                    <a:pt x="344" y="588"/>
                  </a:lnTo>
                  <a:lnTo>
                    <a:pt x="344" y="599"/>
                  </a:lnTo>
                  <a:lnTo>
                    <a:pt x="343" y="601"/>
                  </a:lnTo>
                  <a:lnTo>
                    <a:pt x="342" y="601"/>
                  </a:lnTo>
                  <a:lnTo>
                    <a:pt x="342" y="599"/>
                  </a:lnTo>
                  <a:lnTo>
                    <a:pt x="341" y="601"/>
                  </a:lnTo>
                  <a:lnTo>
                    <a:pt x="340" y="601"/>
                  </a:lnTo>
                  <a:lnTo>
                    <a:pt x="338" y="602"/>
                  </a:lnTo>
                  <a:lnTo>
                    <a:pt x="338" y="605"/>
                  </a:lnTo>
                  <a:lnTo>
                    <a:pt x="337" y="607"/>
                  </a:lnTo>
                  <a:lnTo>
                    <a:pt x="337" y="608"/>
                  </a:lnTo>
                  <a:lnTo>
                    <a:pt x="338" y="608"/>
                  </a:lnTo>
                  <a:lnTo>
                    <a:pt x="337" y="609"/>
                  </a:lnTo>
                  <a:lnTo>
                    <a:pt x="336" y="609"/>
                  </a:lnTo>
                  <a:lnTo>
                    <a:pt x="335" y="607"/>
                  </a:lnTo>
                  <a:lnTo>
                    <a:pt x="334" y="609"/>
                  </a:lnTo>
                  <a:lnTo>
                    <a:pt x="335" y="611"/>
                  </a:lnTo>
                  <a:lnTo>
                    <a:pt x="337" y="611"/>
                  </a:lnTo>
                  <a:lnTo>
                    <a:pt x="337" y="612"/>
                  </a:lnTo>
                  <a:lnTo>
                    <a:pt x="336" y="612"/>
                  </a:lnTo>
                  <a:lnTo>
                    <a:pt x="335" y="613"/>
                  </a:lnTo>
                  <a:lnTo>
                    <a:pt x="335" y="614"/>
                  </a:lnTo>
                  <a:lnTo>
                    <a:pt x="334" y="614"/>
                  </a:lnTo>
                  <a:lnTo>
                    <a:pt x="333" y="613"/>
                  </a:lnTo>
                  <a:lnTo>
                    <a:pt x="333" y="612"/>
                  </a:lnTo>
                  <a:lnTo>
                    <a:pt x="331" y="611"/>
                  </a:lnTo>
                  <a:lnTo>
                    <a:pt x="331" y="609"/>
                  </a:lnTo>
                  <a:lnTo>
                    <a:pt x="329" y="607"/>
                  </a:lnTo>
                  <a:lnTo>
                    <a:pt x="329" y="606"/>
                  </a:lnTo>
                  <a:lnTo>
                    <a:pt x="328" y="606"/>
                  </a:lnTo>
                  <a:lnTo>
                    <a:pt x="328" y="608"/>
                  </a:lnTo>
                  <a:lnTo>
                    <a:pt x="327" y="608"/>
                  </a:lnTo>
                  <a:lnTo>
                    <a:pt x="324" y="607"/>
                  </a:lnTo>
                  <a:lnTo>
                    <a:pt x="322" y="607"/>
                  </a:lnTo>
                  <a:lnTo>
                    <a:pt x="322" y="608"/>
                  </a:lnTo>
                  <a:lnTo>
                    <a:pt x="329" y="612"/>
                  </a:lnTo>
                  <a:lnTo>
                    <a:pt x="328" y="613"/>
                  </a:lnTo>
                  <a:lnTo>
                    <a:pt x="324" y="613"/>
                  </a:lnTo>
                  <a:lnTo>
                    <a:pt x="324" y="615"/>
                  </a:lnTo>
                  <a:lnTo>
                    <a:pt x="323" y="615"/>
                  </a:lnTo>
                  <a:lnTo>
                    <a:pt x="323" y="614"/>
                  </a:lnTo>
                  <a:lnTo>
                    <a:pt x="322" y="613"/>
                  </a:lnTo>
                  <a:lnTo>
                    <a:pt x="322" y="612"/>
                  </a:lnTo>
                  <a:lnTo>
                    <a:pt x="325" y="612"/>
                  </a:lnTo>
                  <a:lnTo>
                    <a:pt x="325" y="611"/>
                  </a:lnTo>
                  <a:lnTo>
                    <a:pt x="321" y="609"/>
                  </a:lnTo>
                  <a:lnTo>
                    <a:pt x="319" y="611"/>
                  </a:lnTo>
                  <a:lnTo>
                    <a:pt x="321" y="611"/>
                  </a:lnTo>
                  <a:lnTo>
                    <a:pt x="321" y="613"/>
                  </a:lnTo>
                  <a:lnTo>
                    <a:pt x="322" y="615"/>
                  </a:lnTo>
                  <a:lnTo>
                    <a:pt x="322" y="616"/>
                  </a:lnTo>
                  <a:lnTo>
                    <a:pt x="316" y="614"/>
                  </a:lnTo>
                  <a:lnTo>
                    <a:pt x="315" y="614"/>
                  </a:lnTo>
                  <a:lnTo>
                    <a:pt x="315" y="615"/>
                  </a:lnTo>
                  <a:lnTo>
                    <a:pt x="316" y="615"/>
                  </a:lnTo>
                  <a:lnTo>
                    <a:pt x="317" y="616"/>
                  </a:lnTo>
                  <a:lnTo>
                    <a:pt x="317" y="618"/>
                  </a:lnTo>
                  <a:lnTo>
                    <a:pt x="318" y="619"/>
                  </a:lnTo>
                  <a:lnTo>
                    <a:pt x="318" y="620"/>
                  </a:lnTo>
                  <a:lnTo>
                    <a:pt x="317" y="621"/>
                  </a:lnTo>
                  <a:lnTo>
                    <a:pt x="317" y="620"/>
                  </a:lnTo>
                  <a:lnTo>
                    <a:pt x="313" y="620"/>
                  </a:lnTo>
                  <a:lnTo>
                    <a:pt x="313" y="624"/>
                  </a:lnTo>
                  <a:lnTo>
                    <a:pt x="312" y="626"/>
                  </a:lnTo>
                  <a:lnTo>
                    <a:pt x="311" y="626"/>
                  </a:lnTo>
                  <a:lnTo>
                    <a:pt x="311" y="630"/>
                  </a:lnTo>
                  <a:lnTo>
                    <a:pt x="307" y="626"/>
                  </a:lnTo>
                  <a:lnTo>
                    <a:pt x="306" y="626"/>
                  </a:lnTo>
                  <a:lnTo>
                    <a:pt x="306" y="627"/>
                  </a:lnTo>
                  <a:lnTo>
                    <a:pt x="307" y="628"/>
                  </a:lnTo>
                  <a:lnTo>
                    <a:pt x="309" y="628"/>
                  </a:lnTo>
                  <a:lnTo>
                    <a:pt x="309" y="630"/>
                  </a:lnTo>
                  <a:lnTo>
                    <a:pt x="306" y="630"/>
                  </a:lnTo>
                  <a:lnTo>
                    <a:pt x="305" y="628"/>
                  </a:lnTo>
                  <a:lnTo>
                    <a:pt x="303" y="631"/>
                  </a:lnTo>
                  <a:lnTo>
                    <a:pt x="300" y="631"/>
                  </a:lnTo>
                  <a:lnTo>
                    <a:pt x="302" y="632"/>
                  </a:lnTo>
                  <a:lnTo>
                    <a:pt x="313" y="632"/>
                  </a:lnTo>
                  <a:lnTo>
                    <a:pt x="315" y="633"/>
                  </a:lnTo>
                  <a:lnTo>
                    <a:pt x="315" y="636"/>
                  </a:lnTo>
                  <a:lnTo>
                    <a:pt x="313" y="636"/>
                  </a:lnTo>
                  <a:lnTo>
                    <a:pt x="313" y="633"/>
                  </a:lnTo>
                  <a:lnTo>
                    <a:pt x="312" y="636"/>
                  </a:lnTo>
                  <a:lnTo>
                    <a:pt x="311" y="636"/>
                  </a:lnTo>
                  <a:lnTo>
                    <a:pt x="307" y="634"/>
                  </a:lnTo>
                  <a:lnTo>
                    <a:pt x="307" y="637"/>
                  </a:lnTo>
                  <a:lnTo>
                    <a:pt x="309" y="638"/>
                  </a:lnTo>
                  <a:lnTo>
                    <a:pt x="312" y="638"/>
                  </a:lnTo>
                  <a:lnTo>
                    <a:pt x="312" y="640"/>
                  </a:lnTo>
                  <a:lnTo>
                    <a:pt x="310" y="640"/>
                  </a:lnTo>
                  <a:lnTo>
                    <a:pt x="307" y="639"/>
                  </a:lnTo>
                  <a:lnTo>
                    <a:pt x="307" y="640"/>
                  </a:lnTo>
                  <a:lnTo>
                    <a:pt x="310" y="642"/>
                  </a:lnTo>
                  <a:lnTo>
                    <a:pt x="310" y="644"/>
                  </a:lnTo>
                  <a:lnTo>
                    <a:pt x="309" y="645"/>
                  </a:lnTo>
                  <a:lnTo>
                    <a:pt x="307" y="645"/>
                  </a:lnTo>
                  <a:lnTo>
                    <a:pt x="307" y="646"/>
                  </a:lnTo>
                  <a:lnTo>
                    <a:pt x="304" y="646"/>
                  </a:lnTo>
                  <a:lnTo>
                    <a:pt x="304" y="645"/>
                  </a:lnTo>
                  <a:lnTo>
                    <a:pt x="303" y="643"/>
                  </a:lnTo>
                  <a:lnTo>
                    <a:pt x="302" y="642"/>
                  </a:lnTo>
                  <a:lnTo>
                    <a:pt x="300" y="642"/>
                  </a:lnTo>
                  <a:lnTo>
                    <a:pt x="302" y="643"/>
                  </a:lnTo>
                  <a:lnTo>
                    <a:pt x="299" y="643"/>
                  </a:lnTo>
                  <a:lnTo>
                    <a:pt x="299" y="646"/>
                  </a:lnTo>
                  <a:lnTo>
                    <a:pt x="300" y="648"/>
                  </a:lnTo>
                  <a:lnTo>
                    <a:pt x="302" y="645"/>
                  </a:lnTo>
                  <a:lnTo>
                    <a:pt x="303" y="646"/>
                  </a:lnTo>
                  <a:lnTo>
                    <a:pt x="302" y="649"/>
                  </a:lnTo>
                  <a:lnTo>
                    <a:pt x="299" y="651"/>
                  </a:lnTo>
                  <a:lnTo>
                    <a:pt x="299" y="652"/>
                  </a:lnTo>
                  <a:lnTo>
                    <a:pt x="298" y="651"/>
                  </a:lnTo>
                  <a:lnTo>
                    <a:pt x="298" y="650"/>
                  </a:lnTo>
                  <a:lnTo>
                    <a:pt x="299" y="649"/>
                  </a:lnTo>
                  <a:lnTo>
                    <a:pt x="298" y="649"/>
                  </a:lnTo>
                  <a:lnTo>
                    <a:pt x="298" y="650"/>
                  </a:lnTo>
                  <a:lnTo>
                    <a:pt x="297" y="651"/>
                  </a:lnTo>
                  <a:lnTo>
                    <a:pt x="297" y="652"/>
                  </a:lnTo>
                  <a:lnTo>
                    <a:pt x="293" y="652"/>
                  </a:lnTo>
                  <a:lnTo>
                    <a:pt x="294" y="651"/>
                  </a:lnTo>
                  <a:lnTo>
                    <a:pt x="293" y="650"/>
                  </a:lnTo>
                  <a:lnTo>
                    <a:pt x="291" y="650"/>
                  </a:lnTo>
                  <a:lnTo>
                    <a:pt x="292" y="649"/>
                  </a:lnTo>
                  <a:lnTo>
                    <a:pt x="296" y="649"/>
                  </a:lnTo>
                  <a:lnTo>
                    <a:pt x="297" y="648"/>
                  </a:lnTo>
                  <a:lnTo>
                    <a:pt x="294" y="646"/>
                  </a:lnTo>
                  <a:lnTo>
                    <a:pt x="293" y="645"/>
                  </a:lnTo>
                  <a:lnTo>
                    <a:pt x="291" y="646"/>
                  </a:lnTo>
                  <a:lnTo>
                    <a:pt x="290" y="648"/>
                  </a:lnTo>
                  <a:lnTo>
                    <a:pt x="290" y="649"/>
                  </a:lnTo>
                  <a:lnTo>
                    <a:pt x="287" y="649"/>
                  </a:lnTo>
                  <a:lnTo>
                    <a:pt x="287" y="639"/>
                  </a:lnTo>
                  <a:lnTo>
                    <a:pt x="285" y="639"/>
                  </a:lnTo>
                  <a:lnTo>
                    <a:pt x="284" y="636"/>
                  </a:lnTo>
                  <a:lnTo>
                    <a:pt x="284" y="634"/>
                  </a:lnTo>
                  <a:lnTo>
                    <a:pt x="282" y="633"/>
                  </a:lnTo>
                  <a:lnTo>
                    <a:pt x="284" y="631"/>
                  </a:lnTo>
                  <a:lnTo>
                    <a:pt x="282" y="631"/>
                  </a:lnTo>
                  <a:lnTo>
                    <a:pt x="281" y="633"/>
                  </a:lnTo>
                  <a:lnTo>
                    <a:pt x="280" y="633"/>
                  </a:lnTo>
                  <a:lnTo>
                    <a:pt x="278" y="631"/>
                  </a:lnTo>
                  <a:lnTo>
                    <a:pt x="278" y="632"/>
                  </a:lnTo>
                  <a:lnTo>
                    <a:pt x="284" y="638"/>
                  </a:lnTo>
                  <a:lnTo>
                    <a:pt x="286" y="643"/>
                  </a:lnTo>
                  <a:lnTo>
                    <a:pt x="286" y="649"/>
                  </a:lnTo>
                  <a:lnTo>
                    <a:pt x="287" y="650"/>
                  </a:lnTo>
                  <a:lnTo>
                    <a:pt x="288" y="650"/>
                  </a:lnTo>
                  <a:lnTo>
                    <a:pt x="288" y="655"/>
                  </a:lnTo>
                  <a:lnTo>
                    <a:pt x="290" y="656"/>
                  </a:lnTo>
                  <a:lnTo>
                    <a:pt x="291" y="658"/>
                  </a:lnTo>
                  <a:lnTo>
                    <a:pt x="291" y="659"/>
                  </a:lnTo>
                  <a:lnTo>
                    <a:pt x="290" y="661"/>
                  </a:lnTo>
                  <a:lnTo>
                    <a:pt x="290" y="662"/>
                  </a:lnTo>
                  <a:lnTo>
                    <a:pt x="291" y="662"/>
                  </a:lnTo>
                  <a:lnTo>
                    <a:pt x="290" y="663"/>
                  </a:lnTo>
                  <a:lnTo>
                    <a:pt x="288" y="662"/>
                  </a:lnTo>
                  <a:lnTo>
                    <a:pt x="285" y="662"/>
                  </a:lnTo>
                  <a:lnTo>
                    <a:pt x="286" y="663"/>
                  </a:lnTo>
                  <a:lnTo>
                    <a:pt x="292" y="665"/>
                  </a:lnTo>
                  <a:lnTo>
                    <a:pt x="292" y="668"/>
                  </a:lnTo>
                  <a:lnTo>
                    <a:pt x="293" y="668"/>
                  </a:lnTo>
                  <a:lnTo>
                    <a:pt x="293" y="669"/>
                  </a:lnTo>
                  <a:lnTo>
                    <a:pt x="292" y="669"/>
                  </a:lnTo>
                  <a:lnTo>
                    <a:pt x="290" y="671"/>
                  </a:lnTo>
                  <a:lnTo>
                    <a:pt x="288" y="671"/>
                  </a:lnTo>
                  <a:lnTo>
                    <a:pt x="288" y="667"/>
                  </a:lnTo>
                  <a:lnTo>
                    <a:pt x="287" y="667"/>
                  </a:lnTo>
                  <a:lnTo>
                    <a:pt x="287" y="673"/>
                  </a:lnTo>
                  <a:lnTo>
                    <a:pt x="286" y="673"/>
                  </a:lnTo>
                  <a:lnTo>
                    <a:pt x="285" y="674"/>
                  </a:lnTo>
                  <a:lnTo>
                    <a:pt x="286" y="675"/>
                  </a:lnTo>
                  <a:lnTo>
                    <a:pt x="285" y="677"/>
                  </a:lnTo>
                  <a:lnTo>
                    <a:pt x="284" y="679"/>
                  </a:lnTo>
                  <a:lnTo>
                    <a:pt x="282" y="679"/>
                  </a:lnTo>
                  <a:lnTo>
                    <a:pt x="281" y="677"/>
                  </a:lnTo>
                  <a:lnTo>
                    <a:pt x="281" y="676"/>
                  </a:lnTo>
                  <a:lnTo>
                    <a:pt x="279" y="676"/>
                  </a:lnTo>
                  <a:lnTo>
                    <a:pt x="276" y="679"/>
                  </a:lnTo>
                  <a:lnTo>
                    <a:pt x="276" y="681"/>
                  </a:lnTo>
                  <a:lnTo>
                    <a:pt x="278" y="682"/>
                  </a:lnTo>
                  <a:lnTo>
                    <a:pt x="278" y="683"/>
                  </a:lnTo>
                  <a:lnTo>
                    <a:pt x="273" y="682"/>
                  </a:lnTo>
                  <a:lnTo>
                    <a:pt x="272" y="682"/>
                  </a:lnTo>
                  <a:lnTo>
                    <a:pt x="271" y="681"/>
                  </a:lnTo>
                  <a:lnTo>
                    <a:pt x="267" y="674"/>
                  </a:lnTo>
                  <a:lnTo>
                    <a:pt x="266" y="674"/>
                  </a:lnTo>
                  <a:lnTo>
                    <a:pt x="265" y="676"/>
                  </a:lnTo>
                  <a:lnTo>
                    <a:pt x="263" y="677"/>
                  </a:lnTo>
                  <a:lnTo>
                    <a:pt x="262" y="677"/>
                  </a:lnTo>
                  <a:lnTo>
                    <a:pt x="262" y="680"/>
                  </a:lnTo>
                  <a:lnTo>
                    <a:pt x="265" y="683"/>
                  </a:lnTo>
                  <a:lnTo>
                    <a:pt x="265" y="686"/>
                  </a:lnTo>
                  <a:lnTo>
                    <a:pt x="262" y="686"/>
                  </a:lnTo>
                  <a:lnTo>
                    <a:pt x="263" y="687"/>
                  </a:lnTo>
                  <a:lnTo>
                    <a:pt x="263" y="692"/>
                  </a:lnTo>
                  <a:lnTo>
                    <a:pt x="265" y="693"/>
                  </a:lnTo>
                  <a:lnTo>
                    <a:pt x="267" y="693"/>
                  </a:lnTo>
                  <a:lnTo>
                    <a:pt x="267" y="694"/>
                  </a:lnTo>
                  <a:lnTo>
                    <a:pt x="268" y="694"/>
                  </a:lnTo>
                  <a:lnTo>
                    <a:pt x="268" y="697"/>
                  </a:lnTo>
                  <a:lnTo>
                    <a:pt x="269" y="697"/>
                  </a:lnTo>
                  <a:lnTo>
                    <a:pt x="269" y="698"/>
                  </a:lnTo>
                  <a:lnTo>
                    <a:pt x="268" y="698"/>
                  </a:lnTo>
                  <a:lnTo>
                    <a:pt x="272" y="700"/>
                  </a:lnTo>
                  <a:lnTo>
                    <a:pt x="273" y="700"/>
                  </a:lnTo>
                  <a:lnTo>
                    <a:pt x="275" y="701"/>
                  </a:lnTo>
                  <a:lnTo>
                    <a:pt x="272" y="704"/>
                  </a:lnTo>
                  <a:lnTo>
                    <a:pt x="272" y="705"/>
                  </a:lnTo>
                  <a:lnTo>
                    <a:pt x="271" y="704"/>
                  </a:lnTo>
                  <a:lnTo>
                    <a:pt x="272" y="701"/>
                  </a:lnTo>
                  <a:lnTo>
                    <a:pt x="271" y="701"/>
                  </a:lnTo>
                  <a:lnTo>
                    <a:pt x="271" y="702"/>
                  </a:lnTo>
                  <a:lnTo>
                    <a:pt x="269" y="702"/>
                  </a:lnTo>
                  <a:lnTo>
                    <a:pt x="269" y="710"/>
                  </a:lnTo>
                  <a:lnTo>
                    <a:pt x="268" y="711"/>
                  </a:lnTo>
                  <a:lnTo>
                    <a:pt x="268" y="716"/>
                  </a:lnTo>
                  <a:lnTo>
                    <a:pt x="267" y="717"/>
                  </a:lnTo>
                  <a:lnTo>
                    <a:pt x="268" y="717"/>
                  </a:lnTo>
                  <a:lnTo>
                    <a:pt x="268" y="718"/>
                  </a:lnTo>
                  <a:lnTo>
                    <a:pt x="266" y="720"/>
                  </a:lnTo>
                  <a:lnTo>
                    <a:pt x="267" y="720"/>
                  </a:lnTo>
                  <a:lnTo>
                    <a:pt x="267" y="722"/>
                  </a:lnTo>
                  <a:lnTo>
                    <a:pt x="268" y="723"/>
                  </a:lnTo>
                  <a:lnTo>
                    <a:pt x="265" y="723"/>
                  </a:lnTo>
                  <a:lnTo>
                    <a:pt x="265" y="726"/>
                  </a:lnTo>
                  <a:lnTo>
                    <a:pt x="263" y="726"/>
                  </a:lnTo>
                  <a:lnTo>
                    <a:pt x="263" y="728"/>
                  </a:lnTo>
                  <a:lnTo>
                    <a:pt x="262" y="729"/>
                  </a:lnTo>
                  <a:lnTo>
                    <a:pt x="262" y="730"/>
                  </a:lnTo>
                  <a:lnTo>
                    <a:pt x="263" y="731"/>
                  </a:lnTo>
                  <a:lnTo>
                    <a:pt x="263" y="734"/>
                  </a:lnTo>
                  <a:lnTo>
                    <a:pt x="262" y="735"/>
                  </a:lnTo>
                  <a:lnTo>
                    <a:pt x="262" y="736"/>
                  </a:lnTo>
                  <a:lnTo>
                    <a:pt x="263" y="736"/>
                  </a:lnTo>
                  <a:lnTo>
                    <a:pt x="263" y="737"/>
                  </a:lnTo>
                  <a:lnTo>
                    <a:pt x="262" y="737"/>
                  </a:lnTo>
                  <a:lnTo>
                    <a:pt x="262" y="740"/>
                  </a:lnTo>
                  <a:lnTo>
                    <a:pt x="263" y="740"/>
                  </a:lnTo>
                  <a:lnTo>
                    <a:pt x="266" y="738"/>
                  </a:lnTo>
                  <a:lnTo>
                    <a:pt x="265" y="740"/>
                  </a:lnTo>
                  <a:lnTo>
                    <a:pt x="265" y="741"/>
                  </a:lnTo>
                  <a:lnTo>
                    <a:pt x="263" y="741"/>
                  </a:lnTo>
                  <a:lnTo>
                    <a:pt x="265" y="742"/>
                  </a:lnTo>
                  <a:lnTo>
                    <a:pt x="265" y="748"/>
                  </a:lnTo>
                  <a:lnTo>
                    <a:pt x="267" y="747"/>
                  </a:lnTo>
                  <a:lnTo>
                    <a:pt x="269" y="747"/>
                  </a:lnTo>
                  <a:lnTo>
                    <a:pt x="269" y="748"/>
                  </a:lnTo>
                  <a:lnTo>
                    <a:pt x="271" y="749"/>
                  </a:lnTo>
                  <a:lnTo>
                    <a:pt x="271" y="750"/>
                  </a:lnTo>
                  <a:lnTo>
                    <a:pt x="269" y="751"/>
                  </a:lnTo>
                  <a:lnTo>
                    <a:pt x="269" y="755"/>
                  </a:lnTo>
                  <a:lnTo>
                    <a:pt x="268" y="756"/>
                  </a:lnTo>
                  <a:lnTo>
                    <a:pt x="266" y="754"/>
                  </a:lnTo>
                  <a:lnTo>
                    <a:pt x="265" y="750"/>
                  </a:lnTo>
                  <a:lnTo>
                    <a:pt x="262" y="748"/>
                  </a:lnTo>
                  <a:lnTo>
                    <a:pt x="262" y="750"/>
                  </a:lnTo>
                  <a:lnTo>
                    <a:pt x="263" y="751"/>
                  </a:lnTo>
                  <a:lnTo>
                    <a:pt x="261" y="751"/>
                  </a:lnTo>
                  <a:lnTo>
                    <a:pt x="261" y="749"/>
                  </a:lnTo>
                  <a:lnTo>
                    <a:pt x="260" y="748"/>
                  </a:lnTo>
                  <a:lnTo>
                    <a:pt x="257" y="747"/>
                  </a:lnTo>
                  <a:lnTo>
                    <a:pt x="254" y="747"/>
                  </a:lnTo>
                  <a:lnTo>
                    <a:pt x="255" y="748"/>
                  </a:lnTo>
                  <a:lnTo>
                    <a:pt x="255" y="749"/>
                  </a:lnTo>
                  <a:lnTo>
                    <a:pt x="256" y="749"/>
                  </a:lnTo>
                  <a:lnTo>
                    <a:pt x="260" y="750"/>
                  </a:lnTo>
                  <a:lnTo>
                    <a:pt x="256" y="754"/>
                  </a:lnTo>
                  <a:lnTo>
                    <a:pt x="255" y="754"/>
                  </a:lnTo>
                  <a:lnTo>
                    <a:pt x="256" y="755"/>
                  </a:lnTo>
                  <a:lnTo>
                    <a:pt x="255" y="755"/>
                  </a:lnTo>
                  <a:lnTo>
                    <a:pt x="253" y="754"/>
                  </a:lnTo>
                  <a:lnTo>
                    <a:pt x="253" y="755"/>
                  </a:lnTo>
                  <a:lnTo>
                    <a:pt x="257" y="756"/>
                  </a:lnTo>
                  <a:lnTo>
                    <a:pt x="259" y="757"/>
                  </a:lnTo>
                  <a:lnTo>
                    <a:pt x="257" y="759"/>
                  </a:lnTo>
                  <a:lnTo>
                    <a:pt x="257" y="757"/>
                  </a:lnTo>
                  <a:lnTo>
                    <a:pt x="255" y="757"/>
                  </a:lnTo>
                  <a:lnTo>
                    <a:pt x="255" y="756"/>
                  </a:lnTo>
                  <a:lnTo>
                    <a:pt x="251" y="757"/>
                  </a:lnTo>
                  <a:lnTo>
                    <a:pt x="254" y="757"/>
                  </a:lnTo>
                  <a:lnTo>
                    <a:pt x="254" y="759"/>
                  </a:lnTo>
                  <a:lnTo>
                    <a:pt x="253" y="760"/>
                  </a:lnTo>
                  <a:lnTo>
                    <a:pt x="250" y="760"/>
                  </a:lnTo>
                  <a:lnTo>
                    <a:pt x="251" y="761"/>
                  </a:lnTo>
                  <a:lnTo>
                    <a:pt x="256" y="762"/>
                  </a:lnTo>
                  <a:lnTo>
                    <a:pt x="251" y="762"/>
                  </a:lnTo>
                  <a:lnTo>
                    <a:pt x="251" y="763"/>
                  </a:lnTo>
                  <a:lnTo>
                    <a:pt x="253" y="763"/>
                  </a:lnTo>
                  <a:lnTo>
                    <a:pt x="254" y="765"/>
                  </a:lnTo>
                  <a:lnTo>
                    <a:pt x="255" y="765"/>
                  </a:lnTo>
                  <a:lnTo>
                    <a:pt x="255" y="766"/>
                  </a:lnTo>
                  <a:lnTo>
                    <a:pt x="254" y="766"/>
                  </a:lnTo>
                  <a:lnTo>
                    <a:pt x="256" y="768"/>
                  </a:lnTo>
                  <a:lnTo>
                    <a:pt x="255" y="769"/>
                  </a:lnTo>
                  <a:lnTo>
                    <a:pt x="255" y="773"/>
                  </a:lnTo>
                  <a:lnTo>
                    <a:pt x="256" y="773"/>
                  </a:lnTo>
                  <a:lnTo>
                    <a:pt x="256" y="774"/>
                  </a:lnTo>
                  <a:lnTo>
                    <a:pt x="255" y="774"/>
                  </a:lnTo>
                  <a:lnTo>
                    <a:pt x="254" y="773"/>
                  </a:lnTo>
                  <a:lnTo>
                    <a:pt x="254" y="774"/>
                  </a:lnTo>
                  <a:lnTo>
                    <a:pt x="253" y="775"/>
                  </a:lnTo>
                  <a:lnTo>
                    <a:pt x="253" y="777"/>
                  </a:lnTo>
                  <a:lnTo>
                    <a:pt x="254" y="779"/>
                  </a:lnTo>
                  <a:lnTo>
                    <a:pt x="255" y="780"/>
                  </a:lnTo>
                  <a:lnTo>
                    <a:pt x="256" y="780"/>
                  </a:lnTo>
                  <a:lnTo>
                    <a:pt x="256" y="781"/>
                  </a:lnTo>
                  <a:lnTo>
                    <a:pt x="260" y="784"/>
                  </a:lnTo>
                  <a:lnTo>
                    <a:pt x="257" y="784"/>
                  </a:lnTo>
                  <a:lnTo>
                    <a:pt x="255" y="783"/>
                  </a:lnTo>
                  <a:lnTo>
                    <a:pt x="255" y="784"/>
                  </a:lnTo>
                  <a:lnTo>
                    <a:pt x="256" y="785"/>
                  </a:lnTo>
                  <a:lnTo>
                    <a:pt x="257" y="785"/>
                  </a:lnTo>
                  <a:lnTo>
                    <a:pt x="259" y="786"/>
                  </a:lnTo>
                  <a:lnTo>
                    <a:pt x="256" y="786"/>
                  </a:lnTo>
                  <a:lnTo>
                    <a:pt x="255" y="785"/>
                  </a:lnTo>
                  <a:lnTo>
                    <a:pt x="256" y="787"/>
                  </a:lnTo>
                  <a:lnTo>
                    <a:pt x="256" y="788"/>
                  </a:lnTo>
                  <a:lnTo>
                    <a:pt x="257" y="791"/>
                  </a:lnTo>
                  <a:lnTo>
                    <a:pt x="256" y="791"/>
                  </a:lnTo>
                  <a:lnTo>
                    <a:pt x="255" y="792"/>
                  </a:lnTo>
                  <a:lnTo>
                    <a:pt x="255" y="793"/>
                  </a:lnTo>
                  <a:lnTo>
                    <a:pt x="256" y="794"/>
                  </a:lnTo>
                  <a:lnTo>
                    <a:pt x="256" y="797"/>
                  </a:lnTo>
                  <a:lnTo>
                    <a:pt x="255" y="797"/>
                  </a:lnTo>
                  <a:lnTo>
                    <a:pt x="255" y="798"/>
                  </a:lnTo>
                  <a:lnTo>
                    <a:pt x="256" y="799"/>
                  </a:lnTo>
                  <a:lnTo>
                    <a:pt x="256" y="800"/>
                  </a:lnTo>
                  <a:lnTo>
                    <a:pt x="255" y="802"/>
                  </a:lnTo>
                  <a:lnTo>
                    <a:pt x="256" y="802"/>
                  </a:lnTo>
                  <a:lnTo>
                    <a:pt x="256" y="804"/>
                  </a:lnTo>
                  <a:lnTo>
                    <a:pt x="255" y="805"/>
                  </a:lnTo>
                  <a:lnTo>
                    <a:pt x="255" y="808"/>
                  </a:lnTo>
                  <a:lnTo>
                    <a:pt x="256" y="808"/>
                  </a:lnTo>
                  <a:lnTo>
                    <a:pt x="256" y="809"/>
                  </a:lnTo>
                  <a:lnTo>
                    <a:pt x="255" y="809"/>
                  </a:lnTo>
                  <a:lnTo>
                    <a:pt x="255" y="810"/>
                  </a:lnTo>
                  <a:lnTo>
                    <a:pt x="257" y="809"/>
                  </a:lnTo>
                  <a:lnTo>
                    <a:pt x="259" y="809"/>
                  </a:lnTo>
                  <a:lnTo>
                    <a:pt x="259" y="810"/>
                  </a:lnTo>
                  <a:lnTo>
                    <a:pt x="256" y="811"/>
                  </a:lnTo>
                  <a:lnTo>
                    <a:pt x="255" y="812"/>
                  </a:lnTo>
                  <a:lnTo>
                    <a:pt x="255" y="816"/>
                  </a:lnTo>
                  <a:lnTo>
                    <a:pt x="256" y="817"/>
                  </a:lnTo>
                  <a:lnTo>
                    <a:pt x="257" y="817"/>
                  </a:lnTo>
                  <a:lnTo>
                    <a:pt x="256" y="818"/>
                  </a:lnTo>
                  <a:lnTo>
                    <a:pt x="257" y="818"/>
                  </a:lnTo>
                  <a:lnTo>
                    <a:pt x="257" y="820"/>
                  </a:lnTo>
                  <a:lnTo>
                    <a:pt x="259" y="820"/>
                  </a:lnTo>
                  <a:lnTo>
                    <a:pt x="260" y="826"/>
                  </a:lnTo>
                  <a:lnTo>
                    <a:pt x="259" y="826"/>
                  </a:lnTo>
                  <a:lnTo>
                    <a:pt x="259" y="827"/>
                  </a:lnTo>
                  <a:lnTo>
                    <a:pt x="260" y="827"/>
                  </a:lnTo>
                  <a:lnTo>
                    <a:pt x="260" y="830"/>
                  </a:lnTo>
                  <a:lnTo>
                    <a:pt x="261" y="830"/>
                  </a:lnTo>
                  <a:lnTo>
                    <a:pt x="261" y="831"/>
                  </a:lnTo>
                  <a:lnTo>
                    <a:pt x="262" y="831"/>
                  </a:lnTo>
                  <a:lnTo>
                    <a:pt x="262" y="833"/>
                  </a:lnTo>
                  <a:lnTo>
                    <a:pt x="261" y="833"/>
                  </a:lnTo>
                  <a:lnTo>
                    <a:pt x="256" y="837"/>
                  </a:lnTo>
                  <a:lnTo>
                    <a:pt x="259" y="837"/>
                  </a:lnTo>
                  <a:lnTo>
                    <a:pt x="261" y="840"/>
                  </a:lnTo>
                  <a:lnTo>
                    <a:pt x="263" y="841"/>
                  </a:lnTo>
                  <a:lnTo>
                    <a:pt x="262" y="842"/>
                  </a:lnTo>
                  <a:lnTo>
                    <a:pt x="262" y="843"/>
                  </a:lnTo>
                  <a:lnTo>
                    <a:pt x="265" y="843"/>
                  </a:lnTo>
                  <a:lnTo>
                    <a:pt x="266" y="842"/>
                  </a:lnTo>
                  <a:lnTo>
                    <a:pt x="272" y="841"/>
                  </a:lnTo>
                  <a:lnTo>
                    <a:pt x="273" y="841"/>
                  </a:lnTo>
                  <a:lnTo>
                    <a:pt x="273" y="842"/>
                  </a:lnTo>
                  <a:lnTo>
                    <a:pt x="275" y="845"/>
                  </a:lnTo>
                  <a:lnTo>
                    <a:pt x="276" y="845"/>
                  </a:lnTo>
                  <a:lnTo>
                    <a:pt x="274" y="847"/>
                  </a:lnTo>
                  <a:lnTo>
                    <a:pt x="274" y="852"/>
                  </a:lnTo>
                  <a:lnTo>
                    <a:pt x="276" y="854"/>
                  </a:lnTo>
                  <a:lnTo>
                    <a:pt x="279" y="854"/>
                  </a:lnTo>
                  <a:lnTo>
                    <a:pt x="279" y="852"/>
                  </a:lnTo>
                  <a:lnTo>
                    <a:pt x="280" y="849"/>
                  </a:lnTo>
                  <a:lnTo>
                    <a:pt x="282" y="847"/>
                  </a:lnTo>
                  <a:lnTo>
                    <a:pt x="287" y="846"/>
                  </a:lnTo>
                  <a:lnTo>
                    <a:pt x="288" y="846"/>
                  </a:lnTo>
                  <a:lnTo>
                    <a:pt x="290" y="847"/>
                  </a:lnTo>
                  <a:lnTo>
                    <a:pt x="290" y="852"/>
                  </a:lnTo>
                  <a:lnTo>
                    <a:pt x="288" y="853"/>
                  </a:lnTo>
                  <a:lnTo>
                    <a:pt x="290" y="853"/>
                  </a:lnTo>
                  <a:lnTo>
                    <a:pt x="294" y="858"/>
                  </a:lnTo>
                  <a:lnTo>
                    <a:pt x="294" y="859"/>
                  </a:lnTo>
                  <a:lnTo>
                    <a:pt x="298" y="863"/>
                  </a:lnTo>
                  <a:lnTo>
                    <a:pt x="302" y="865"/>
                  </a:lnTo>
                  <a:lnTo>
                    <a:pt x="300" y="865"/>
                  </a:lnTo>
                  <a:lnTo>
                    <a:pt x="299" y="866"/>
                  </a:lnTo>
                  <a:lnTo>
                    <a:pt x="299" y="869"/>
                  </a:lnTo>
                  <a:lnTo>
                    <a:pt x="302" y="869"/>
                  </a:lnTo>
                  <a:lnTo>
                    <a:pt x="302" y="867"/>
                  </a:lnTo>
                  <a:lnTo>
                    <a:pt x="303" y="866"/>
                  </a:lnTo>
                  <a:lnTo>
                    <a:pt x="304" y="866"/>
                  </a:lnTo>
                  <a:lnTo>
                    <a:pt x="305" y="867"/>
                  </a:lnTo>
                  <a:lnTo>
                    <a:pt x="309" y="867"/>
                  </a:lnTo>
                  <a:lnTo>
                    <a:pt x="309" y="870"/>
                  </a:lnTo>
                  <a:lnTo>
                    <a:pt x="310" y="871"/>
                  </a:lnTo>
                  <a:lnTo>
                    <a:pt x="310" y="872"/>
                  </a:lnTo>
                  <a:lnTo>
                    <a:pt x="309" y="872"/>
                  </a:lnTo>
                  <a:lnTo>
                    <a:pt x="315" y="874"/>
                  </a:lnTo>
                  <a:lnTo>
                    <a:pt x="316" y="877"/>
                  </a:lnTo>
                  <a:lnTo>
                    <a:pt x="315" y="878"/>
                  </a:lnTo>
                  <a:lnTo>
                    <a:pt x="307" y="874"/>
                  </a:lnTo>
                  <a:lnTo>
                    <a:pt x="306" y="873"/>
                  </a:lnTo>
                  <a:lnTo>
                    <a:pt x="304" y="870"/>
                  </a:lnTo>
                  <a:lnTo>
                    <a:pt x="304" y="872"/>
                  </a:lnTo>
                  <a:lnTo>
                    <a:pt x="306" y="874"/>
                  </a:lnTo>
                  <a:lnTo>
                    <a:pt x="309" y="879"/>
                  </a:lnTo>
                  <a:lnTo>
                    <a:pt x="307" y="878"/>
                  </a:lnTo>
                  <a:lnTo>
                    <a:pt x="307" y="879"/>
                  </a:lnTo>
                  <a:lnTo>
                    <a:pt x="312" y="884"/>
                  </a:lnTo>
                  <a:lnTo>
                    <a:pt x="313" y="883"/>
                  </a:lnTo>
                  <a:lnTo>
                    <a:pt x="313" y="886"/>
                  </a:lnTo>
                  <a:lnTo>
                    <a:pt x="315" y="889"/>
                  </a:lnTo>
                  <a:lnTo>
                    <a:pt x="315" y="890"/>
                  </a:lnTo>
                  <a:lnTo>
                    <a:pt x="316" y="889"/>
                  </a:lnTo>
                  <a:lnTo>
                    <a:pt x="316" y="888"/>
                  </a:lnTo>
                  <a:lnTo>
                    <a:pt x="315" y="886"/>
                  </a:lnTo>
                  <a:lnTo>
                    <a:pt x="315" y="885"/>
                  </a:lnTo>
                  <a:lnTo>
                    <a:pt x="316" y="884"/>
                  </a:lnTo>
                  <a:lnTo>
                    <a:pt x="318" y="884"/>
                  </a:lnTo>
                  <a:lnTo>
                    <a:pt x="322" y="888"/>
                  </a:lnTo>
                  <a:lnTo>
                    <a:pt x="322" y="892"/>
                  </a:lnTo>
                  <a:lnTo>
                    <a:pt x="323" y="894"/>
                  </a:lnTo>
                  <a:lnTo>
                    <a:pt x="323" y="895"/>
                  </a:lnTo>
                  <a:lnTo>
                    <a:pt x="324" y="896"/>
                  </a:lnTo>
                  <a:lnTo>
                    <a:pt x="324" y="895"/>
                  </a:lnTo>
                  <a:lnTo>
                    <a:pt x="323" y="894"/>
                  </a:lnTo>
                  <a:lnTo>
                    <a:pt x="323" y="892"/>
                  </a:lnTo>
                  <a:lnTo>
                    <a:pt x="322" y="890"/>
                  </a:lnTo>
                  <a:lnTo>
                    <a:pt x="323" y="888"/>
                  </a:lnTo>
                  <a:lnTo>
                    <a:pt x="324" y="886"/>
                  </a:lnTo>
                  <a:lnTo>
                    <a:pt x="325" y="886"/>
                  </a:lnTo>
                  <a:lnTo>
                    <a:pt x="325" y="891"/>
                  </a:lnTo>
                  <a:lnTo>
                    <a:pt x="327" y="897"/>
                  </a:lnTo>
                  <a:lnTo>
                    <a:pt x="329" y="901"/>
                  </a:lnTo>
                  <a:lnTo>
                    <a:pt x="329" y="902"/>
                  </a:lnTo>
                  <a:lnTo>
                    <a:pt x="331" y="903"/>
                  </a:lnTo>
                  <a:lnTo>
                    <a:pt x="333" y="903"/>
                  </a:lnTo>
                  <a:lnTo>
                    <a:pt x="333" y="906"/>
                  </a:lnTo>
                  <a:lnTo>
                    <a:pt x="334" y="907"/>
                  </a:lnTo>
                  <a:lnTo>
                    <a:pt x="335" y="907"/>
                  </a:lnTo>
                  <a:lnTo>
                    <a:pt x="335" y="910"/>
                  </a:lnTo>
                  <a:lnTo>
                    <a:pt x="334" y="910"/>
                  </a:lnTo>
                  <a:lnTo>
                    <a:pt x="330" y="906"/>
                  </a:lnTo>
                  <a:lnTo>
                    <a:pt x="329" y="903"/>
                  </a:lnTo>
                  <a:lnTo>
                    <a:pt x="328" y="903"/>
                  </a:lnTo>
                  <a:lnTo>
                    <a:pt x="328" y="904"/>
                  </a:lnTo>
                  <a:lnTo>
                    <a:pt x="330" y="907"/>
                  </a:lnTo>
                  <a:lnTo>
                    <a:pt x="330" y="908"/>
                  </a:lnTo>
                  <a:lnTo>
                    <a:pt x="329" y="909"/>
                  </a:lnTo>
                  <a:lnTo>
                    <a:pt x="327" y="914"/>
                  </a:lnTo>
                  <a:lnTo>
                    <a:pt x="322" y="914"/>
                  </a:lnTo>
                  <a:lnTo>
                    <a:pt x="322" y="916"/>
                  </a:lnTo>
                  <a:lnTo>
                    <a:pt x="324" y="915"/>
                  </a:lnTo>
                  <a:lnTo>
                    <a:pt x="328" y="915"/>
                  </a:lnTo>
                  <a:lnTo>
                    <a:pt x="328" y="913"/>
                  </a:lnTo>
                  <a:lnTo>
                    <a:pt x="330" y="909"/>
                  </a:lnTo>
                  <a:lnTo>
                    <a:pt x="331" y="908"/>
                  </a:lnTo>
                  <a:lnTo>
                    <a:pt x="331" y="909"/>
                  </a:lnTo>
                  <a:lnTo>
                    <a:pt x="333" y="909"/>
                  </a:lnTo>
                  <a:lnTo>
                    <a:pt x="333" y="915"/>
                  </a:lnTo>
                  <a:lnTo>
                    <a:pt x="335" y="915"/>
                  </a:lnTo>
                  <a:lnTo>
                    <a:pt x="336" y="916"/>
                  </a:lnTo>
                  <a:lnTo>
                    <a:pt x="336" y="917"/>
                  </a:lnTo>
                  <a:lnTo>
                    <a:pt x="334" y="920"/>
                  </a:lnTo>
                  <a:lnTo>
                    <a:pt x="331" y="921"/>
                  </a:lnTo>
                  <a:lnTo>
                    <a:pt x="331" y="920"/>
                  </a:lnTo>
                  <a:lnTo>
                    <a:pt x="330" y="920"/>
                  </a:lnTo>
                  <a:lnTo>
                    <a:pt x="329" y="919"/>
                  </a:lnTo>
                  <a:lnTo>
                    <a:pt x="327" y="921"/>
                  </a:lnTo>
                  <a:lnTo>
                    <a:pt x="323" y="922"/>
                  </a:lnTo>
                  <a:lnTo>
                    <a:pt x="322" y="922"/>
                  </a:lnTo>
                  <a:lnTo>
                    <a:pt x="322" y="923"/>
                  </a:lnTo>
                  <a:lnTo>
                    <a:pt x="321" y="925"/>
                  </a:lnTo>
                  <a:lnTo>
                    <a:pt x="321" y="926"/>
                  </a:lnTo>
                  <a:lnTo>
                    <a:pt x="322" y="926"/>
                  </a:lnTo>
                  <a:lnTo>
                    <a:pt x="322" y="927"/>
                  </a:lnTo>
                  <a:lnTo>
                    <a:pt x="321" y="928"/>
                  </a:lnTo>
                  <a:lnTo>
                    <a:pt x="319" y="928"/>
                  </a:lnTo>
                  <a:lnTo>
                    <a:pt x="318" y="927"/>
                  </a:lnTo>
                  <a:lnTo>
                    <a:pt x="319" y="929"/>
                  </a:lnTo>
                  <a:lnTo>
                    <a:pt x="319" y="931"/>
                  </a:lnTo>
                  <a:lnTo>
                    <a:pt x="318" y="931"/>
                  </a:lnTo>
                  <a:lnTo>
                    <a:pt x="313" y="935"/>
                  </a:lnTo>
                  <a:lnTo>
                    <a:pt x="311" y="935"/>
                  </a:lnTo>
                  <a:lnTo>
                    <a:pt x="305" y="941"/>
                  </a:lnTo>
                  <a:lnTo>
                    <a:pt x="302" y="940"/>
                  </a:lnTo>
                  <a:lnTo>
                    <a:pt x="302" y="941"/>
                  </a:lnTo>
                  <a:lnTo>
                    <a:pt x="303" y="943"/>
                  </a:lnTo>
                  <a:lnTo>
                    <a:pt x="300" y="943"/>
                  </a:lnTo>
                  <a:lnTo>
                    <a:pt x="302" y="944"/>
                  </a:lnTo>
                  <a:lnTo>
                    <a:pt x="303" y="944"/>
                  </a:lnTo>
                  <a:lnTo>
                    <a:pt x="302" y="945"/>
                  </a:lnTo>
                  <a:lnTo>
                    <a:pt x="303" y="946"/>
                  </a:lnTo>
                  <a:lnTo>
                    <a:pt x="305" y="946"/>
                  </a:lnTo>
                  <a:lnTo>
                    <a:pt x="304" y="947"/>
                  </a:lnTo>
                  <a:lnTo>
                    <a:pt x="300" y="947"/>
                  </a:lnTo>
                  <a:lnTo>
                    <a:pt x="298" y="946"/>
                  </a:lnTo>
                  <a:lnTo>
                    <a:pt x="297" y="945"/>
                  </a:lnTo>
                  <a:lnTo>
                    <a:pt x="299" y="945"/>
                  </a:lnTo>
                  <a:lnTo>
                    <a:pt x="299" y="943"/>
                  </a:lnTo>
                  <a:lnTo>
                    <a:pt x="297" y="943"/>
                  </a:lnTo>
                  <a:lnTo>
                    <a:pt x="297" y="944"/>
                  </a:lnTo>
                  <a:lnTo>
                    <a:pt x="296" y="943"/>
                  </a:lnTo>
                  <a:lnTo>
                    <a:pt x="294" y="944"/>
                  </a:lnTo>
                  <a:lnTo>
                    <a:pt x="294" y="946"/>
                  </a:lnTo>
                  <a:lnTo>
                    <a:pt x="293" y="947"/>
                  </a:lnTo>
                  <a:lnTo>
                    <a:pt x="292" y="947"/>
                  </a:lnTo>
                  <a:lnTo>
                    <a:pt x="291" y="946"/>
                  </a:lnTo>
                  <a:lnTo>
                    <a:pt x="297" y="952"/>
                  </a:lnTo>
                  <a:lnTo>
                    <a:pt x="294" y="952"/>
                  </a:lnTo>
                  <a:lnTo>
                    <a:pt x="294" y="953"/>
                  </a:lnTo>
                  <a:lnTo>
                    <a:pt x="298" y="953"/>
                  </a:lnTo>
                  <a:lnTo>
                    <a:pt x="299" y="952"/>
                  </a:lnTo>
                  <a:lnTo>
                    <a:pt x="299" y="953"/>
                  </a:lnTo>
                  <a:lnTo>
                    <a:pt x="302" y="950"/>
                  </a:lnTo>
                  <a:lnTo>
                    <a:pt x="304" y="949"/>
                  </a:lnTo>
                  <a:lnTo>
                    <a:pt x="309" y="951"/>
                  </a:lnTo>
                  <a:lnTo>
                    <a:pt x="309" y="952"/>
                  </a:lnTo>
                  <a:lnTo>
                    <a:pt x="310" y="952"/>
                  </a:lnTo>
                  <a:lnTo>
                    <a:pt x="311" y="951"/>
                  </a:lnTo>
                  <a:lnTo>
                    <a:pt x="310" y="949"/>
                  </a:lnTo>
                  <a:lnTo>
                    <a:pt x="309" y="947"/>
                  </a:lnTo>
                  <a:lnTo>
                    <a:pt x="311" y="947"/>
                  </a:lnTo>
                  <a:lnTo>
                    <a:pt x="309" y="945"/>
                  </a:lnTo>
                  <a:lnTo>
                    <a:pt x="309" y="944"/>
                  </a:lnTo>
                  <a:lnTo>
                    <a:pt x="311" y="944"/>
                  </a:lnTo>
                  <a:lnTo>
                    <a:pt x="313" y="946"/>
                  </a:lnTo>
                  <a:lnTo>
                    <a:pt x="313" y="947"/>
                  </a:lnTo>
                  <a:lnTo>
                    <a:pt x="316" y="949"/>
                  </a:lnTo>
                  <a:lnTo>
                    <a:pt x="316" y="950"/>
                  </a:lnTo>
                  <a:lnTo>
                    <a:pt x="315" y="950"/>
                  </a:lnTo>
                  <a:lnTo>
                    <a:pt x="316" y="951"/>
                  </a:lnTo>
                  <a:lnTo>
                    <a:pt x="317" y="951"/>
                  </a:lnTo>
                  <a:lnTo>
                    <a:pt x="318" y="953"/>
                  </a:lnTo>
                  <a:lnTo>
                    <a:pt x="317" y="954"/>
                  </a:lnTo>
                  <a:lnTo>
                    <a:pt x="313" y="954"/>
                  </a:lnTo>
                  <a:lnTo>
                    <a:pt x="313" y="956"/>
                  </a:lnTo>
                  <a:lnTo>
                    <a:pt x="312" y="956"/>
                  </a:lnTo>
                  <a:lnTo>
                    <a:pt x="311" y="954"/>
                  </a:lnTo>
                  <a:lnTo>
                    <a:pt x="305" y="954"/>
                  </a:lnTo>
                  <a:lnTo>
                    <a:pt x="305" y="952"/>
                  </a:lnTo>
                  <a:lnTo>
                    <a:pt x="304" y="952"/>
                  </a:lnTo>
                  <a:lnTo>
                    <a:pt x="304" y="953"/>
                  </a:lnTo>
                  <a:lnTo>
                    <a:pt x="303" y="953"/>
                  </a:lnTo>
                  <a:lnTo>
                    <a:pt x="302" y="954"/>
                  </a:lnTo>
                  <a:lnTo>
                    <a:pt x="303" y="954"/>
                  </a:lnTo>
                  <a:lnTo>
                    <a:pt x="303" y="956"/>
                  </a:lnTo>
                  <a:lnTo>
                    <a:pt x="304" y="956"/>
                  </a:lnTo>
                  <a:lnTo>
                    <a:pt x="304" y="957"/>
                  </a:lnTo>
                  <a:lnTo>
                    <a:pt x="302" y="957"/>
                  </a:lnTo>
                  <a:lnTo>
                    <a:pt x="305" y="960"/>
                  </a:lnTo>
                  <a:lnTo>
                    <a:pt x="304" y="960"/>
                  </a:lnTo>
                  <a:lnTo>
                    <a:pt x="304" y="963"/>
                  </a:lnTo>
                  <a:lnTo>
                    <a:pt x="306" y="963"/>
                  </a:lnTo>
                  <a:lnTo>
                    <a:pt x="306" y="965"/>
                  </a:lnTo>
                  <a:lnTo>
                    <a:pt x="307" y="964"/>
                  </a:lnTo>
                  <a:lnTo>
                    <a:pt x="307" y="965"/>
                  </a:lnTo>
                  <a:lnTo>
                    <a:pt x="309" y="965"/>
                  </a:lnTo>
                  <a:lnTo>
                    <a:pt x="309" y="968"/>
                  </a:lnTo>
                  <a:lnTo>
                    <a:pt x="307" y="969"/>
                  </a:lnTo>
                  <a:lnTo>
                    <a:pt x="307" y="968"/>
                  </a:lnTo>
                  <a:lnTo>
                    <a:pt x="306" y="968"/>
                  </a:lnTo>
                  <a:lnTo>
                    <a:pt x="305" y="969"/>
                  </a:lnTo>
                  <a:lnTo>
                    <a:pt x="304" y="969"/>
                  </a:lnTo>
                  <a:lnTo>
                    <a:pt x="303" y="970"/>
                  </a:lnTo>
                  <a:lnTo>
                    <a:pt x="304" y="970"/>
                  </a:lnTo>
                  <a:lnTo>
                    <a:pt x="304" y="971"/>
                  </a:lnTo>
                  <a:lnTo>
                    <a:pt x="300" y="974"/>
                  </a:lnTo>
                  <a:lnTo>
                    <a:pt x="299" y="974"/>
                  </a:lnTo>
                  <a:lnTo>
                    <a:pt x="299" y="972"/>
                  </a:lnTo>
                  <a:lnTo>
                    <a:pt x="300" y="972"/>
                  </a:lnTo>
                  <a:lnTo>
                    <a:pt x="302" y="971"/>
                  </a:lnTo>
                  <a:lnTo>
                    <a:pt x="302" y="970"/>
                  </a:lnTo>
                  <a:lnTo>
                    <a:pt x="300" y="970"/>
                  </a:lnTo>
                  <a:lnTo>
                    <a:pt x="298" y="972"/>
                  </a:lnTo>
                  <a:lnTo>
                    <a:pt x="296" y="972"/>
                  </a:lnTo>
                  <a:lnTo>
                    <a:pt x="294" y="975"/>
                  </a:lnTo>
                  <a:lnTo>
                    <a:pt x="292" y="975"/>
                  </a:lnTo>
                  <a:lnTo>
                    <a:pt x="292" y="976"/>
                  </a:lnTo>
                  <a:lnTo>
                    <a:pt x="291" y="976"/>
                  </a:lnTo>
                  <a:lnTo>
                    <a:pt x="291" y="980"/>
                  </a:lnTo>
                  <a:lnTo>
                    <a:pt x="290" y="981"/>
                  </a:lnTo>
                  <a:lnTo>
                    <a:pt x="288" y="983"/>
                  </a:lnTo>
                  <a:lnTo>
                    <a:pt x="288" y="984"/>
                  </a:lnTo>
                  <a:lnTo>
                    <a:pt x="290" y="984"/>
                  </a:lnTo>
                  <a:lnTo>
                    <a:pt x="290" y="986"/>
                  </a:lnTo>
                  <a:lnTo>
                    <a:pt x="287" y="988"/>
                  </a:lnTo>
                  <a:lnTo>
                    <a:pt x="286" y="987"/>
                  </a:lnTo>
                  <a:lnTo>
                    <a:pt x="286" y="992"/>
                  </a:lnTo>
                  <a:lnTo>
                    <a:pt x="285" y="990"/>
                  </a:lnTo>
                  <a:lnTo>
                    <a:pt x="285" y="987"/>
                  </a:lnTo>
                  <a:lnTo>
                    <a:pt x="284" y="987"/>
                  </a:lnTo>
                  <a:lnTo>
                    <a:pt x="281" y="984"/>
                  </a:lnTo>
                  <a:lnTo>
                    <a:pt x="281" y="986"/>
                  </a:lnTo>
                  <a:lnTo>
                    <a:pt x="282" y="988"/>
                  </a:lnTo>
                  <a:lnTo>
                    <a:pt x="281" y="989"/>
                  </a:lnTo>
                  <a:lnTo>
                    <a:pt x="281" y="987"/>
                  </a:lnTo>
                  <a:lnTo>
                    <a:pt x="280" y="987"/>
                  </a:lnTo>
                  <a:lnTo>
                    <a:pt x="280" y="983"/>
                  </a:lnTo>
                  <a:lnTo>
                    <a:pt x="279" y="981"/>
                  </a:lnTo>
                  <a:lnTo>
                    <a:pt x="280" y="980"/>
                  </a:lnTo>
                  <a:lnTo>
                    <a:pt x="280" y="970"/>
                  </a:lnTo>
                  <a:lnTo>
                    <a:pt x="279" y="970"/>
                  </a:lnTo>
                  <a:lnTo>
                    <a:pt x="279" y="975"/>
                  </a:lnTo>
                  <a:lnTo>
                    <a:pt x="278" y="976"/>
                  </a:lnTo>
                  <a:lnTo>
                    <a:pt x="278" y="975"/>
                  </a:lnTo>
                  <a:lnTo>
                    <a:pt x="276" y="974"/>
                  </a:lnTo>
                  <a:lnTo>
                    <a:pt x="276" y="972"/>
                  </a:lnTo>
                  <a:lnTo>
                    <a:pt x="278" y="970"/>
                  </a:lnTo>
                  <a:lnTo>
                    <a:pt x="278" y="969"/>
                  </a:lnTo>
                  <a:lnTo>
                    <a:pt x="276" y="968"/>
                  </a:lnTo>
                  <a:lnTo>
                    <a:pt x="276" y="970"/>
                  </a:lnTo>
                  <a:lnTo>
                    <a:pt x="275" y="971"/>
                  </a:lnTo>
                  <a:lnTo>
                    <a:pt x="275" y="972"/>
                  </a:lnTo>
                  <a:lnTo>
                    <a:pt x="274" y="972"/>
                  </a:lnTo>
                  <a:lnTo>
                    <a:pt x="274" y="977"/>
                  </a:lnTo>
                  <a:lnTo>
                    <a:pt x="275" y="978"/>
                  </a:lnTo>
                  <a:lnTo>
                    <a:pt x="274" y="980"/>
                  </a:lnTo>
                  <a:lnTo>
                    <a:pt x="274" y="982"/>
                  </a:lnTo>
                  <a:lnTo>
                    <a:pt x="275" y="981"/>
                  </a:lnTo>
                  <a:lnTo>
                    <a:pt x="275" y="974"/>
                  </a:lnTo>
                  <a:lnTo>
                    <a:pt x="276" y="974"/>
                  </a:lnTo>
                  <a:lnTo>
                    <a:pt x="276" y="975"/>
                  </a:lnTo>
                  <a:lnTo>
                    <a:pt x="278" y="976"/>
                  </a:lnTo>
                  <a:lnTo>
                    <a:pt x="278" y="987"/>
                  </a:lnTo>
                  <a:lnTo>
                    <a:pt x="275" y="987"/>
                  </a:lnTo>
                  <a:lnTo>
                    <a:pt x="275" y="983"/>
                  </a:lnTo>
                  <a:lnTo>
                    <a:pt x="274" y="983"/>
                  </a:lnTo>
                  <a:lnTo>
                    <a:pt x="273" y="982"/>
                  </a:lnTo>
                  <a:lnTo>
                    <a:pt x="273" y="984"/>
                  </a:lnTo>
                  <a:lnTo>
                    <a:pt x="274" y="984"/>
                  </a:lnTo>
                  <a:lnTo>
                    <a:pt x="274" y="988"/>
                  </a:lnTo>
                  <a:lnTo>
                    <a:pt x="273" y="989"/>
                  </a:lnTo>
                  <a:lnTo>
                    <a:pt x="272" y="988"/>
                  </a:lnTo>
                  <a:lnTo>
                    <a:pt x="271" y="988"/>
                  </a:lnTo>
                  <a:lnTo>
                    <a:pt x="272" y="989"/>
                  </a:lnTo>
                  <a:lnTo>
                    <a:pt x="272" y="990"/>
                  </a:lnTo>
                  <a:lnTo>
                    <a:pt x="273" y="990"/>
                  </a:lnTo>
                  <a:lnTo>
                    <a:pt x="273" y="992"/>
                  </a:lnTo>
                  <a:lnTo>
                    <a:pt x="272" y="992"/>
                  </a:lnTo>
                  <a:lnTo>
                    <a:pt x="268" y="989"/>
                  </a:lnTo>
                  <a:lnTo>
                    <a:pt x="268" y="993"/>
                  </a:lnTo>
                  <a:lnTo>
                    <a:pt x="267" y="994"/>
                  </a:lnTo>
                  <a:lnTo>
                    <a:pt x="267" y="995"/>
                  </a:lnTo>
                  <a:lnTo>
                    <a:pt x="268" y="995"/>
                  </a:lnTo>
                  <a:lnTo>
                    <a:pt x="269" y="996"/>
                  </a:lnTo>
                  <a:lnTo>
                    <a:pt x="268" y="997"/>
                  </a:lnTo>
                  <a:lnTo>
                    <a:pt x="262" y="996"/>
                  </a:lnTo>
                  <a:lnTo>
                    <a:pt x="265" y="999"/>
                  </a:lnTo>
                  <a:lnTo>
                    <a:pt x="263" y="1000"/>
                  </a:lnTo>
                  <a:lnTo>
                    <a:pt x="261" y="1000"/>
                  </a:lnTo>
                  <a:lnTo>
                    <a:pt x="260" y="1001"/>
                  </a:lnTo>
                  <a:lnTo>
                    <a:pt x="260" y="1002"/>
                  </a:lnTo>
                  <a:lnTo>
                    <a:pt x="255" y="1002"/>
                  </a:lnTo>
                  <a:lnTo>
                    <a:pt x="251" y="999"/>
                  </a:lnTo>
                  <a:lnTo>
                    <a:pt x="251" y="1000"/>
                  </a:lnTo>
                  <a:lnTo>
                    <a:pt x="249" y="1000"/>
                  </a:lnTo>
                  <a:lnTo>
                    <a:pt x="250" y="1001"/>
                  </a:lnTo>
                  <a:lnTo>
                    <a:pt x="251" y="1001"/>
                  </a:lnTo>
                  <a:lnTo>
                    <a:pt x="251" y="1003"/>
                  </a:lnTo>
                  <a:lnTo>
                    <a:pt x="250" y="1003"/>
                  </a:lnTo>
                  <a:lnTo>
                    <a:pt x="251" y="1005"/>
                  </a:lnTo>
                  <a:lnTo>
                    <a:pt x="254" y="1003"/>
                  </a:lnTo>
                  <a:lnTo>
                    <a:pt x="254" y="1006"/>
                  </a:lnTo>
                  <a:lnTo>
                    <a:pt x="253" y="1007"/>
                  </a:lnTo>
                  <a:lnTo>
                    <a:pt x="253" y="1008"/>
                  </a:lnTo>
                  <a:lnTo>
                    <a:pt x="251" y="1007"/>
                  </a:lnTo>
                  <a:lnTo>
                    <a:pt x="249" y="1006"/>
                  </a:lnTo>
                  <a:lnTo>
                    <a:pt x="247" y="1006"/>
                  </a:lnTo>
                  <a:lnTo>
                    <a:pt x="247" y="1007"/>
                  </a:lnTo>
                  <a:lnTo>
                    <a:pt x="248" y="1007"/>
                  </a:lnTo>
                  <a:lnTo>
                    <a:pt x="250" y="1009"/>
                  </a:lnTo>
                  <a:lnTo>
                    <a:pt x="249" y="1009"/>
                  </a:lnTo>
                  <a:lnTo>
                    <a:pt x="245" y="1011"/>
                  </a:lnTo>
                  <a:lnTo>
                    <a:pt x="230" y="1008"/>
                  </a:lnTo>
                  <a:lnTo>
                    <a:pt x="216" y="1007"/>
                  </a:lnTo>
                  <a:lnTo>
                    <a:pt x="217" y="1008"/>
                  </a:lnTo>
                  <a:lnTo>
                    <a:pt x="217" y="1009"/>
                  </a:lnTo>
                  <a:lnTo>
                    <a:pt x="213" y="1009"/>
                  </a:lnTo>
                  <a:lnTo>
                    <a:pt x="213" y="1011"/>
                  </a:lnTo>
                  <a:lnTo>
                    <a:pt x="215" y="1009"/>
                  </a:lnTo>
                  <a:lnTo>
                    <a:pt x="215" y="1011"/>
                  </a:lnTo>
                  <a:lnTo>
                    <a:pt x="216" y="1011"/>
                  </a:lnTo>
                  <a:lnTo>
                    <a:pt x="218" y="1012"/>
                  </a:lnTo>
                  <a:lnTo>
                    <a:pt x="219" y="1011"/>
                  </a:lnTo>
                  <a:lnTo>
                    <a:pt x="219" y="1009"/>
                  </a:lnTo>
                  <a:lnTo>
                    <a:pt x="220" y="1009"/>
                  </a:lnTo>
                  <a:lnTo>
                    <a:pt x="222" y="1011"/>
                  </a:lnTo>
                  <a:lnTo>
                    <a:pt x="222" y="1013"/>
                  </a:lnTo>
                  <a:lnTo>
                    <a:pt x="223" y="1013"/>
                  </a:lnTo>
                  <a:lnTo>
                    <a:pt x="224" y="1012"/>
                  </a:lnTo>
                  <a:lnTo>
                    <a:pt x="224" y="1008"/>
                  </a:lnTo>
                  <a:lnTo>
                    <a:pt x="225" y="1009"/>
                  </a:lnTo>
                  <a:lnTo>
                    <a:pt x="228" y="1011"/>
                  </a:lnTo>
                  <a:lnTo>
                    <a:pt x="234" y="1011"/>
                  </a:lnTo>
                  <a:lnTo>
                    <a:pt x="235" y="1012"/>
                  </a:lnTo>
                  <a:lnTo>
                    <a:pt x="240" y="1012"/>
                  </a:lnTo>
                  <a:lnTo>
                    <a:pt x="238" y="1013"/>
                  </a:lnTo>
                  <a:lnTo>
                    <a:pt x="240" y="1014"/>
                  </a:lnTo>
                  <a:lnTo>
                    <a:pt x="240" y="1015"/>
                  </a:lnTo>
                  <a:lnTo>
                    <a:pt x="241" y="1015"/>
                  </a:lnTo>
                  <a:lnTo>
                    <a:pt x="241" y="1017"/>
                  </a:lnTo>
                  <a:lnTo>
                    <a:pt x="242" y="1017"/>
                  </a:lnTo>
                  <a:lnTo>
                    <a:pt x="242" y="1018"/>
                  </a:lnTo>
                  <a:lnTo>
                    <a:pt x="241" y="1018"/>
                  </a:lnTo>
                  <a:lnTo>
                    <a:pt x="242" y="1019"/>
                  </a:lnTo>
                  <a:lnTo>
                    <a:pt x="243" y="1019"/>
                  </a:lnTo>
                  <a:lnTo>
                    <a:pt x="245" y="1021"/>
                  </a:lnTo>
                  <a:lnTo>
                    <a:pt x="244" y="1023"/>
                  </a:lnTo>
                  <a:lnTo>
                    <a:pt x="242" y="1023"/>
                  </a:lnTo>
                  <a:lnTo>
                    <a:pt x="242" y="1024"/>
                  </a:lnTo>
                  <a:lnTo>
                    <a:pt x="241" y="1025"/>
                  </a:lnTo>
                  <a:lnTo>
                    <a:pt x="238" y="1025"/>
                  </a:lnTo>
                  <a:lnTo>
                    <a:pt x="238" y="1026"/>
                  </a:lnTo>
                  <a:lnTo>
                    <a:pt x="236" y="1026"/>
                  </a:lnTo>
                  <a:lnTo>
                    <a:pt x="231" y="1025"/>
                  </a:lnTo>
                  <a:lnTo>
                    <a:pt x="224" y="1021"/>
                  </a:lnTo>
                  <a:lnTo>
                    <a:pt x="223" y="1023"/>
                  </a:lnTo>
                  <a:lnTo>
                    <a:pt x="225" y="1023"/>
                  </a:lnTo>
                  <a:lnTo>
                    <a:pt x="234" y="1027"/>
                  </a:lnTo>
                  <a:lnTo>
                    <a:pt x="235" y="1027"/>
                  </a:lnTo>
                  <a:lnTo>
                    <a:pt x="236" y="1029"/>
                  </a:lnTo>
                  <a:lnTo>
                    <a:pt x="236" y="1032"/>
                  </a:lnTo>
                  <a:lnTo>
                    <a:pt x="237" y="1032"/>
                  </a:lnTo>
                  <a:lnTo>
                    <a:pt x="237" y="1031"/>
                  </a:lnTo>
                  <a:lnTo>
                    <a:pt x="238" y="1031"/>
                  </a:lnTo>
                  <a:lnTo>
                    <a:pt x="238" y="1033"/>
                  </a:lnTo>
                  <a:lnTo>
                    <a:pt x="232" y="1032"/>
                  </a:lnTo>
                  <a:lnTo>
                    <a:pt x="236" y="1036"/>
                  </a:lnTo>
                  <a:lnTo>
                    <a:pt x="235" y="1036"/>
                  </a:lnTo>
                  <a:lnTo>
                    <a:pt x="236" y="1037"/>
                  </a:lnTo>
                  <a:lnTo>
                    <a:pt x="237" y="1037"/>
                  </a:lnTo>
                  <a:lnTo>
                    <a:pt x="237" y="1036"/>
                  </a:lnTo>
                  <a:lnTo>
                    <a:pt x="236" y="1036"/>
                  </a:lnTo>
                  <a:lnTo>
                    <a:pt x="238" y="1035"/>
                  </a:lnTo>
                  <a:lnTo>
                    <a:pt x="240" y="1035"/>
                  </a:lnTo>
                  <a:lnTo>
                    <a:pt x="240" y="1037"/>
                  </a:lnTo>
                  <a:lnTo>
                    <a:pt x="238" y="1037"/>
                  </a:lnTo>
                  <a:lnTo>
                    <a:pt x="238" y="1038"/>
                  </a:lnTo>
                  <a:lnTo>
                    <a:pt x="236" y="1038"/>
                  </a:lnTo>
                  <a:lnTo>
                    <a:pt x="236" y="1039"/>
                  </a:lnTo>
                  <a:lnTo>
                    <a:pt x="237" y="1039"/>
                  </a:lnTo>
                  <a:lnTo>
                    <a:pt x="240" y="1042"/>
                  </a:lnTo>
                  <a:lnTo>
                    <a:pt x="240" y="1043"/>
                  </a:lnTo>
                  <a:lnTo>
                    <a:pt x="241" y="1043"/>
                  </a:lnTo>
                  <a:lnTo>
                    <a:pt x="241" y="1046"/>
                  </a:lnTo>
                  <a:lnTo>
                    <a:pt x="240" y="1046"/>
                  </a:lnTo>
                  <a:lnTo>
                    <a:pt x="240" y="1048"/>
                  </a:lnTo>
                  <a:lnTo>
                    <a:pt x="241" y="1048"/>
                  </a:lnTo>
                  <a:lnTo>
                    <a:pt x="238" y="1050"/>
                  </a:lnTo>
                  <a:lnTo>
                    <a:pt x="236" y="1049"/>
                  </a:lnTo>
                  <a:lnTo>
                    <a:pt x="234" y="1046"/>
                  </a:lnTo>
                  <a:lnTo>
                    <a:pt x="232" y="1044"/>
                  </a:lnTo>
                  <a:lnTo>
                    <a:pt x="232" y="1046"/>
                  </a:lnTo>
                  <a:lnTo>
                    <a:pt x="235" y="1048"/>
                  </a:lnTo>
                  <a:lnTo>
                    <a:pt x="235" y="1049"/>
                  </a:lnTo>
                  <a:lnTo>
                    <a:pt x="234" y="1049"/>
                  </a:lnTo>
                  <a:lnTo>
                    <a:pt x="235" y="1050"/>
                  </a:lnTo>
                  <a:lnTo>
                    <a:pt x="236" y="1052"/>
                  </a:lnTo>
                  <a:lnTo>
                    <a:pt x="237" y="1054"/>
                  </a:lnTo>
                  <a:lnTo>
                    <a:pt x="236" y="1055"/>
                  </a:lnTo>
                  <a:lnTo>
                    <a:pt x="236" y="1056"/>
                  </a:lnTo>
                  <a:lnTo>
                    <a:pt x="235" y="1056"/>
                  </a:lnTo>
                  <a:lnTo>
                    <a:pt x="236" y="1057"/>
                  </a:lnTo>
                  <a:lnTo>
                    <a:pt x="237" y="1057"/>
                  </a:lnTo>
                  <a:lnTo>
                    <a:pt x="238" y="1058"/>
                  </a:lnTo>
                  <a:lnTo>
                    <a:pt x="237" y="1060"/>
                  </a:lnTo>
                  <a:lnTo>
                    <a:pt x="236" y="1058"/>
                  </a:lnTo>
                  <a:lnTo>
                    <a:pt x="235" y="1060"/>
                  </a:lnTo>
                  <a:lnTo>
                    <a:pt x="236" y="1061"/>
                  </a:lnTo>
                  <a:lnTo>
                    <a:pt x="235" y="1061"/>
                  </a:lnTo>
                  <a:lnTo>
                    <a:pt x="234" y="1058"/>
                  </a:lnTo>
                  <a:lnTo>
                    <a:pt x="234" y="1057"/>
                  </a:lnTo>
                  <a:lnTo>
                    <a:pt x="232" y="1058"/>
                  </a:lnTo>
                  <a:lnTo>
                    <a:pt x="232" y="1060"/>
                  </a:lnTo>
                  <a:lnTo>
                    <a:pt x="234" y="1062"/>
                  </a:lnTo>
                  <a:lnTo>
                    <a:pt x="235" y="1062"/>
                  </a:lnTo>
                  <a:lnTo>
                    <a:pt x="236" y="1063"/>
                  </a:lnTo>
                  <a:lnTo>
                    <a:pt x="237" y="1063"/>
                  </a:lnTo>
                  <a:lnTo>
                    <a:pt x="237" y="1066"/>
                  </a:lnTo>
                  <a:lnTo>
                    <a:pt x="240" y="1068"/>
                  </a:lnTo>
                  <a:lnTo>
                    <a:pt x="238" y="1068"/>
                  </a:lnTo>
                  <a:lnTo>
                    <a:pt x="237" y="1067"/>
                  </a:lnTo>
                  <a:lnTo>
                    <a:pt x="237" y="1068"/>
                  </a:lnTo>
                  <a:lnTo>
                    <a:pt x="238" y="1069"/>
                  </a:lnTo>
                  <a:lnTo>
                    <a:pt x="238" y="1070"/>
                  </a:lnTo>
                  <a:lnTo>
                    <a:pt x="236" y="1070"/>
                  </a:lnTo>
                  <a:lnTo>
                    <a:pt x="236" y="1069"/>
                  </a:lnTo>
                  <a:lnTo>
                    <a:pt x="235" y="1068"/>
                  </a:lnTo>
                  <a:lnTo>
                    <a:pt x="235" y="1069"/>
                  </a:lnTo>
                  <a:lnTo>
                    <a:pt x="231" y="1069"/>
                  </a:lnTo>
                  <a:lnTo>
                    <a:pt x="232" y="1068"/>
                  </a:lnTo>
                  <a:lnTo>
                    <a:pt x="231" y="1067"/>
                  </a:lnTo>
                  <a:lnTo>
                    <a:pt x="234" y="1067"/>
                  </a:lnTo>
                  <a:lnTo>
                    <a:pt x="228" y="1061"/>
                  </a:lnTo>
                  <a:lnTo>
                    <a:pt x="226" y="1061"/>
                  </a:lnTo>
                  <a:lnTo>
                    <a:pt x="226" y="1063"/>
                  </a:lnTo>
                  <a:lnTo>
                    <a:pt x="228" y="1063"/>
                  </a:lnTo>
                  <a:lnTo>
                    <a:pt x="229" y="1064"/>
                  </a:lnTo>
                  <a:lnTo>
                    <a:pt x="231" y="1066"/>
                  </a:lnTo>
                  <a:lnTo>
                    <a:pt x="230" y="1067"/>
                  </a:lnTo>
                  <a:lnTo>
                    <a:pt x="230" y="1069"/>
                  </a:lnTo>
                  <a:lnTo>
                    <a:pt x="229" y="1069"/>
                  </a:lnTo>
                  <a:lnTo>
                    <a:pt x="228" y="1068"/>
                  </a:lnTo>
                  <a:lnTo>
                    <a:pt x="226" y="1068"/>
                  </a:lnTo>
                  <a:lnTo>
                    <a:pt x="226" y="1069"/>
                  </a:lnTo>
                  <a:lnTo>
                    <a:pt x="225" y="1069"/>
                  </a:lnTo>
                  <a:lnTo>
                    <a:pt x="235" y="1080"/>
                  </a:lnTo>
                  <a:lnTo>
                    <a:pt x="236" y="1081"/>
                  </a:lnTo>
                  <a:lnTo>
                    <a:pt x="235" y="1081"/>
                  </a:lnTo>
                  <a:lnTo>
                    <a:pt x="232" y="1080"/>
                  </a:lnTo>
                  <a:lnTo>
                    <a:pt x="232" y="1079"/>
                  </a:lnTo>
                  <a:lnTo>
                    <a:pt x="229" y="1074"/>
                  </a:lnTo>
                  <a:lnTo>
                    <a:pt x="224" y="1069"/>
                  </a:lnTo>
                  <a:lnTo>
                    <a:pt x="224" y="1072"/>
                  </a:lnTo>
                  <a:lnTo>
                    <a:pt x="226" y="1073"/>
                  </a:lnTo>
                  <a:lnTo>
                    <a:pt x="229" y="1075"/>
                  </a:lnTo>
                  <a:lnTo>
                    <a:pt x="230" y="1078"/>
                  </a:lnTo>
                  <a:lnTo>
                    <a:pt x="234" y="1081"/>
                  </a:lnTo>
                  <a:lnTo>
                    <a:pt x="234" y="1082"/>
                  </a:lnTo>
                  <a:lnTo>
                    <a:pt x="235" y="1082"/>
                  </a:lnTo>
                  <a:lnTo>
                    <a:pt x="236" y="1083"/>
                  </a:lnTo>
                  <a:lnTo>
                    <a:pt x="236" y="1086"/>
                  </a:lnTo>
                  <a:lnTo>
                    <a:pt x="232" y="1085"/>
                  </a:lnTo>
                  <a:lnTo>
                    <a:pt x="231" y="1085"/>
                  </a:lnTo>
                  <a:lnTo>
                    <a:pt x="231" y="1086"/>
                  </a:lnTo>
                  <a:lnTo>
                    <a:pt x="232" y="1087"/>
                  </a:lnTo>
                  <a:lnTo>
                    <a:pt x="232" y="1091"/>
                  </a:lnTo>
                  <a:lnTo>
                    <a:pt x="231" y="1091"/>
                  </a:lnTo>
                  <a:lnTo>
                    <a:pt x="231" y="1092"/>
                  </a:lnTo>
                  <a:lnTo>
                    <a:pt x="230" y="1093"/>
                  </a:lnTo>
                  <a:lnTo>
                    <a:pt x="229" y="1092"/>
                  </a:lnTo>
                  <a:lnTo>
                    <a:pt x="229" y="1093"/>
                  </a:lnTo>
                  <a:lnTo>
                    <a:pt x="228" y="1093"/>
                  </a:lnTo>
                  <a:lnTo>
                    <a:pt x="229" y="1094"/>
                  </a:lnTo>
                  <a:lnTo>
                    <a:pt x="228" y="1094"/>
                  </a:lnTo>
                  <a:lnTo>
                    <a:pt x="228" y="1095"/>
                  </a:lnTo>
                  <a:lnTo>
                    <a:pt x="232" y="1095"/>
                  </a:lnTo>
                  <a:lnTo>
                    <a:pt x="234" y="1099"/>
                  </a:lnTo>
                  <a:lnTo>
                    <a:pt x="235" y="1101"/>
                  </a:lnTo>
                  <a:lnTo>
                    <a:pt x="235" y="1103"/>
                  </a:lnTo>
                  <a:lnTo>
                    <a:pt x="234" y="1103"/>
                  </a:lnTo>
                  <a:lnTo>
                    <a:pt x="235" y="1104"/>
                  </a:lnTo>
                  <a:lnTo>
                    <a:pt x="232" y="1104"/>
                  </a:lnTo>
                  <a:lnTo>
                    <a:pt x="232" y="1106"/>
                  </a:lnTo>
                  <a:lnTo>
                    <a:pt x="234" y="1106"/>
                  </a:lnTo>
                  <a:lnTo>
                    <a:pt x="235" y="1107"/>
                  </a:lnTo>
                  <a:lnTo>
                    <a:pt x="232" y="1107"/>
                  </a:lnTo>
                  <a:lnTo>
                    <a:pt x="232" y="1110"/>
                  </a:lnTo>
                  <a:lnTo>
                    <a:pt x="230" y="1109"/>
                  </a:lnTo>
                  <a:lnTo>
                    <a:pt x="229" y="1110"/>
                  </a:lnTo>
                  <a:lnTo>
                    <a:pt x="229" y="1111"/>
                  </a:lnTo>
                  <a:lnTo>
                    <a:pt x="230" y="1112"/>
                  </a:lnTo>
                  <a:lnTo>
                    <a:pt x="230" y="1113"/>
                  </a:lnTo>
                  <a:lnTo>
                    <a:pt x="229" y="1113"/>
                  </a:lnTo>
                  <a:lnTo>
                    <a:pt x="230" y="1115"/>
                  </a:lnTo>
                  <a:lnTo>
                    <a:pt x="226" y="1117"/>
                  </a:lnTo>
                  <a:lnTo>
                    <a:pt x="225" y="1118"/>
                  </a:lnTo>
                  <a:lnTo>
                    <a:pt x="226" y="1121"/>
                  </a:lnTo>
                  <a:lnTo>
                    <a:pt x="225" y="1122"/>
                  </a:lnTo>
                  <a:lnTo>
                    <a:pt x="225" y="1125"/>
                  </a:lnTo>
                  <a:lnTo>
                    <a:pt x="226" y="1128"/>
                  </a:lnTo>
                  <a:lnTo>
                    <a:pt x="228" y="1129"/>
                  </a:lnTo>
                  <a:lnTo>
                    <a:pt x="228" y="1130"/>
                  </a:lnTo>
                  <a:lnTo>
                    <a:pt x="229" y="1130"/>
                  </a:lnTo>
                  <a:lnTo>
                    <a:pt x="229" y="1131"/>
                  </a:lnTo>
                  <a:lnTo>
                    <a:pt x="230" y="1132"/>
                  </a:lnTo>
                  <a:lnTo>
                    <a:pt x="229" y="1134"/>
                  </a:lnTo>
                  <a:lnTo>
                    <a:pt x="230" y="1134"/>
                  </a:lnTo>
                  <a:lnTo>
                    <a:pt x="230" y="1136"/>
                  </a:lnTo>
                  <a:lnTo>
                    <a:pt x="229" y="1135"/>
                  </a:lnTo>
                  <a:lnTo>
                    <a:pt x="228" y="1135"/>
                  </a:lnTo>
                  <a:lnTo>
                    <a:pt x="228" y="1136"/>
                  </a:lnTo>
                  <a:lnTo>
                    <a:pt x="226" y="1136"/>
                  </a:lnTo>
                  <a:lnTo>
                    <a:pt x="225" y="1135"/>
                  </a:lnTo>
                  <a:lnTo>
                    <a:pt x="224" y="1135"/>
                  </a:lnTo>
                  <a:lnTo>
                    <a:pt x="225" y="1136"/>
                  </a:lnTo>
                  <a:lnTo>
                    <a:pt x="225" y="1137"/>
                  </a:lnTo>
                  <a:lnTo>
                    <a:pt x="224" y="1138"/>
                  </a:lnTo>
                  <a:lnTo>
                    <a:pt x="224" y="1141"/>
                  </a:lnTo>
                  <a:lnTo>
                    <a:pt x="225" y="1142"/>
                  </a:lnTo>
                  <a:lnTo>
                    <a:pt x="225" y="1144"/>
                  </a:lnTo>
                  <a:lnTo>
                    <a:pt x="224" y="1147"/>
                  </a:lnTo>
                  <a:lnTo>
                    <a:pt x="224" y="1150"/>
                  </a:lnTo>
                  <a:lnTo>
                    <a:pt x="223" y="1154"/>
                  </a:lnTo>
                  <a:lnTo>
                    <a:pt x="223" y="1155"/>
                  </a:lnTo>
                  <a:lnTo>
                    <a:pt x="224" y="1155"/>
                  </a:lnTo>
                  <a:lnTo>
                    <a:pt x="224" y="1156"/>
                  </a:lnTo>
                  <a:lnTo>
                    <a:pt x="223" y="1156"/>
                  </a:lnTo>
                  <a:lnTo>
                    <a:pt x="222" y="1158"/>
                  </a:lnTo>
                  <a:lnTo>
                    <a:pt x="220" y="1158"/>
                  </a:lnTo>
                  <a:lnTo>
                    <a:pt x="222" y="1159"/>
                  </a:lnTo>
                  <a:lnTo>
                    <a:pt x="222" y="1166"/>
                  </a:lnTo>
                  <a:lnTo>
                    <a:pt x="219" y="1166"/>
                  </a:lnTo>
                  <a:lnTo>
                    <a:pt x="219" y="1165"/>
                  </a:lnTo>
                  <a:lnTo>
                    <a:pt x="218" y="1166"/>
                  </a:lnTo>
                  <a:lnTo>
                    <a:pt x="217" y="1166"/>
                  </a:lnTo>
                  <a:lnTo>
                    <a:pt x="217" y="1167"/>
                  </a:lnTo>
                  <a:lnTo>
                    <a:pt x="216" y="1169"/>
                  </a:lnTo>
                  <a:lnTo>
                    <a:pt x="216" y="1171"/>
                  </a:lnTo>
                  <a:lnTo>
                    <a:pt x="215" y="1172"/>
                  </a:lnTo>
                  <a:lnTo>
                    <a:pt x="215" y="1175"/>
                  </a:lnTo>
                  <a:lnTo>
                    <a:pt x="213" y="1175"/>
                  </a:lnTo>
                  <a:lnTo>
                    <a:pt x="213" y="1177"/>
                  </a:lnTo>
                  <a:lnTo>
                    <a:pt x="210" y="1184"/>
                  </a:lnTo>
                  <a:lnTo>
                    <a:pt x="209" y="1190"/>
                  </a:lnTo>
                  <a:lnTo>
                    <a:pt x="207" y="1197"/>
                  </a:lnTo>
                  <a:lnTo>
                    <a:pt x="206" y="1198"/>
                  </a:lnTo>
                  <a:lnTo>
                    <a:pt x="206" y="1199"/>
                  </a:lnTo>
                  <a:lnTo>
                    <a:pt x="203" y="1203"/>
                  </a:lnTo>
                  <a:lnTo>
                    <a:pt x="200" y="1208"/>
                  </a:lnTo>
                  <a:lnTo>
                    <a:pt x="200" y="1209"/>
                  </a:lnTo>
                  <a:lnTo>
                    <a:pt x="198" y="1209"/>
                  </a:lnTo>
                  <a:lnTo>
                    <a:pt x="197" y="1208"/>
                  </a:lnTo>
                  <a:lnTo>
                    <a:pt x="198" y="1205"/>
                  </a:lnTo>
                  <a:lnTo>
                    <a:pt x="199" y="1204"/>
                  </a:lnTo>
                  <a:lnTo>
                    <a:pt x="198" y="1203"/>
                  </a:lnTo>
                  <a:lnTo>
                    <a:pt x="195" y="1204"/>
                  </a:lnTo>
                  <a:lnTo>
                    <a:pt x="194" y="1204"/>
                  </a:lnTo>
                  <a:lnTo>
                    <a:pt x="194" y="1203"/>
                  </a:lnTo>
                  <a:lnTo>
                    <a:pt x="193" y="1203"/>
                  </a:lnTo>
                  <a:lnTo>
                    <a:pt x="193" y="1202"/>
                  </a:lnTo>
                  <a:lnTo>
                    <a:pt x="192" y="1202"/>
                  </a:lnTo>
                  <a:lnTo>
                    <a:pt x="191" y="1201"/>
                  </a:lnTo>
                  <a:lnTo>
                    <a:pt x="191" y="1202"/>
                  </a:lnTo>
                  <a:lnTo>
                    <a:pt x="188" y="1204"/>
                  </a:lnTo>
                  <a:lnTo>
                    <a:pt x="188" y="1202"/>
                  </a:lnTo>
                  <a:lnTo>
                    <a:pt x="189" y="1201"/>
                  </a:lnTo>
                  <a:lnTo>
                    <a:pt x="188" y="1201"/>
                  </a:lnTo>
                  <a:lnTo>
                    <a:pt x="186" y="1202"/>
                  </a:lnTo>
                  <a:lnTo>
                    <a:pt x="185" y="1203"/>
                  </a:lnTo>
                  <a:lnTo>
                    <a:pt x="185" y="1204"/>
                  </a:lnTo>
                  <a:lnTo>
                    <a:pt x="184" y="1204"/>
                  </a:lnTo>
                  <a:lnTo>
                    <a:pt x="182" y="1203"/>
                  </a:lnTo>
                  <a:lnTo>
                    <a:pt x="182" y="1202"/>
                  </a:lnTo>
                  <a:lnTo>
                    <a:pt x="181" y="1202"/>
                  </a:lnTo>
                  <a:lnTo>
                    <a:pt x="180" y="1203"/>
                  </a:lnTo>
                  <a:lnTo>
                    <a:pt x="180" y="1205"/>
                  </a:lnTo>
                  <a:lnTo>
                    <a:pt x="176" y="1205"/>
                  </a:lnTo>
                  <a:lnTo>
                    <a:pt x="176" y="1202"/>
                  </a:lnTo>
                  <a:lnTo>
                    <a:pt x="174" y="1204"/>
                  </a:lnTo>
                  <a:lnTo>
                    <a:pt x="172" y="1204"/>
                  </a:lnTo>
                  <a:lnTo>
                    <a:pt x="170" y="1203"/>
                  </a:lnTo>
                  <a:lnTo>
                    <a:pt x="169" y="1203"/>
                  </a:lnTo>
                  <a:lnTo>
                    <a:pt x="169" y="1204"/>
                  </a:lnTo>
                  <a:lnTo>
                    <a:pt x="168" y="1204"/>
                  </a:lnTo>
                  <a:lnTo>
                    <a:pt x="167" y="1203"/>
                  </a:lnTo>
                  <a:lnTo>
                    <a:pt x="167" y="1202"/>
                  </a:lnTo>
                  <a:lnTo>
                    <a:pt x="166" y="1202"/>
                  </a:lnTo>
                  <a:lnTo>
                    <a:pt x="166" y="1204"/>
                  </a:lnTo>
                  <a:lnTo>
                    <a:pt x="163" y="1203"/>
                  </a:lnTo>
                  <a:lnTo>
                    <a:pt x="161" y="1203"/>
                  </a:lnTo>
                  <a:lnTo>
                    <a:pt x="160" y="1204"/>
                  </a:lnTo>
                  <a:lnTo>
                    <a:pt x="158" y="1203"/>
                  </a:lnTo>
                  <a:lnTo>
                    <a:pt x="157" y="1203"/>
                  </a:lnTo>
                  <a:lnTo>
                    <a:pt x="157" y="1204"/>
                  </a:lnTo>
                  <a:lnTo>
                    <a:pt x="156" y="1205"/>
                  </a:lnTo>
                  <a:lnTo>
                    <a:pt x="156" y="1204"/>
                  </a:lnTo>
                  <a:lnTo>
                    <a:pt x="155" y="1204"/>
                  </a:lnTo>
                  <a:lnTo>
                    <a:pt x="154" y="1203"/>
                  </a:lnTo>
                  <a:lnTo>
                    <a:pt x="153" y="1203"/>
                  </a:lnTo>
                  <a:lnTo>
                    <a:pt x="151" y="1204"/>
                  </a:lnTo>
                  <a:lnTo>
                    <a:pt x="150" y="1204"/>
                  </a:lnTo>
                  <a:lnTo>
                    <a:pt x="150" y="1208"/>
                  </a:lnTo>
                  <a:lnTo>
                    <a:pt x="151" y="1208"/>
                  </a:lnTo>
                  <a:lnTo>
                    <a:pt x="151" y="1209"/>
                  </a:lnTo>
                  <a:lnTo>
                    <a:pt x="153" y="1209"/>
                  </a:lnTo>
                  <a:lnTo>
                    <a:pt x="154" y="1211"/>
                  </a:lnTo>
                  <a:lnTo>
                    <a:pt x="154" y="1214"/>
                  </a:lnTo>
                  <a:lnTo>
                    <a:pt x="153" y="1214"/>
                  </a:lnTo>
                  <a:lnTo>
                    <a:pt x="153" y="1215"/>
                  </a:lnTo>
                  <a:lnTo>
                    <a:pt x="151" y="1216"/>
                  </a:lnTo>
                  <a:lnTo>
                    <a:pt x="151" y="1215"/>
                  </a:lnTo>
                  <a:lnTo>
                    <a:pt x="148" y="1215"/>
                  </a:lnTo>
                  <a:lnTo>
                    <a:pt x="148" y="1212"/>
                  </a:lnTo>
                  <a:lnTo>
                    <a:pt x="145" y="1212"/>
                  </a:lnTo>
                  <a:lnTo>
                    <a:pt x="145" y="1211"/>
                  </a:lnTo>
                  <a:lnTo>
                    <a:pt x="144" y="1212"/>
                  </a:lnTo>
                  <a:lnTo>
                    <a:pt x="143" y="1212"/>
                  </a:lnTo>
                  <a:lnTo>
                    <a:pt x="142" y="1214"/>
                  </a:lnTo>
                  <a:lnTo>
                    <a:pt x="141" y="1216"/>
                  </a:lnTo>
                  <a:lnTo>
                    <a:pt x="138" y="1217"/>
                  </a:lnTo>
                  <a:lnTo>
                    <a:pt x="138" y="1218"/>
                  </a:lnTo>
                  <a:lnTo>
                    <a:pt x="137" y="1218"/>
                  </a:lnTo>
                  <a:lnTo>
                    <a:pt x="136" y="1220"/>
                  </a:lnTo>
                  <a:lnTo>
                    <a:pt x="136" y="1221"/>
                  </a:lnTo>
                  <a:lnTo>
                    <a:pt x="135" y="1222"/>
                  </a:lnTo>
                  <a:lnTo>
                    <a:pt x="135" y="1223"/>
                  </a:lnTo>
                  <a:lnTo>
                    <a:pt x="133" y="1223"/>
                  </a:lnTo>
                  <a:lnTo>
                    <a:pt x="131" y="1226"/>
                  </a:lnTo>
                  <a:lnTo>
                    <a:pt x="130" y="1229"/>
                  </a:lnTo>
                  <a:lnTo>
                    <a:pt x="130" y="1238"/>
                  </a:lnTo>
                  <a:lnTo>
                    <a:pt x="133" y="1241"/>
                  </a:lnTo>
                  <a:lnTo>
                    <a:pt x="133" y="1245"/>
                  </a:lnTo>
                  <a:lnTo>
                    <a:pt x="137" y="1248"/>
                  </a:lnTo>
                  <a:lnTo>
                    <a:pt x="137" y="1252"/>
                  </a:lnTo>
                  <a:lnTo>
                    <a:pt x="136" y="1252"/>
                  </a:lnTo>
                  <a:lnTo>
                    <a:pt x="133" y="1255"/>
                  </a:lnTo>
                  <a:lnTo>
                    <a:pt x="132" y="1257"/>
                  </a:lnTo>
                  <a:lnTo>
                    <a:pt x="131" y="1260"/>
                  </a:lnTo>
                  <a:lnTo>
                    <a:pt x="130" y="1260"/>
                  </a:lnTo>
                  <a:lnTo>
                    <a:pt x="129" y="1261"/>
                  </a:lnTo>
                  <a:lnTo>
                    <a:pt x="123" y="1261"/>
                  </a:lnTo>
                  <a:lnTo>
                    <a:pt x="120" y="1258"/>
                  </a:lnTo>
                  <a:lnTo>
                    <a:pt x="116" y="1258"/>
                  </a:lnTo>
                  <a:lnTo>
                    <a:pt x="114" y="1259"/>
                  </a:lnTo>
                  <a:lnTo>
                    <a:pt x="112" y="1258"/>
                  </a:lnTo>
                  <a:lnTo>
                    <a:pt x="107" y="1259"/>
                  </a:lnTo>
                  <a:lnTo>
                    <a:pt x="106" y="1259"/>
                  </a:lnTo>
                  <a:lnTo>
                    <a:pt x="106" y="1260"/>
                  </a:lnTo>
                  <a:lnTo>
                    <a:pt x="105" y="1260"/>
                  </a:lnTo>
                  <a:lnTo>
                    <a:pt x="105" y="1261"/>
                  </a:lnTo>
                  <a:lnTo>
                    <a:pt x="100" y="1261"/>
                  </a:lnTo>
                  <a:lnTo>
                    <a:pt x="97" y="1264"/>
                  </a:lnTo>
                  <a:lnTo>
                    <a:pt x="95" y="1265"/>
                  </a:lnTo>
                  <a:lnTo>
                    <a:pt x="92" y="1265"/>
                  </a:lnTo>
                  <a:lnTo>
                    <a:pt x="85" y="1263"/>
                  </a:lnTo>
                  <a:lnTo>
                    <a:pt x="82" y="1263"/>
                  </a:lnTo>
                  <a:lnTo>
                    <a:pt x="81" y="1261"/>
                  </a:lnTo>
                  <a:lnTo>
                    <a:pt x="80" y="1261"/>
                  </a:lnTo>
                  <a:lnTo>
                    <a:pt x="80" y="1260"/>
                  </a:lnTo>
                  <a:lnTo>
                    <a:pt x="77" y="1260"/>
                  </a:lnTo>
                  <a:lnTo>
                    <a:pt x="77" y="1261"/>
                  </a:lnTo>
                  <a:lnTo>
                    <a:pt x="73" y="1261"/>
                  </a:lnTo>
                  <a:lnTo>
                    <a:pt x="73" y="1260"/>
                  </a:lnTo>
                  <a:lnTo>
                    <a:pt x="74" y="1258"/>
                  </a:lnTo>
                  <a:lnTo>
                    <a:pt x="75" y="1258"/>
                  </a:lnTo>
                  <a:lnTo>
                    <a:pt x="75" y="1259"/>
                  </a:lnTo>
                  <a:lnTo>
                    <a:pt x="76" y="1259"/>
                  </a:lnTo>
                  <a:lnTo>
                    <a:pt x="77" y="1258"/>
                  </a:lnTo>
                  <a:lnTo>
                    <a:pt x="77" y="1257"/>
                  </a:lnTo>
                  <a:lnTo>
                    <a:pt x="79" y="1257"/>
                  </a:lnTo>
                  <a:lnTo>
                    <a:pt x="79" y="1255"/>
                  </a:lnTo>
                  <a:lnTo>
                    <a:pt x="76" y="1252"/>
                  </a:lnTo>
                  <a:lnTo>
                    <a:pt x="76" y="1247"/>
                  </a:lnTo>
                  <a:lnTo>
                    <a:pt x="77" y="1246"/>
                  </a:lnTo>
                  <a:lnTo>
                    <a:pt x="81" y="1244"/>
                  </a:lnTo>
                  <a:lnTo>
                    <a:pt x="81" y="1242"/>
                  </a:lnTo>
                  <a:lnTo>
                    <a:pt x="82" y="1241"/>
                  </a:lnTo>
                  <a:lnTo>
                    <a:pt x="82" y="1239"/>
                  </a:lnTo>
                  <a:lnTo>
                    <a:pt x="80" y="1236"/>
                  </a:lnTo>
                  <a:lnTo>
                    <a:pt x="79" y="1236"/>
                  </a:lnTo>
                  <a:lnTo>
                    <a:pt x="77" y="1235"/>
                  </a:lnTo>
                  <a:lnTo>
                    <a:pt x="76" y="1235"/>
                  </a:lnTo>
                  <a:lnTo>
                    <a:pt x="76" y="1228"/>
                  </a:lnTo>
                  <a:lnTo>
                    <a:pt x="75" y="1227"/>
                  </a:lnTo>
                  <a:lnTo>
                    <a:pt x="73" y="1226"/>
                  </a:lnTo>
                  <a:lnTo>
                    <a:pt x="71" y="1224"/>
                  </a:lnTo>
                  <a:lnTo>
                    <a:pt x="71" y="1221"/>
                  </a:lnTo>
                  <a:lnTo>
                    <a:pt x="70" y="1221"/>
                  </a:lnTo>
                  <a:lnTo>
                    <a:pt x="70" y="1220"/>
                  </a:lnTo>
                  <a:lnTo>
                    <a:pt x="69" y="1218"/>
                  </a:lnTo>
                  <a:lnTo>
                    <a:pt x="69" y="1216"/>
                  </a:lnTo>
                  <a:lnTo>
                    <a:pt x="67" y="1214"/>
                  </a:lnTo>
                  <a:lnTo>
                    <a:pt x="67" y="1212"/>
                  </a:lnTo>
                  <a:lnTo>
                    <a:pt x="63" y="1207"/>
                  </a:lnTo>
                  <a:lnTo>
                    <a:pt x="61" y="1203"/>
                  </a:lnTo>
                  <a:lnTo>
                    <a:pt x="61" y="1199"/>
                  </a:lnTo>
                  <a:lnTo>
                    <a:pt x="60" y="1199"/>
                  </a:lnTo>
                  <a:lnTo>
                    <a:pt x="60" y="1197"/>
                  </a:lnTo>
                  <a:lnTo>
                    <a:pt x="58" y="1195"/>
                  </a:lnTo>
                  <a:lnTo>
                    <a:pt x="56" y="1192"/>
                  </a:lnTo>
                  <a:lnTo>
                    <a:pt x="64" y="1196"/>
                  </a:lnTo>
                  <a:lnTo>
                    <a:pt x="64" y="1197"/>
                  </a:lnTo>
                  <a:lnTo>
                    <a:pt x="67" y="1199"/>
                  </a:lnTo>
                  <a:lnTo>
                    <a:pt x="68" y="1199"/>
                  </a:lnTo>
                  <a:lnTo>
                    <a:pt x="68" y="1198"/>
                  </a:lnTo>
                  <a:lnTo>
                    <a:pt x="71" y="1198"/>
                  </a:lnTo>
                  <a:lnTo>
                    <a:pt x="73" y="1197"/>
                  </a:lnTo>
                  <a:lnTo>
                    <a:pt x="73" y="1195"/>
                  </a:lnTo>
                  <a:lnTo>
                    <a:pt x="70" y="1193"/>
                  </a:lnTo>
                  <a:lnTo>
                    <a:pt x="69" y="1192"/>
                  </a:lnTo>
                  <a:lnTo>
                    <a:pt x="68" y="1189"/>
                  </a:lnTo>
                  <a:lnTo>
                    <a:pt x="64" y="1186"/>
                  </a:lnTo>
                  <a:lnTo>
                    <a:pt x="63" y="1184"/>
                  </a:lnTo>
                  <a:lnTo>
                    <a:pt x="66" y="1181"/>
                  </a:lnTo>
                  <a:lnTo>
                    <a:pt x="68" y="1180"/>
                  </a:lnTo>
                  <a:lnTo>
                    <a:pt x="73" y="1183"/>
                  </a:lnTo>
                  <a:lnTo>
                    <a:pt x="75" y="1181"/>
                  </a:lnTo>
                  <a:lnTo>
                    <a:pt x="75" y="1180"/>
                  </a:lnTo>
                  <a:lnTo>
                    <a:pt x="76" y="1179"/>
                  </a:lnTo>
                  <a:lnTo>
                    <a:pt x="76" y="1174"/>
                  </a:lnTo>
                  <a:lnTo>
                    <a:pt x="75" y="1171"/>
                  </a:lnTo>
                  <a:lnTo>
                    <a:pt x="75" y="1167"/>
                  </a:lnTo>
                  <a:lnTo>
                    <a:pt x="74" y="1166"/>
                  </a:lnTo>
                  <a:lnTo>
                    <a:pt x="71" y="1166"/>
                  </a:lnTo>
                  <a:lnTo>
                    <a:pt x="70" y="1167"/>
                  </a:lnTo>
                  <a:lnTo>
                    <a:pt x="68" y="1167"/>
                  </a:lnTo>
                  <a:lnTo>
                    <a:pt x="66" y="1164"/>
                  </a:lnTo>
                  <a:lnTo>
                    <a:pt x="66" y="1161"/>
                  </a:lnTo>
                  <a:lnTo>
                    <a:pt x="64" y="1161"/>
                  </a:lnTo>
                  <a:lnTo>
                    <a:pt x="64" y="1160"/>
                  </a:lnTo>
                  <a:lnTo>
                    <a:pt x="63" y="1159"/>
                  </a:lnTo>
                  <a:lnTo>
                    <a:pt x="62" y="1155"/>
                  </a:lnTo>
                  <a:lnTo>
                    <a:pt x="63" y="1154"/>
                  </a:lnTo>
                  <a:lnTo>
                    <a:pt x="62" y="1153"/>
                  </a:lnTo>
                  <a:lnTo>
                    <a:pt x="60" y="1152"/>
                  </a:lnTo>
                  <a:lnTo>
                    <a:pt x="60" y="1150"/>
                  </a:lnTo>
                  <a:lnTo>
                    <a:pt x="58" y="1150"/>
                  </a:lnTo>
                  <a:lnTo>
                    <a:pt x="58" y="1149"/>
                  </a:lnTo>
                  <a:lnTo>
                    <a:pt x="56" y="1147"/>
                  </a:lnTo>
                  <a:lnTo>
                    <a:pt x="55" y="1147"/>
                  </a:lnTo>
                  <a:lnTo>
                    <a:pt x="54" y="1146"/>
                  </a:lnTo>
                  <a:lnTo>
                    <a:pt x="52" y="1146"/>
                  </a:lnTo>
                  <a:lnTo>
                    <a:pt x="51" y="1144"/>
                  </a:lnTo>
                  <a:lnTo>
                    <a:pt x="51" y="1142"/>
                  </a:lnTo>
                  <a:lnTo>
                    <a:pt x="52" y="1141"/>
                  </a:lnTo>
                  <a:lnTo>
                    <a:pt x="52" y="1138"/>
                  </a:lnTo>
                  <a:lnTo>
                    <a:pt x="51" y="1138"/>
                  </a:lnTo>
                  <a:lnTo>
                    <a:pt x="51" y="1137"/>
                  </a:lnTo>
                  <a:lnTo>
                    <a:pt x="50" y="1137"/>
                  </a:lnTo>
                  <a:lnTo>
                    <a:pt x="48" y="1135"/>
                  </a:lnTo>
                  <a:lnTo>
                    <a:pt x="48" y="1132"/>
                  </a:lnTo>
                  <a:lnTo>
                    <a:pt x="46" y="1132"/>
                  </a:lnTo>
                  <a:lnTo>
                    <a:pt x="48" y="1131"/>
                  </a:lnTo>
                  <a:lnTo>
                    <a:pt x="48" y="1130"/>
                  </a:lnTo>
                  <a:lnTo>
                    <a:pt x="45" y="1128"/>
                  </a:lnTo>
                  <a:lnTo>
                    <a:pt x="45" y="1125"/>
                  </a:lnTo>
                  <a:lnTo>
                    <a:pt x="44" y="1125"/>
                  </a:lnTo>
                  <a:lnTo>
                    <a:pt x="45" y="1123"/>
                  </a:lnTo>
                  <a:lnTo>
                    <a:pt x="44" y="1123"/>
                  </a:lnTo>
                  <a:lnTo>
                    <a:pt x="42" y="1121"/>
                  </a:lnTo>
                  <a:lnTo>
                    <a:pt x="43" y="1121"/>
                  </a:lnTo>
                  <a:lnTo>
                    <a:pt x="43" y="1119"/>
                  </a:lnTo>
                  <a:lnTo>
                    <a:pt x="42" y="1119"/>
                  </a:lnTo>
                  <a:lnTo>
                    <a:pt x="42" y="1118"/>
                  </a:lnTo>
                  <a:lnTo>
                    <a:pt x="43" y="1118"/>
                  </a:lnTo>
                  <a:lnTo>
                    <a:pt x="43" y="1113"/>
                  </a:lnTo>
                  <a:lnTo>
                    <a:pt x="42" y="1113"/>
                  </a:lnTo>
                  <a:lnTo>
                    <a:pt x="42" y="1112"/>
                  </a:lnTo>
                  <a:lnTo>
                    <a:pt x="40" y="1112"/>
                  </a:lnTo>
                  <a:lnTo>
                    <a:pt x="40" y="1113"/>
                  </a:lnTo>
                  <a:lnTo>
                    <a:pt x="39" y="1112"/>
                  </a:lnTo>
                  <a:lnTo>
                    <a:pt x="40" y="1111"/>
                  </a:lnTo>
                  <a:lnTo>
                    <a:pt x="40" y="1110"/>
                  </a:lnTo>
                  <a:lnTo>
                    <a:pt x="42" y="1109"/>
                  </a:lnTo>
                  <a:lnTo>
                    <a:pt x="40" y="1109"/>
                  </a:lnTo>
                  <a:lnTo>
                    <a:pt x="42" y="1107"/>
                  </a:lnTo>
                  <a:lnTo>
                    <a:pt x="40" y="1106"/>
                  </a:lnTo>
                  <a:lnTo>
                    <a:pt x="39" y="1104"/>
                  </a:lnTo>
                  <a:lnTo>
                    <a:pt x="38" y="1104"/>
                  </a:lnTo>
                  <a:lnTo>
                    <a:pt x="37" y="1105"/>
                  </a:lnTo>
                  <a:lnTo>
                    <a:pt x="37" y="1112"/>
                  </a:lnTo>
                  <a:lnTo>
                    <a:pt x="36" y="1111"/>
                  </a:lnTo>
                  <a:lnTo>
                    <a:pt x="35" y="1111"/>
                  </a:lnTo>
                  <a:lnTo>
                    <a:pt x="35" y="1109"/>
                  </a:lnTo>
                  <a:lnTo>
                    <a:pt x="33" y="1109"/>
                  </a:lnTo>
                  <a:lnTo>
                    <a:pt x="33" y="1103"/>
                  </a:lnTo>
                  <a:lnTo>
                    <a:pt x="35" y="1101"/>
                  </a:lnTo>
                  <a:lnTo>
                    <a:pt x="35" y="1100"/>
                  </a:lnTo>
                  <a:lnTo>
                    <a:pt x="33" y="1100"/>
                  </a:lnTo>
                  <a:lnTo>
                    <a:pt x="35" y="1099"/>
                  </a:lnTo>
                  <a:lnTo>
                    <a:pt x="33" y="1099"/>
                  </a:lnTo>
                  <a:lnTo>
                    <a:pt x="33" y="1091"/>
                  </a:lnTo>
                  <a:lnTo>
                    <a:pt x="32" y="1092"/>
                  </a:lnTo>
                  <a:lnTo>
                    <a:pt x="31" y="1091"/>
                  </a:lnTo>
                  <a:lnTo>
                    <a:pt x="31" y="1088"/>
                  </a:lnTo>
                  <a:lnTo>
                    <a:pt x="30" y="1087"/>
                  </a:lnTo>
                  <a:lnTo>
                    <a:pt x="31" y="1086"/>
                  </a:lnTo>
                  <a:lnTo>
                    <a:pt x="33" y="1086"/>
                  </a:lnTo>
                  <a:lnTo>
                    <a:pt x="35" y="1085"/>
                  </a:lnTo>
                  <a:lnTo>
                    <a:pt x="30" y="1085"/>
                  </a:lnTo>
                  <a:lnTo>
                    <a:pt x="27" y="1083"/>
                  </a:lnTo>
                  <a:lnTo>
                    <a:pt x="26" y="1083"/>
                  </a:lnTo>
                  <a:lnTo>
                    <a:pt x="26" y="1085"/>
                  </a:lnTo>
                  <a:lnTo>
                    <a:pt x="25" y="1085"/>
                  </a:lnTo>
                  <a:lnTo>
                    <a:pt x="25" y="1082"/>
                  </a:lnTo>
                  <a:lnTo>
                    <a:pt x="29" y="1079"/>
                  </a:lnTo>
                  <a:lnTo>
                    <a:pt x="30" y="1079"/>
                  </a:lnTo>
                  <a:lnTo>
                    <a:pt x="29" y="1078"/>
                  </a:lnTo>
                  <a:lnTo>
                    <a:pt x="26" y="1078"/>
                  </a:lnTo>
                  <a:lnTo>
                    <a:pt x="26" y="1076"/>
                  </a:lnTo>
                  <a:lnTo>
                    <a:pt x="24" y="1074"/>
                  </a:lnTo>
                  <a:lnTo>
                    <a:pt x="23" y="1074"/>
                  </a:lnTo>
                  <a:lnTo>
                    <a:pt x="24" y="1073"/>
                  </a:lnTo>
                  <a:lnTo>
                    <a:pt x="24" y="1072"/>
                  </a:lnTo>
                  <a:lnTo>
                    <a:pt x="25" y="1072"/>
                  </a:lnTo>
                  <a:lnTo>
                    <a:pt x="24" y="1070"/>
                  </a:lnTo>
                  <a:lnTo>
                    <a:pt x="25" y="1069"/>
                  </a:lnTo>
                  <a:lnTo>
                    <a:pt x="27" y="1069"/>
                  </a:lnTo>
                  <a:lnTo>
                    <a:pt x="27" y="1067"/>
                  </a:lnTo>
                  <a:lnTo>
                    <a:pt x="26" y="1066"/>
                  </a:lnTo>
                  <a:lnTo>
                    <a:pt x="26" y="1064"/>
                  </a:lnTo>
                  <a:lnTo>
                    <a:pt x="29" y="1061"/>
                  </a:lnTo>
                  <a:lnTo>
                    <a:pt x="29" y="1052"/>
                  </a:lnTo>
                  <a:lnTo>
                    <a:pt x="30" y="1052"/>
                  </a:lnTo>
                  <a:lnTo>
                    <a:pt x="30" y="1049"/>
                  </a:lnTo>
                  <a:lnTo>
                    <a:pt x="29" y="1051"/>
                  </a:lnTo>
                  <a:lnTo>
                    <a:pt x="27" y="1051"/>
                  </a:lnTo>
                  <a:lnTo>
                    <a:pt x="25" y="1052"/>
                  </a:lnTo>
                  <a:lnTo>
                    <a:pt x="21" y="1052"/>
                  </a:lnTo>
                  <a:lnTo>
                    <a:pt x="21" y="1051"/>
                  </a:lnTo>
                  <a:lnTo>
                    <a:pt x="19" y="1051"/>
                  </a:lnTo>
                  <a:lnTo>
                    <a:pt x="17" y="1054"/>
                  </a:lnTo>
                  <a:lnTo>
                    <a:pt x="15" y="1054"/>
                  </a:lnTo>
                  <a:lnTo>
                    <a:pt x="12" y="1050"/>
                  </a:lnTo>
                  <a:lnTo>
                    <a:pt x="12" y="1049"/>
                  </a:lnTo>
                  <a:lnTo>
                    <a:pt x="13" y="1048"/>
                  </a:lnTo>
                  <a:lnTo>
                    <a:pt x="18" y="1044"/>
                  </a:lnTo>
                  <a:lnTo>
                    <a:pt x="20" y="1042"/>
                  </a:lnTo>
                  <a:lnTo>
                    <a:pt x="23" y="1042"/>
                  </a:lnTo>
                  <a:lnTo>
                    <a:pt x="23" y="1039"/>
                  </a:lnTo>
                  <a:lnTo>
                    <a:pt x="24" y="1039"/>
                  </a:lnTo>
                  <a:lnTo>
                    <a:pt x="24" y="1038"/>
                  </a:lnTo>
                  <a:lnTo>
                    <a:pt x="25" y="1037"/>
                  </a:lnTo>
                  <a:lnTo>
                    <a:pt x="26" y="1038"/>
                  </a:lnTo>
                  <a:lnTo>
                    <a:pt x="26" y="1039"/>
                  </a:lnTo>
                  <a:lnTo>
                    <a:pt x="29" y="1042"/>
                  </a:lnTo>
                  <a:lnTo>
                    <a:pt x="29" y="1043"/>
                  </a:lnTo>
                  <a:lnTo>
                    <a:pt x="30" y="1044"/>
                  </a:lnTo>
                  <a:lnTo>
                    <a:pt x="30" y="1045"/>
                  </a:lnTo>
                  <a:lnTo>
                    <a:pt x="32" y="1045"/>
                  </a:lnTo>
                  <a:lnTo>
                    <a:pt x="32" y="1044"/>
                  </a:lnTo>
                  <a:lnTo>
                    <a:pt x="31" y="1043"/>
                  </a:lnTo>
                  <a:lnTo>
                    <a:pt x="31" y="1040"/>
                  </a:lnTo>
                  <a:lnTo>
                    <a:pt x="30" y="1039"/>
                  </a:lnTo>
                  <a:lnTo>
                    <a:pt x="30" y="1038"/>
                  </a:lnTo>
                  <a:lnTo>
                    <a:pt x="29" y="1037"/>
                  </a:lnTo>
                  <a:lnTo>
                    <a:pt x="30" y="1036"/>
                  </a:lnTo>
                  <a:lnTo>
                    <a:pt x="32" y="1035"/>
                  </a:lnTo>
                  <a:lnTo>
                    <a:pt x="32" y="1033"/>
                  </a:lnTo>
                  <a:lnTo>
                    <a:pt x="31" y="1033"/>
                  </a:lnTo>
                  <a:lnTo>
                    <a:pt x="29" y="1035"/>
                  </a:lnTo>
                  <a:lnTo>
                    <a:pt x="26" y="1035"/>
                  </a:lnTo>
                  <a:lnTo>
                    <a:pt x="26" y="1036"/>
                  </a:lnTo>
                  <a:lnTo>
                    <a:pt x="24" y="1036"/>
                  </a:lnTo>
                  <a:lnTo>
                    <a:pt x="21" y="1038"/>
                  </a:lnTo>
                  <a:lnTo>
                    <a:pt x="21" y="1039"/>
                  </a:lnTo>
                  <a:lnTo>
                    <a:pt x="20" y="1040"/>
                  </a:lnTo>
                  <a:lnTo>
                    <a:pt x="18" y="1040"/>
                  </a:lnTo>
                  <a:lnTo>
                    <a:pt x="18" y="1042"/>
                  </a:lnTo>
                  <a:lnTo>
                    <a:pt x="17" y="1042"/>
                  </a:lnTo>
                  <a:lnTo>
                    <a:pt x="15" y="1040"/>
                  </a:lnTo>
                  <a:lnTo>
                    <a:pt x="17" y="1038"/>
                  </a:lnTo>
                  <a:lnTo>
                    <a:pt x="17" y="1037"/>
                  </a:lnTo>
                  <a:lnTo>
                    <a:pt x="19" y="1032"/>
                  </a:lnTo>
                  <a:lnTo>
                    <a:pt x="21" y="1030"/>
                  </a:lnTo>
                  <a:lnTo>
                    <a:pt x="20" y="1030"/>
                  </a:lnTo>
                  <a:lnTo>
                    <a:pt x="21" y="1029"/>
                  </a:lnTo>
                  <a:lnTo>
                    <a:pt x="21" y="1027"/>
                  </a:lnTo>
                  <a:lnTo>
                    <a:pt x="24" y="1027"/>
                  </a:lnTo>
                  <a:lnTo>
                    <a:pt x="23" y="1026"/>
                  </a:lnTo>
                  <a:lnTo>
                    <a:pt x="21" y="1026"/>
                  </a:lnTo>
                  <a:lnTo>
                    <a:pt x="20" y="1027"/>
                  </a:lnTo>
                  <a:lnTo>
                    <a:pt x="20" y="1029"/>
                  </a:lnTo>
                  <a:lnTo>
                    <a:pt x="19" y="1027"/>
                  </a:lnTo>
                  <a:lnTo>
                    <a:pt x="19" y="1025"/>
                  </a:lnTo>
                  <a:lnTo>
                    <a:pt x="18" y="1024"/>
                  </a:lnTo>
                  <a:lnTo>
                    <a:pt x="18" y="1032"/>
                  </a:lnTo>
                  <a:lnTo>
                    <a:pt x="17" y="1033"/>
                  </a:lnTo>
                  <a:lnTo>
                    <a:pt x="15" y="1036"/>
                  </a:lnTo>
                  <a:lnTo>
                    <a:pt x="14" y="1037"/>
                  </a:lnTo>
                  <a:lnTo>
                    <a:pt x="14" y="1036"/>
                  </a:lnTo>
                  <a:lnTo>
                    <a:pt x="13" y="1036"/>
                  </a:lnTo>
                  <a:lnTo>
                    <a:pt x="12" y="1037"/>
                  </a:lnTo>
                  <a:lnTo>
                    <a:pt x="11" y="1036"/>
                  </a:lnTo>
                  <a:lnTo>
                    <a:pt x="12" y="1035"/>
                  </a:lnTo>
                  <a:lnTo>
                    <a:pt x="12" y="1033"/>
                  </a:lnTo>
                  <a:lnTo>
                    <a:pt x="13" y="1033"/>
                  </a:lnTo>
                  <a:lnTo>
                    <a:pt x="13" y="1030"/>
                  </a:lnTo>
                  <a:lnTo>
                    <a:pt x="12" y="1030"/>
                  </a:lnTo>
                  <a:lnTo>
                    <a:pt x="12" y="1031"/>
                  </a:lnTo>
                  <a:lnTo>
                    <a:pt x="11" y="1032"/>
                  </a:lnTo>
                  <a:lnTo>
                    <a:pt x="11" y="1033"/>
                  </a:lnTo>
                  <a:lnTo>
                    <a:pt x="10" y="1033"/>
                  </a:lnTo>
                  <a:lnTo>
                    <a:pt x="10" y="1032"/>
                  </a:lnTo>
                  <a:lnTo>
                    <a:pt x="12" y="1029"/>
                  </a:lnTo>
                  <a:lnTo>
                    <a:pt x="12" y="1027"/>
                  </a:lnTo>
                  <a:lnTo>
                    <a:pt x="10" y="1030"/>
                  </a:lnTo>
                  <a:lnTo>
                    <a:pt x="10" y="1031"/>
                  </a:lnTo>
                  <a:lnTo>
                    <a:pt x="8" y="1032"/>
                  </a:lnTo>
                  <a:lnTo>
                    <a:pt x="7" y="1031"/>
                  </a:lnTo>
                  <a:lnTo>
                    <a:pt x="6" y="1031"/>
                  </a:lnTo>
                  <a:lnTo>
                    <a:pt x="5" y="1033"/>
                  </a:lnTo>
                  <a:lnTo>
                    <a:pt x="5" y="1031"/>
                  </a:lnTo>
                  <a:lnTo>
                    <a:pt x="4" y="1029"/>
                  </a:lnTo>
                  <a:lnTo>
                    <a:pt x="4" y="1027"/>
                  </a:lnTo>
                  <a:lnTo>
                    <a:pt x="5" y="1026"/>
                  </a:lnTo>
                  <a:lnTo>
                    <a:pt x="6" y="1027"/>
                  </a:lnTo>
                  <a:lnTo>
                    <a:pt x="6" y="1025"/>
                  </a:lnTo>
                  <a:lnTo>
                    <a:pt x="7" y="1024"/>
                  </a:lnTo>
                  <a:lnTo>
                    <a:pt x="7" y="1023"/>
                  </a:lnTo>
                  <a:lnTo>
                    <a:pt x="6" y="1023"/>
                  </a:lnTo>
                  <a:lnTo>
                    <a:pt x="6" y="1021"/>
                  </a:lnTo>
                  <a:lnTo>
                    <a:pt x="5" y="1020"/>
                  </a:lnTo>
                  <a:lnTo>
                    <a:pt x="6" y="1019"/>
                  </a:lnTo>
                  <a:lnTo>
                    <a:pt x="6" y="1015"/>
                  </a:lnTo>
                  <a:lnTo>
                    <a:pt x="7" y="1015"/>
                  </a:lnTo>
                  <a:lnTo>
                    <a:pt x="7" y="1014"/>
                  </a:lnTo>
                  <a:lnTo>
                    <a:pt x="6" y="1014"/>
                  </a:lnTo>
                  <a:lnTo>
                    <a:pt x="6" y="1008"/>
                  </a:lnTo>
                  <a:lnTo>
                    <a:pt x="4" y="1006"/>
                  </a:lnTo>
                  <a:lnTo>
                    <a:pt x="4" y="1005"/>
                  </a:lnTo>
                  <a:lnTo>
                    <a:pt x="5" y="1003"/>
                  </a:lnTo>
                  <a:lnTo>
                    <a:pt x="2" y="1003"/>
                  </a:lnTo>
                  <a:lnTo>
                    <a:pt x="2" y="1001"/>
                  </a:lnTo>
                  <a:lnTo>
                    <a:pt x="4" y="1000"/>
                  </a:lnTo>
                  <a:lnTo>
                    <a:pt x="4" y="997"/>
                  </a:lnTo>
                  <a:lnTo>
                    <a:pt x="5" y="997"/>
                  </a:lnTo>
                  <a:lnTo>
                    <a:pt x="5" y="993"/>
                  </a:lnTo>
                  <a:lnTo>
                    <a:pt x="4" y="993"/>
                  </a:lnTo>
                  <a:lnTo>
                    <a:pt x="4" y="987"/>
                  </a:lnTo>
                  <a:lnTo>
                    <a:pt x="1" y="986"/>
                  </a:lnTo>
                  <a:lnTo>
                    <a:pt x="0" y="984"/>
                  </a:lnTo>
                  <a:lnTo>
                    <a:pt x="0" y="982"/>
                  </a:lnTo>
                  <a:lnTo>
                    <a:pt x="1" y="982"/>
                  </a:lnTo>
                  <a:lnTo>
                    <a:pt x="2" y="981"/>
                  </a:lnTo>
                  <a:lnTo>
                    <a:pt x="0" y="981"/>
                  </a:lnTo>
                  <a:lnTo>
                    <a:pt x="0" y="977"/>
                  </a:lnTo>
                  <a:lnTo>
                    <a:pt x="5" y="972"/>
                  </a:lnTo>
                  <a:lnTo>
                    <a:pt x="10" y="972"/>
                  </a:lnTo>
                  <a:lnTo>
                    <a:pt x="11" y="975"/>
                  </a:lnTo>
                  <a:lnTo>
                    <a:pt x="11" y="976"/>
                  </a:lnTo>
                  <a:lnTo>
                    <a:pt x="12" y="978"/>
                  </a:lnTo>
                  <a:lnTo>
                    <a:pt x="13" y="980"/>
                  </a:lnTo>
                  <a:lnTo>
                    <a:pt x="13" y="981"/>
                  </a:lnTo>
                  <a:lnTo>
                    <a:pt x="14" y="983"/>
                  </a:lnTo>
                  <a:lnTo>
                    <a:pt x="14" y="988"/>
                  </a:lnTo>
                  <a:lnTo>
                    <a:pt x="15" y="989"/>
                  </a:lnTo>
                  <a:lnTo>
                    <a:pt x="21" y="989"/>
                  </a:lnTo>
                  <a:lnTo>
                    <a:pt x="23" y="987"/>
                  </a:lnTo>
                  <a:lnTo>
                    <a:pt x="24" y="982"/>
                  </a:lnTo>
                  <a:lnTo>
                    <a:pt x="25" y="980"/>
                  </a:lnTo>
                  <a:lnTo>
                    <a:pt x="25" y="978"/>
                  </a:lnTo>
                  <a:lnTo>
                    <a:pt x="26" y="975"/>
                  </a:lnTo>
                  <a:lnTo>
                    <a:pt x="26" y="969"/>
                  </a:lnTo>
                  <a:lnTo>
                    <a:pt x="27" y="963"/>
                  </a:lnTo>
                  <a:lnTo>
                    <a:pt x="29" y="962"/>
                  </a:lnTo>
                  <a:lnTo>
                    <a:pt x="29" y="960"/>
                  </a:lnTo>
                  <a:lnTo>
                    <a:pt x="30" y="959"/>
                  </a:lnTo>
                  <a:lnTo>
                    <a:pt x="30" y="958"/>
                  </a:lnTo>
                  <a:lnTo>
                    <a:pt x="29" y="956"/>
                  </a:lnTo>
                  <a:lnTo>
                    <a:pt x="29" y="950"/>
                  </a:lnTo>
                  <a:lnTo>
                    <a:pt x="24" y="934"/>
                  </a:lnTo>
                  <a:lnTo>
                    <a:pt x="24" y="928"/>
                  </a:lnTo>
                  <a:lnTo>
                    <a:pt x="30" y="926"/>
                  </a:lnTo>
                  <a:lnTo>
                    <a:pt x="31" y="925"/>
                  </a:lnTo>
                  <a:lnTo>
                    <a:pt x="32" y="921"/>
                  </a:lnTo>
                  <a:lnTo>
                    <a:pt x="33" y="921"/>
                  </a:lnTo>
                  <a:lnTo>
                    <a:pt x="33" y="915"/>
                  </a:lnTo>
                  <a:lnTo>
                    <a:pt x="32" y="914"/>
                  </a:lnTo>
                  <a:lnTo>
                    <a:pt x="32" y="913"/>
                  </a:lnTo>
                  <a:lnTo>
                    <a:pt x="31" y="911"/>
                  </a:lnTo>
                  <a:lnTo>
                    <a:pt x="31" y="908"/>
                  </a:lnTo>
                  <a:lnTo>
                    <a:pt x="32" y="907"/>
                  </a:lnTo>
                  <a:lnTo>
                    <a:pt x="32" y="906"/>
                  </a:lnTo>
                  <a:lnTo>
                    <a:pt x="43" y="906"/>
                  </a:lnTo>
                  <a:lnTo>
                    <a:pt x="50" y="901"/>
                  </a:lnTo>
                  <a:lnTo>
                    <a:pt x="56" y="892"/>
                  </a:lnTo>
                  <a:lnTo>
                    <a:pt x="57" y="890"/>
                  </a:lnTo>
                  <a:lnTo>
                    <a:pt x="60" y="883"/>
                  </a:lnTo>
                  <a:lnTo>
                    <a:pt x="60" y="880"/>
                  </a:lnTo>
                  <a:lnTo>
                    <a:pt x="58" y="874"/>
                  </a:lnTo>
                  <a:lnTo>
                    <a:pt x="58" y="870"/>
                  </a:lnTo>
                  <a:lnTo>
                    <a:pt x="61" y="866"/>
                  </a:lnTo>
                  <a:lnTo>
                    <a:pt x="62" y="865"/>
                  </a:lnTo>
                  <a:lnTo>
                    <a:pt x="62" y="864"/>
                  </a:lnTo>
                  <a:lnTo>
                    <a:pt x="63" y="861"/>
                  </a:lnTo>
                  <a:lnTo>
                    <a:pt x="63" y="855"/>
                  </a:lnTo>
                  <a:lnTo>
                    <a:pt x="62" y="853"/>
                  </a:lnTo>
                  <a:lnTo>
                    <a:pt x="57" y="841"/>
                  </a:lnTo>
                  <a:lnTo>
                    <a:pt x="54" y="833"/>
                  </a:lnTo>
                  <a:lnTo>
                    <a:pt x="51" y="826"/>
                  </a:lnTo>
                  <a:lnTo>
                    <a:pt x="50" y="820"/>
                  </a:lnTo>
                  <a:lnTo>
                    <a:pt x="50" y="817"/>
                  </a:lnTo>
                  <a:lnTo>
                    <a:pt x="48" y="812"/>
                  </a:lnTo>
                  <a:lnTo>
                    <a:pt x="48" y="811"/>
                  </a:lnTo>
                  <a:lnTo>
                    <a:pt x="49" y="810"/>
                  </a:lnTo>
                  <a:lnTo>
                    <a:pt x="58" y="806"/>
                  </a:lnTo>
                  <a:lnTo>
                    <a:pt x="61" y="806"/>
                  </a:lnTo>
                  <a:lnTo>
                    <a:pt x="66" y="808"/>
                  </a:lnTo>
                  <a:lnTo>
                    <a:pt x="67" y="808"/>
                  </a:lnTo>
                  <a:lnTo>
                    <a:pt x="67" y="806"/>
                  </a:lnTo>
                  <a:lnTo>
                    <a:pt x="68" y="805"/>
                  </a:lnTo>
                  <a:lnTo>
                    <a:pt x="68" y="799"/>
                  </a:lnTo>
                  <a:lnTo>
                    <a:pt x="69" y="798"/>
                  </a:lnTo>
                  <a:lnTo>
                    <a:pt x="74" y="788"/>
                  </a:lnTo>
                  <a:lnTo>
                    <a:pt x="75" y="780"/>
                  </a:lnTo>
                  <a:lnTo>
                    <a:pt x="75" y="779"/>
                  </a:lnTo>
                  <a:lnTo>
                    <a:pt x="74" y="779"/>
                  </a:lnTo>
                  <a:lnTo>
                    <a:pt x="63" y="763"/>
                  </a:lnTo>
                  <a:lnTo>
                    <a:pt x="61" y="761"/>
                  </a:lnTo>
                  <a:lnTo>
                    <a:pt x="56" y="761"/>
                  </a:lnTo>
                  <a:lnTo>
                    <a:pt x="55" y="760"/>
                  </a:lnTo>
                  <a:lnTo>
                    <a:pt x="51" y="755"/>
                  </a:lnTo>
                  <a:lnTo>
                    <a:pt x="44" y="748"/>
                  </a:lnTo>
                  <a:lnTo>
                    <a:pt x="44" y="747"/>
                  </a:lnTo>
                  <a:lnTo>
                    <a:pt x="48" y="724"/>
                  </a:lnTo>
                  <a:lnTo>
                    <a:pt x="50" y="701"/>
                  </a:lnTo>
                  <a:lnTo>
                    <a:pt x="50" y="697"/>
                  </a:lnTo>
                  <a:lnTo>
                    <a:pt x="49" y="692"/>
                  </a:lnTo>
                  <a:lnTo>
                    <a:pt x="40" y="669"/>
                  </a:lnTo>
                  <a:lnTo>
                    <a:pt x="40" y="668"/>
                  </a:lnTo>
                  <a:lnTo>
                    <a:pt x="42" y="665"/>
                  </a:lnTo>
                  <a:lnTo>
                    <a:pt x="43" y="661"/>
                  </a:lnTo>
                  <a:lnTo>
                    <a:pt x="44" y="658"/>
                  </a:lnTo>
                  <a:lnTo>
                    <a:pt x="44" y="656"/>
                  </a:lnTo>
                  <a:lnTo>
                    <a:pt x="42" y="642"/>
                  </a:lnTo>
                  <a:lnTo>
                    <a:pt x="42" y="638"/>
                  </a:lnTo>
                  <a:lnTo>
                    <a:pt x="46" y="631"/>
                  </a:lnTo>
                  <a:lnTo>
                    <a:pt x="39" y="612"/>
                  </a:lnTo>
                  <a:lnTo>
                    <a:pt x="37" y="605"/>
                  </a:lnTo>
                  <a:lnTo>
                    <a:pt x="46" y="589"/>
                  </a:lnTo>
                  <a:lnTo>
                    <a:pt x="46" y="584"/>
                  </a:lnTo>
                  <a:lnTo>
                    <a:pt x="44" y="575"/>
                  </a:lnTo>
                  <a:lnTo>
                    <a:pt x="50" y="570"/>
                  </a:lnTo>
                  <a:lnTo>
                    <a:pt x="57" y="554"/>
                  </a:lnTo>
                  <a:lnTo>
                    <a:pt x="66" y="541"/>
                  </a:lnTo>
                  <a:lnTo>
                    <a:pt x="69" y="538"/>
                  </a:lnTo>
                  <a:lnTo>
                    <a:pt x="79" y="530"/>
                  </a:lnTo>
                  <a:lnTo>
                    <a:pt x="89" y="528"/>
                  </a:lnTo>
                  <a:lnTo>
                    <a:pt x="104" y="532"/>
                  </a:lnTo>
                  <a:lnTo>
                    <a:pt x="119" y="535"/>
                  </a:lnTo>
                  <a:lnTo>
                    <a:pt x="120" y="535"/>
                  </a:lnTo>
                  <a:lnTo>
                    <a:pt x="120" y="534"/>
                  </a:lnTo>
                  <a:lnTo>
                    <a:pt x="128" y="520"/>
                  </a:lnTo>
                  <a:lnTo>
                    <a:pt x="129" y="519"/>
                  </a:lnTo>
                  <a:lnTo>
                    <a:pt x="129" y="516"/>
                  </a:lnTo>
                  <a:lnTo>
                    <a:pt x="126" y="493"/>
                  </a:lnTo>
                  <a:lnTo>
                    <a:pt x="125" y="491"/>
                  </a:lnTo>
                  <a:lnTo>
                    <a:pt x="124" y="490"/>
                  </a:lnTo>
                  <a:lnTo>
                    <a:pt x="120" y="490"/>
                  </a:lnTo>
                  <a:lnTo>
                    <a:pt x="119" y="489"/>
                  </a:lnTo>
                  <a:lnTo>
                    <a:pt x="106" y="479"/>
                  </a:lnTo>
                  <a:lnTo>
                    <a:pt x="118" y="460"/>
                  </a:lnTo>
                  <a:lnTo>
                    <a:pt x="129" y="440"/>
                  </a:lnTo>
                  <a:lnTo>
                    <a:pt x="135" y="430"/>
                  </a:lnTo>
                  <a:lnTo>
                    <a:pt x="136" y="427"/>
                  </a:lnTo>
                  <a:lnTo>
                    <a:pt x="137" y="417"/>
                  </a:lnTo>
                  <a:lnTo>
                    <a:pt x="138" y="415"/>
                  </a:lnTo>
                  <a:lnTo>
                    <a:pt x="138" y="412"/>
                  </a:lnTo>
                  <a:lnTo>
                    <a:pt x="142" y="410"/>
                  </a:lnTo>
                  <a:lnTo>
                    <a:pt x="143" y="406"/>
                  </a:lnTo>
                  <a:lnTo>
                    <a:pt x="143" y="392"/>
                  </a:lnTo>
                  <a:lnTo>
                    <a:pt x="145" y="368"/>
                  </a:lnTo>
                  <a:lnTo>
                    <a:pt x="145" y="366"/>
                  </a:lnTo>
                  <a:lnTo>
                    <a:pt x="149" y="360"/>
                  </a:lnTo>
                  <a:lnTo>
                    <a:pt x="149" y="353"/>
                  </a:lnTo>
                  <a:lnTo>
                    <a:pt x="144" y="324"/>
                  </a:lnTo>
                  <a:lnTo>
                    <a:pt x="155" y="323"/>
                  </a:lnTo>
                  <a:lnTo>
                    <a:pt x="166" y="320"/>
                  </a:lnTo>
                  <a:lnTo>
                    <a:pt x="185" y="308"/>
                  </a:lnTo>
                  <a:lnTo>
                    <a:pt x="185" y="301"/>
                  </a:lnTo>
                  <a:lnTo>
                    <a:pt x="184" y="300"/>
                  </a:lnTo>
                  <a:lnTo>
                    <a:pt x="182" y="288"/>
                  </a:lnTo>
                  <a:lnTo>
                    <a:pt x="182" y="286"/>
                  </a:lnTo>
                  <a:lnTo>
                    <a:pt x="192" y="274"/>
                  </a:lnTo>
                  <a:lnTo>
                    <a:pt x="207" y="243"/>
                  </a:lnTo>
                  <a:lnTo>
                    <a:pt x="211" y="238"/>
                  </a:lnTo>
                  <a:lnTo>
                    <a:pt x="219" y="230"/>
                  </a:lnTo>
                  <a:lnTo>
                    <a:pt x="222" y="228"/>
                  </a:lnTo>
                  <a:lnTo>
                    <a:pt x="223" y="227"/>
                  </a:lnTo>
                  <a:lnTo>
                    <a:pt x="224" y="225"/>
                  </a:lnTo>
                  <a:lnTo>
                    <a:pt x="225" y="210"/>
                  </a:lnTo>
                  <a:lnTo>
                    <a:pt x="224" y="209"/>
                  </a:lnTo>
                  <a:lnTo>
                    <a:pt x="211" y="184"/>
                  </a:lnTo>
                  <a:lnTo>
                    <a:pt x="213" y="177"/>
                  </a:lnTo>
                  <a:lnTo>
                    <a:pt x="215" y="175"/>
                  </a:lnTo>
                  <a:lnTo>
                    <a:pt x="222" y="173"/>
                  </a:lnTo>
                  <a:lnTo>
                    <a:pt x="224" y="172"/>
                  </a:lnTo>
                  <a:lnTo>
                    <a:pt x="226" y="170"/>
                  </a:lnTo>
                  <a:lnTo>
                    <a:pt x="231" y="163"/>
                  </a:lnTo>
                  <a:lnTo>
                    <a:pt x="231" y="160"/>
                  </a:lnTo>
                  <a:lnTo>
                    <a:pt x="238" y="134"/>
                  </a:lnTo>
                  <a:lnTo>
                    <a:pt x="240" y="132"/>
                  </a:lnTo>
                  <a:lnTo>
                    <a:pt x="240" y="130"/>
                  </a:lnTo>
                  <a:lnTo>
                    <a:pt x="257" y="116"/>
                  </a:lnTo>
                  <a:lnTo>
                    <a:pt x="261" y="109"/>
                  </a:lnTo>
                  <a:lnTo>
                    <a:pt x="262" y="109"/>
                  </a:lnTo>
                  <a:lnTo>
                    <a:pt x="286" y="123"/>
                  </a:lnTo>
                  <a:lnTo>
                    <a:pt x="287" y="123"/>
                  </a:lnTo>
                  <a:lnTo>
                    <a:pt x="290" y="118"/>
                  </a:lnTo>
                  <a:lnTo>
                    <a:pt x="298" y="103"/>
                  </a:lnTo>
                  <a:lnTo>
                    <a:pt x="298" y="98"/>
                  </a:lnTo>
                  <a:lnTo>
                    <a:pt x="296" y="75"/>
                  </a:lnTo>
                  <a:lnTo>
                    <a:pt x="296" y="72"/>
                  </a:lnTo>
                  <a:lnTo>
                    <a:pt x="297" y="61"/>
                  </a:lnTo>
                  <a:lnTo>
                    <a:pt x="297" y="60"/>
                  </a:lnTo>
                  <a:lnTo>
                    <a:pt x="298" y="59"/>
                  </a:lnTo>
                  <a:lnTo>
                    <a:pt x="309" y="55"/>
                  </a:lnTo>
                  <a:lnTo>
                    <a:pt x="311" y="56"/>
                  </a:lnTo>
                  <a:lnTo>
                    <a:pt x="317" y="63"/>
                  </a:lnTo>
                  <a:lnTo>
                    <a:pt x="319" y="63"/>
                  </a:lnTo>
                  <a:lnTo>
                    <a:pt x="334" y="62"/>
                  </a:lnTo>
                  <a:lnTo>
                    <a:pt x="353" y="72"/>
                  </a:lnTo>
                  <a:lnTo>
                    <a:pt x="372" y="80"/>
                  </a:lnTo>
                  <a:lnTo>
                    <a:pt x="373" y="80"/>
                  </a:lnTo>
                  <a:lnTo>
                    <a:pt x="375" y="79"/>
                  </a:lnTo>
                  <a:lnTo>
                    <a:pt x="385" y="66"/>
                  </a:lnTo>
                  <a:lnTo>
                    <a:pt x="373" y="59"/>
                  </a:lnTo>
                  <a:lnTo>
                    <a:pt x="381" y="50"/>
                  </a:lnTo>
                  <a:lnTo>
                    <a:pt x="385" y="44"/>
                  </a:lnTo>
                  <a:lnTo>
                    <a:pt x="389" y="32"/>
                  </a:lnTo>
                  <a:lnTo>
                    <a:pt x="390" y="30"/>
                  </a:lnTo>
                  <a:lnTo>
                    <a:pt x="390" y="16"/>
                  </a:lnTo>
                  <a:lnTo>
                    <a:pt x="379" y="3"/>
                  </a:lnTo>
                  <a:lnTo>
                    <a:pt x="390" y="1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3"/>
            <p:cNvSpPr>
              <a:spLocks noEditPoints="1"/>
            </p:cNvSpPr>
            <p:nvPr/>
          </p:nvSpPr>
          <p:spPr bwMode="auto">
            <a:xfrm>
              <a:off x="3328988" y="5064125"/>
              <a:ext cx="1508125" cy="1336675"/>
            </a:xfrm>
            <a:custGeom>
              <a:avLst/>
              <a:gdLst/>
              <a:ahLst/>
              <a:cxnLst>
                <a:cxn ang="0">
                  <a:pos x="117" y="817"/>
                </a:cxn>
                <a:cxn ang="0">
                  <a:pos x="99" y="828"/>
                </a:cxn>
                <a:cxn ang="0">
                  <a:pos x="87" y="800"/>
                </a:cxn>
                <a:cxn ang="0">
                  <a:pos x="57" y="816"/>
                </a:cxn>
                <a:cxn ang="0">
                  <a:pos x="184" y="792"/>
                </a:cxn>
                <a:cxn ang="0">
                  <a:pos x="168" y="813"/>
                </a:cxn>
                <a:cxn ang="0">
                  <a:pos x="16" y="803"/>
                </a:cxn>
                <a:cxn ang="0">
                  <a:pos x="188" y="782"/>
                </a:cxn>
                <a:cxn ang="0">
                  <a:pos x="195" y="767"/>
                </a:cxn>
                <a:cxn ang="0">
                  <a:pos x="501" y="380"/>
                </a:cxn>
                <a:cxn ang="0">
                  <a:pos x="828" y="263"/>
                </a:cxn>
                <a:cxn ang="0">
                  <a:pos x="822" y="271"/>
                </a:cxn>
                <a:cxn ang="0">
                  <a:pos x="897" y="221"/>
                </a:cxn>
                <a:cxn ang="0">
                  <a:pos x="902" y="250"/>
                </a:cxn>
                <a:cxn ang="0">
                  <a:pos x="872" y="244"/>
                </a:cxn>
                <a:cxn ang="0">
                  <a:pos x="942" y="211"/>
                </a:cxn>
                <a:cxn ang="0">
                  <a:pos x="928" y="211"/>
                </a:cxn>
                <a:cxn ang="0">
                  <a:pos x="391" y="75"/>
                </a:cxn>
                <a:cxn ang="0">
                  <a:pos x="471" y="13"/>
                </a:cxn>
                <a:cxn ang="0">
                  <a:pos x="511" y="12"/>
                </a:cxn>
                <a:cxn ang="0">
                  <a:pos x="558" y="19"/>
                </a:cxn>
                <a:cxn ang="0">
                  <a:pos x="608" y="18"/>
                </a:cxn>
                <a:cxn ang="0">
                  <a:pos x="621" y="22"/>
                </a:cxn>
                <a:cxn ang="0">
                  <a:pos x="656" y="22"/>
                </a:cxn>
                <a:cxn ang="0">
                  <a:pos x="697" y="31"/>
                </a:cxn>
                <a:cxn ang="0">
                  <a:pos x="715" y="43"/>
                </a:cxn>
                <a:cxn ang="0">
                  <a:pos x="753" y="56"/>
                </a:cxn>
                <a:cxn ang="0">
                  <a:pos x="795" y="61"/>
                </a:cxn>
                <a:cxn ang="0">
                  <a:pos x="828" y="73"/>
                </a:cxn>
                <a:cxn ang="0">
                  <a:pos x="857" y="79"/>
                </a:cxn>
                <a:cxn ang="0">
                  <a:pos x="906" y="84"/>
                </a:cxn>
                <a:cxn ang="0">
                  <a:pos x="887" y="120"/>
                </a:cxn>
                <a:cxn ang="0">
                  <a:pos x="809" y="157"/>
                </a:cxn>
                <a:cxn ang="0">
                  <a:pos x="782" y="198"/>
                </a:cxn>
                <a:cxn ang="0">
                  <a:pos x="757" y="263"/>
                </a:cxn>
                <a:cxn ang="0">
                  <a:pos x="759" y="294"/>
                </a:cxn>
                <a:cxn ang="0">
                  <a:pos x="735" y="333"/>
                </a:cxn>
                <a:cxn ang="0">
                  <a:pos x="714" y="346"/>
                </a:cxn>
                <a:cxn ang="0">
                  <a:pos x="682" y="385"/>
                </a:cxn>
                <a:cxn ang="0">
                  <a:pos x="652" y="392"/>
                </a:cxn>
                <a:cxn ang="0">
                  <a:pos x="595" y="389"/>
                </a:cxn>
                <a:cxn ang="0">
                  <a:pos x="544" y="416"/>
                </a:cxn>
                <a:cxn ang="0">
                  <a:pos x="501" y="400"/>
                </a:cxn>
                <a:cxn ang="0">
                  <a:pos x="480" y="369"/>
                </a:cxn>
                <a:cxn ang="0">
                  <a:pos x="452" y="354"/>
                </a:cxn>
                <a:cxn ang="0">
                  <a:pos x="472" y="317"/>
                </a:cxn>
                <a:cxn ang="0">
                  <a:pos x="468" y="277"/>
                </a:cxn>
                <a:cxn ang="0">
                  <a:pos x="458" y="244"/>
                </a:cxn>
                <a:cxn ang="0">
                  <a:pos x="470" y="206"/>
                </a:cxn>
                <a:cxn ang="0">
                  <a:pos x="478" y="166"/>
                </a:cxn>
                <a:cxn ang="0">
                  <a:pos x="502" y="131"/>
                </a:cxn>
                <a:cxn ang="0">
                  <a:pos x="474" y="106"/>
                </a:cxn>
                <a:cxn ang="0">
                  <a:pos x="435" y="110"/>
                </a:cxn>
                <a:cxn ang="0">
                  <a:pos x="416" y="97"/>
                </a:cxn>
                <a:cxn ang="0">
                  <a:pos x="395" y="92"/>
                </a:cxn>
                <a:cxn ang="0">
                  <a:pos x="398" y="79"/>
                </a:cxn>
                <a:cxn ang="0">
                  <a:pos x="386" y="73"/>
                </a:cxn>
                <a:cxn ang="0">
                  <a:pos x="380" y="50"/>
                </a:cxn>
                <a:cxn ang="0">
                  <a:pos x="385" y="35"/>
                </a:cxn>
                <a:cxn ang="0">
                  <a:pos x="414" y="25"/>
                </a:cxn>
                <a:cxn ang="0">
                  <a:pos x="416" y="13"/>
                </a:cxn>
                <a:cxn ang="0">
                  <a:pos x="442" y="0"/>
                </a:cxn>
              </a:cxnLst>
              <a:rect l="0" t="0" r="r" b="b"/>
              <a:pathLst>
                <a:path w="950" h="842">
                  <a:moveTo>
                    <a:pt x="11" y="833"/>
                  </a:moveTo>
                  <a:lnTo>
                    <a:pt x="13" y="835"/>
                  </a:lnTo>
                  <a:lnTo>
                    <a:pt x="12" y="835"/>
                  </a:lnTo>
                  <a:lnTo>
                    <a:pt x="11" y="837"/>
                  </a:lnTo>
                  <a:lnTo>
                    <a:pt x="11" y="840"/>
                  </a:lnTo>
                  <a:lnTo>
                    <a:pt x="10" y="840"/>
                  </a:lnTo>
                  <a:lnTo>
                    <a:pt x="10" y="841"/>
                  </a:lnTo>
                  <a:lnTo>
                    <a:pt x="8" y="841"/>
                  </a:lnTo>
                  <a:lnTo>
                    <a:pt x="8" y="842"/>
                  </a:lnTo>
                  <a:lnTo>
                    <a:pt x="7" y="842"/>
                  </a:lnTo>
                  <a:lnTo>
                    <a:pt x="6" y="841"/>
                  </a:lnTo>
                  <a:lnTo>
                    <a:pt x="5" y="841"/>
                  </a:lnTo>
                  <a:lnTo>
                    <a:pt x="2" y="840"/>
                  </a:lnTo>
                  <a:lnTo>
                    <a:pt x="1" y="840"/>
                  </a:lnTo>
                  <a:lnTo>
                    <a:pt x="1" y="839"/>
                  </a:lnTo>
                  <a:lnTo>
                    <a:pt x="0" y="837"/>
                  </a:lnTo>
                  <a:lnTo>
                    <a:pt x="1" y="836"/>
                  </a:lnTo>
                  <a:lnTo>
                    <a:pt x="4" y="837"/>
                  </a:lnTo>
                  <a:lnTo>
                    <a:pt x="6" y="837"/>
                  </a:lnTo>
                  <a:lnTo>
                    <a:pt x="7" y="835"/>
                  </a:lnTo>
                  <a:lnTo>
                    <a:pt x="7" y="834"/>
                  </a:lnTo>
                  <a:lnTo>
                    <a:pt x="8" y="834"/>
                  </a:lnTo>
                  <a:lnTo>
                    <a:pt x="11" y="833"/>
                  </a:lnTo>
                  <a:close/>
                  <a:moveTo>
                    <a:pt x="116" y="817"/>
                  </a:moveTo>
                  <a:lnTo>
                    <a:pt x="117" y="817"/>
                  </a:lnTo>
                  <a:lnTo>
                    <a:pt x="117" y="824"/>
                  </a:lnTo>
                  <a:lnTo>
                    <a:pt x="118" y="824"/>
                  </a:lnTo>
                  <a:lnTo>
                    <a:pt x="118" y="825"/>
                  </a:lnTo>
                  <a:lnTo>
                    <a:pt x="119" y="825"/>
                  </a:lnTo>
                  <a:lnTo>
                    <a:pt x="119" y="827"/>
                  </a:lnTo>
                  <a:lnTo>
                    <a:pt x="118" y="827"/>
                  </a:lnTo>
                  <a:lnTo>
                    <a:pt x="118" y="828"/>
                  </a:lnTo>
                  <a:lnTo>
                    <a:pt x="119" y="829"/>
                  </a:lnTo>
                  <a:lnTo>
                    <a:pt x="118" y="829"/>
                  </a:lnTo>
                  <a:lnTo>
                    <a:pt x="118" y="833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2" y="837"/>
                  </a:lnTo>
                  <a:lnTo>
                    <a:pt x="111" y="837"/>
                  </a:lnTo>
                  <a:lnTo>
                    <a:pt x="110" y="839"/>
                  </a:lnTo>
                  <a:lnTo>
                    <a:pt x="108" y="837"/>
                  </a:lnTo>
                  <a:lnTo>
                    <a:pt x="105" y="837"/>
                  </a:lnTo>
                  <a:lnTo>
                    <a:pt x="103" y="835"/>
                  </a:lnTo>
                  <a:lnTo>
                    <a:pt x="103" y="834"/>
                  </a:lnTo>
                  <a:lnTo>
                    <a:pt x="101" y="834"/>
                  </a:lnTo>
                  <a:lnTo>
                    <a:pt x="101" y="833"/>
                  </a:lnTo>
                  <a:lnTo>
                    <a:pt x="100" y="830"/>
                  </a:lnTo>
                  <a:lnTo>
                    <a:pt x="99" y="829"/>
                  </a:lnTo>
                  <a:lnTo>
                    <a:pt x="100" y="829"/>
                  </a:lnTo>
                  <a:lnTo>
                    <a:pt x="99" y="828"/>
                  </a:lnTo>
                  <a:lnTo>
                    <a:pt x="99" y="827"/>
                  </a:lnTo>
                  <a:lnTo>
                    <a:pt x="101" y="824"/>
                  </a:lnTo>
                  <a:lnTo>
                    <a:pt x="103" y="824"/>
                  </a:lnTo>
                  <a:lnTo>
                    <a:pt x="104" y="823"/>
                  </a:lnTo>
                  <a:lnTo>
                    <a:pt x="104" y="821"/>
                  </a:lnTo>
                  <a:lnTo>
                    <a:pt x="105" y="821"/>
                  </a:lnTo>
                  <a:lnTo>
                    <a:pt x="105" y="818"/>
                  </a:lnTo>
                  <a:lnTo>
                    <a:pt x="112" y="818"/>
                  </a:lnTo>
                  <a:lnTo>
                    <a:pt x="114" y="819"/>
                  </a:lnTo>
                  <a:lnTo>
                    <a:pt x="116" y="819"/>
                  </a:lnTo>
                  <a:lnTo>
                    <a:pt x="116" y="817"/>
                  </a:lnTo>
                  <a:close/>
                  <a:moveTo>
                    <a:pt x="37" y="816"/>
                  </a:moveTo>
                  <a:lnTo>
                    <a:pt x="41" y="816"/>
                  </a:lnTo>
                  <a:lnTo>
                    <a:pt x="45" y="818"/>
                  </a:lnTo>
                  <a:lnTo>
                    <a:pt x="45" y="822"/>
                  </a:lnTo>
                  <a:lnTo>
                    <a:pt x="44" y="822"/>
                  </a:lnTo>
                  <a:lnTo>
                    <a:pt x="42" y="824"/>
                  </a:lnTo>
                  <a:lnTo>
                    <a:pt x="39" y="824"/>
                  </a:lnTo>
                  <a:lnTo>
                    <a:pt x="37" y="823"/>
                  </a:lnTo>
                  <a:lnTo>
                    <a:pt x="36" y="821"/>
                  </a:lnTo>
                  <a:lnTo>
                    <a:pt x="36" y="817"/>
                  </a:lnTo>
                  <a:lnTo>
                    <a:pt x="37" y="816"/>
                  </a:lnTo>
                  <a:close/>
                  <a:moveTo>
                    <a:pt x="86" y="798"/>
                  </a:moveTo>
                  <a:lnTo>
                    <a:pt x="87" y="798"/>
                  </a:lnTo>
                  <a:lnTo>
                    <a:pt x="87" y="800"/>
                  </a:lnTo>
                  <a:lnTo>
                    <a:pt x="86" y="800"/>
                  </a:lnTo>
                  <a:lnTo>
                    <a:pt x="82" y="803"/>
                  </a:lnTo>
                  <a:lnTo>
                    <a:pt x="81" y="804"/>
                  </a:lnTo>
                  <a:lnTo>
                    <a:pt x="81" y="805"/>
                  </a:lnTo>
                  <a:lnTo>
                    <a:pt x="80" y="806"/>
                  </a:lnTo>
                  <a:lnTo>
                    <a:pt x="79" y="806"/>
                  </a:lnTo>
                  <a:lnTo>
                    <a:pt x="77" y="807"/>
                  </a:lnTo>
                  <a:lnTo>
                    <a:pt x="76" y="807"/>
                  </a:lnTo>
                  <a:lnTo>
                    <a:pt x="76" y="812"/>
                  </a:lnTo>
                  <a:lnTo>
                    <a:pt x="75" y="813"/>
                  </a:lnTo>
                  <a:lnTo>
                    <a:pt x="74" y="816"/>
                  </a:lnTo>
                  <a:lnTo>
                    <a:pt x="74" y="818"/>
                  </a:lnTo>
                  <a:lnTo>
                    <a:pt x="73" y="819"/>
                  </a:lnTo>
                  <a:lnTo>
                    <a:pt x="73" y="821"/>
                  </a:lnTo>
                  <a:lnTo>
                    <a:pt x="69" y="824"/>
                  </a:lnTo>
                  <a:lnTo>
                    <a:pt x="68" y="824"/>
                  </a:lnTo>
                  <a:lnTo>
                    <a:pt x="66" y="825"/>
                  </a:lnTo>
                  <a:lnTo>
                    <a:pt x="62" y="825"/>
                  </a:lnTo>
                  <a:lnTo>
                    <a:pt x="62" y="823"/>
                  </a:lnTo>
                  <a:lnTo>
                    <a:pt x="61" y="823"/>
                  </a:lnTo>
                  <a:lnTo>
                    <a:pt x="61" y="822"/>
                  </a:lnTo>
                  <a:lnTo>
                    <a:pt x="58" y="819"/>
                  </a:lnTo>
                  <a:lnTo>
                    <a:pt x="58" y="818"/>
                  </a:lnTo>
                  <a:lnTo>
                    <a:pt x="57" y="817"/>
                  </a:lnTo>
                  <a:lnTo>
                    <a:pt x="57" y="816"/>
                  </a:lnTo>
                  <a:lnTo>
                    <a:pt x="56" y="816"/>
                  </a:lnTo>
                  <a:lnTo>
                    <a:pt x="56" y="812"/>
                  </a:lnTo>
                  <a:lnTo>
                    <a:pt x="54" y="810"/>
                  </a:lnTo>
                  <a:lnTo>
                    <a:pt x="54" y="809"/>
                  </a:lnTo>
                  <a:lnTo>
                    <a:pt x="55" y="809"/>
                  </a:lnTo>
                  <a:lnTo>
                    <a:pt x="56" y="807"/>
                  </a:lnTo>
                  <a:lnTo>
                    <a:pt x="57" y="807"/>
                  </a:lnTo>
                  <a:lnTo>
                    <a:pt x="58" y="809"/>
                  </a:lnTo>
                  <a:lnTo>
                    <a:pt x="60" y="809"/>
                  </a:lnTo>
                  <a:lnTo>
                    <a:pt x="61" y="807"/>
                  </a:lnTo>
                  <a:lnTo>
                    <a:pt x="63" y="807"/>
                  </a:lnTo>
                  <a:lnTo>
                    <a:pt x="64" y="806"/>
                  </a:lnTo>
                  <a:lnTo>
                    <a:pt x="69" y="806"/>
                  </a:lnTo>
                  <a:lnTo>
                    <a:pt x="69" y="805"/>
                  </a:lnTo>
                  <a:lnTo>
                    <a:pt x="72" y="805"/>
                  </a:lnTo>
                  <a:lnTo>
                    <a:pt x="74" y="803"/>
                  </a:lnTo>
                  <a:lnTo>
                    <a:pt x="74" y="801"/>
                  </a:lnTo>
                  <a:lnTo>
                    <a:pt x="75" y="800"/>
                  </a:lnTo>
                  <a:lnTo>
                    <a:pt x="76" y="800"/>
                  </a:lnTo>
                  <a:lnTo>
                    <a:pt x="77" y="799"/>
                  </a:lnTo>
                  <a:lnTo>
                    <a:pt x="83" y="799"/>
                  </a:lnTo>
                  <a:lnTo>
                    <a:pt x="86" y="798"/>
                  </a:lnTo>
                  <a:close/>
                  <a:moveTo>
                    <a:pt x="179" y="790"/>
                  </a:moveTo>
                  <a:lnTo>
                    <a:pt x="182" y="790"/>
                  </a:lnTo>
                  <a:lnTo>
                    <a:pt x="184" y="792"/>
                  </a:lnTo>
                  <a:lnTo>
                    <a:pt x="184" y="800"/>
                  </a:lnTo>
                  <a:lnTo>
                    <a:pt x="182" y="803"/>
                  </a:lnTo>
                  <a:lnTo>
                    <a:pt x="182" y="807"/>
                  </a:lnTo>
                  <a:lnTo>
                    <a:pt x="181" y="807"/>
                  </a:lnTo>
                  <a:lnTo>
                    <a:pt x="181" y="810"/>
                  </a:lnTo>
                  <a:lnTo>
                    <a:pt x="180" y="811"/>
                  </a:lnTo>
                  <a:lnTo>
                    <a:pt x="180" y="812"/>
                  </a:lnTo>
                  <a:lnTo>
                    <a:pt x="179" y="815"/>
                  </a:lnTo>
                  <a:lnTo>
                    <a:pt x="178" y="815"/>
                  </a:lnTo>
                  <a:lnTo>
                    <a:pt x="173" y="816"/>
                  </a:lnTo>
                  <a:lnTo>
                    <a:pt x="172" y="816"/>
                  </a:lnTo>
                  <a:lnTo>
                    <a:pt x="169" y="817"/>
                  </a:lnTo>
                  <a:lnTo>
                    <a:pt x="168" y="817"/>
                  </a:lnTo>
                  <a:lnTo>
                    <a:pt x="164" y="821"/>
                  </a:lnTo>
                  <a:lnTo>
                    <a:pt x="163" y="823"/>
                  </a:lnTo>
                  <a:lnTo>
                    <a:pt x="159" y="823"/>
                  </a:lnTo>
                  <a:lnTo>
                    <a:pt x="159" y="822"/>
                  </a:lnTo>
                  <a:lnTo>
                    <a:pt x="155" y="823"/>
                  </a:lnTo>
                  <a:lnTo>
                    <a:pt x="155" y="821"/>
                  </a:lnTo>
                  <a:lnTo>
                    <a:pt x="160" y="821"/>
                  </a:lnTo>
                  <a:lnTo>
                    <a:pt x="162" y="819"/>
                  </a:lnTo>
                  <a:lnTo>
                    <a:pt x="166" y="816"/>
                  </a:lnTo>
                  <a:lnTo>
                    <a:pt x="167" y="816"/>
                  </a:lnTo>
                  <a:lnTo>
                    <a:pt x="167" y="815"/>
                  </a:lnTo>
                  <a:lnTo>
                    <a:pt x="168" y="813"/>
                  </a:lnTo>
                  <a:lnTo>
                    <a:pt x="168" y="810"/>
                  </a:lnTo>
                  <a:lnTo>
                    <a:pt x="169" y="809"/>
                  </a:lnTo>
                  <a:lnTo>
                    <a:pt x="170" y="805"/>
                  </a:lnTo>
                  <a:lnTo>
                    <a:pt x="173" y="800"/>
                  </a:lnTo>
                  <a:lnTo>
                    <a:pt x="175" y="798"/>
                  </a:lnTo>
                  <a:lnTo>
                    <a:pt x="175" y="796"/>
                  </a:lnTo>
                  <a:lnTo>
                    <a:pt x="176" y="794"/>
                  </a:lnTo>
                  <a:lnTo>
                    <a:pt x="176" y="791"/>
                  </a:lnTo>
                  <a:lnTo>
                    <a:pt x="178" y="791"/>
                  </a:lnTo>
                  <a:lnTo>
                    <a:pt x="179" y="790"/>
                  </a:lnTo>
                  <a:close/>
                  <a:moveTo>
                    <a:pt x="11" y="785"/>
                  </a:moveTo>
                  <a:lnTo>
                    <a:pt x="12" y="785"/>
                  </a:lnTo>
                  <a:lnTo>
                    <a:pt x="13" y="786"/>
                  </a:lnTo>
                  <a:lnTo>
                    <a:pt x="14" y="786"/>
                  </a:lnTo>
                  <a:lnTo>
                    <a:pt x="16" y="785"/>
                  </a:lnTo>
                  <a:lnTo>
                    <a:pt x="17" y="786"/>
                  </a:lnTo>
                  <a:lnTo>
                    <a:pt x="18" y="786"/>
                  </a:lnTo>
                  <a:lnTo>
                    <a:pt x="18" y="790"/>
                  </a:lnTo>
                  <a:lnTo>
                    <a:pt x="19" y="790"/>
                  </a:lnTo>
                  <a:lnTo>
                    <a:pt x="19" y="791"/>
                  </a:lnTo>
                  <a:lnTo>
                    <a:pt x="18" y="792"/>
                  </a:lnTo>
                  <a:lnTo>
                    <a:pt x="18" y="798"/>
                  </a:lnTo>
                  <a:lnTo>
                    <a:pt x="17" y="799"/>
                  </a:lnTo>
                  <a:lnTo>
                    <a:pt x="16" y="801"/>
                  </a:lnTo>
                  <a:lnTo>
                    <a:pt x="16" y="803"/>
                  </a:lnTo>
                  <a:lnTo>
                    <a:pt x="14" y="804"/>
                  </a:lnTo>
                  <a:lnTo>
                    <a:pt x="13" y="803"/>
                  </a:lnTo>
                  <a:lnTo>
                    <a:pt x="13" y="800"/>
                  </a:lnTo>
                  <a:lnTo>
                    <a:pt x="12" y="799"/>
                  </a:lnTo>
                  <a:lnTo>
                    <a:pt x="12" y="798"/>
                  </a:lnTo>
                  <a:lnTo>
                    <a:pt x="11" y="797"/>
                  </a:lnTo>
                  <a:lnTo>
                    <a:pt x="10" y="793"/>
                  </a:lnTo>
                  <a:lnTo>
                    <a:pt x="8" y="792"/>
                  </a:lnTo>
                  <a:lnTo>
                    <a:pt x="8" y="791"/>
                  </a:lnTo>
                  <a:lnTo>
                    <a:pt x="7" y="790"/>
                  </a:lnTo>
                  <a:lnTo>
                    <a:pt x="7" y="788"/>
                  </a:lnTo>
                  <a:lnTo>
                    <a:pt x="8" y="787"/>
                  </a:lnTo>
                  <a:lnTo>
                    <a:pt x="11" y="786"/>
                  </a:lnTo>
                  <a:lnTo>
                    <a:pt x="11" y="785"/>
                  </a:lnTo>
                  <a:close/>
                  <a:moveTo>
                    <a:pt x="199" y="766"/>
                  </a:moveTo>
                  <a:lnTo>
                    <a:pt x="199" y="767"/>
                  </a:lnTo>
                  <a:lnTo>
                    <a:pt x="200" y="768"/>
                  </a:lnTo>
                  <a:lnTo>
                    <a:pt x="200" y="770"/>
                  </a:lnTo>
                  <a:lnTo>
                    <a:pt x="199" y="770"/>
                  </a:lnTo>
                  <a:lnTo>
                    <a:pt x="199" y="776"/>
                  </a:lnTo>
                  <a:lnTo>
                    <a:pt x="195" y="780"/>
                  </a:lnTo>
                  <a:lnTo>
                    <a:pt x="193" y="780"/>
                  </a:lnTo>
                  <a:lnTo>
                    <a:pt x="193" y="781"/>
                  </a:lnTo>
                  <a:lnTo>
                    <a:pt x="190" y="781"/>
                  </a:lnTo>
                  <a:lnTo>
                    <a:pt x="188" y="782"/>
                  </a:lnTo>
                  <a:lnTo>
                    <a:pt x="187" y="782"/>
                  </a:lnTo>
                  <a:lnTo>
                    <a:pt x="186" y="784"/>
                  </a:lnTo>
                  <a:lnTo>
                    <a:pt x="186" y="786"/>
                  </a:lnTo>
                  <a:lnTo>
                    <a:pt x="185" y="785"/>
                  </a:lnTo>
                  <a:lnTo>
                    <a:pt x="182" y="785"/>
                  </a:lnTo>
                  <a:lnTo>
                    <a:pt x="181" y="784"/>
                  </a:lnTo>
                  <a:lnTo>
                    <a:pt x="181" y="782"/>
                  </a:lnTo>
                  <a:lnTo>
                    <a:pt x="182" y="782"/>
                  </a:lnTo>
                  <a:lnTo>
                    <a:pt x="182" y="781"/>
                  </a:lnTo>
                  <a:lnTo>
                    <a:pt x="184" y="781"/>
                  </a:lnTo>
                  <a:lnTo>
                    <a:pt x="184" y="778"/>
                  </a:lnTo>
                  <a:lnTo>
                    <a:pt x="185" y="775"/>
                  </a:lnTo>
                  <a:lnTo>
                    <a:pt x="186" y="775"/>
                  </a:lnTo>
                  <a:lnTo>
                    <a:pt x="186" y="774"/>
                  </a:lnTo>
                  <a:lnTo>
                    <a:pt x="190" y="774"/>
                  </a:lnTo>
                  <a:lnTo>
                    <a:pt x="192" y="772"/>
                  </a:lnTo>
                  <a:lnTo>
                    <a:pt x="195" y="772"/>
                  </a:lnTo>
                  <a:lnTo>
                    <a:pt x="197" y="770"/>
                  </a:lnTo>
                  <a:lnTo>
                    <a:pt x="197" y="768"/>
                  </a:lnTo>
                  <a:lnTo>
                    <a:pt x="199" y="766"/>
                  </a:lnTo>
                  <a:close/>
                  <a:moveTo>
                    <a:pt x="197" y="764"/>
                  </a:moveTo>
                  <a:lnTo>
                    <a:pt x="198" y="764"/>
                  </a:lnTo>
                  <a:lnTo>
                    <a:pt x="198" y="766"/>
                  </a:lnTo>
                  <a:lnTo>
                    <a:pt x="197" y="767"/>
                  </a:lnTo>
                  <a:lnTo>
                    <a:pt x="195" y="767"/>
                  </a:lnTo>
                  <a:lnTo>
                    <a:pt x="197" y="766"/>
                  </a:lnTo>
                  <a:lnTo>
                    <a:pt x="197" y="764"/>
                  </a:lnTo>
                  <a:close/>
                  <a:moveTo>
                    <a:pt x="641" y="463"/>
                  </a:moveTo>
                  <a:lnTo>
                    <a:pt x="642" y="463"/>
                  </a:lnTo>
                  <a:lnTo>
                    <a:pt x="644" y="465"/>
                  </a:lnTo>
                  <a:lnTo>
                    <a:pt x="644" y="466"/>
                  </a:lnTo>
                  <a:lnTo>
                    <a:pt x="642" y="466"/>
                  </a:lnTo>
                  <a:lnTo>
                    <a:pt x="642" y="465"/>
                  </a:lnTo>
                  <a:lnTo>
                    <a:pt x="641" y="463"/>
                  </a:lnTo>
                  <a:close/>
                  <a:moveTo>
                    <a:pt x="539" y="432"/>
                  </a:moveTo>
                  <a:lnTo>
                    <a:pt x="541" y="432"/>
                  </a:lnTo>
                  <a:lnTo>
                    <a:pt x="542" y="434"/>
                  </a:lnTo>
                  <a:lnTo>
                    <a:pt x="544" y="434"/>
                  </a:lnTo>
                  <a:lnTo>
                    <a:pt x="541" y="436"/>
                  </a:lnTo>
                  <a:lnTo>
                    <a:pt x="541" y="435"/>
                  </a:lnTo>
                  <a:lnTo>
                    <a:pt x="540" y="435"/>
                  </a:lnTo>
                  <a:lnTo>
                    <a:pt x="540" y="434"/>
                  </a:lnTo>
                  <a:lnTo>
                    <a:pt x="539" y="432"/>
                  </a:lnTo>
                  <a:close/>
                  <a:moveTo>
                    <a:pt x="501" y="380"/>
                  </a:moveTo>
                  <a:lnTo>
                    <a:pt x="499" y="381"/>
                  </a:lnTo>
                  <a:lnTo>
                    <a:pt x="499" y="382"/>
                  </a:lnTo>
                  <a:lnTo>
                    <a:pt x="501" y="381"/>
                  </a:lnTo>
                  <a:lnTo>
                    <a:pt x="504" y="381"/>
                  </a:lnTo>
                  <a:lnTo>
                    <a:pt x="505" y="380"/>
                  </a:lnTo>
                  <a:lnTo>
                    <a:pt x="501" y="380"/>
                  </a:lnTo>
                  <a:close/>
                  <a:moveTo>
                    <a:pt x="735" y="338"/>
                  </a:moveTo>
                  <a:lnTo>
                    <a:pt x="737" y="340"/>
                  </a:lnTo>
                  <a:lnTo>
                    <a:pt x="735" y="339"/>
                  </a:lnTo>
                  <a:lnTo>
                    <a:pt x="735" y="338"/>
                  </a:lnTo>
                  <a:close/>
                  <a:moveTo>
                    <a:pt x="735" y="336"/>
                  </a:moveTo>
                  <a:lnTo>
                    <a:pt x="737" y="336"/>
                  </a:lnTo>
                  <a:lnTo>
                    <a:pt x="735" y="337"/>
                  </a:lnTo>
                  <a:lnTo>
                    <a:pt x="735" y="336"/>
                  </a:lnTo>
                  <a:close/>
                  <a:moveTo>
                    <a:pt x="827" y="282"/>
                  </a:moveTo>
                  <a:lnTo>
                    <a:pt x="830" y="286"/>
                  </a:lnTo>
                  <a:lnTo>
                    <a:pt x="831" y="287"/>
                  </a:lnTo>
                  <a:lnTo>
                    <a:pt x="833" y="286"/>
                  </a:lnTo>
                  <a:lnTo>
                    <a:pt x="833" y="288"/>
                  </a:lnTo>
                  <a:lnTo>
                    <a:pt x="831" y="288"/>
                  </a:lnTo>
                  <a:lnTo>
                    <a:pt x="830" y="287"/>
                  </a:lnTo>
                  <a:lnTo>
                    <a:pt x="827" y="287"/>
                  </a:lnTo>
                  <a:lnTo>
                    <a:pt x="826" y="288"/>
                  </a:lnTo>
                  <a:lnTo>
                    <a:pt x="825" y="288"/>
                  </a:lnTo>
                  <a:lnTo>
                    <a:pt x="826" y="287"/>
                  </a:lnTo>
                  <a:lnTo>
                    <a:pt x="825" y="287"/>
                  </a:lnTo>
                  <a:lnTo>
                    <a:pt x="826" y="286"/>
                  </a:lnTo>
                  <a:lnTo>
                    <a:pt x="826" y="284"/>
                  </a:lnTo>
                  <a:lnTo>
                    <a:pt x="827" y="283"/>
                  </a:lnTo>
                  <a:lnTo>
                    <a:pt x="827" y="282"/>
                  </a:lnTo>
                  <a:close/>
                  <a:moveTo>
                    <a:pt x="828" y="263"/>
                  </a:moveTo>
                  <a:lnTo>
                    <a:pt x="834" y="263"/>
                  </a:lnTo>
                  <a:lnTo>
                    <a:pt x="834" y="265"/>
                  </a:lnTo>
                  <a:lnTo>
                    <a:pt x="836" y="268"/>
                  </a:lnTo>
                  <a:lnTo>
                    <a:pt x="834" y="268"/>
                  </a:lnTo>
                  <a:lnTo>
                    <a:pt x="834" y="269"/>
                  </a:lnTo>
                  <a:lnTo>
                    <a:pt x="833" y="269"/>
                  </a:lnTo>
                  <a:lnTo>
                    <a:pt x="833" y="270"/>
                  </a:lnTo>
                  <a:lnTo>
                    <a:pt x="830" y="274"/>
                  </a:lnTo>
                  <a:lnTo>
                    <a:pt x="828" y="274"/>
                  </a:lnTo>
                  <a:lnTo>
                    <a:pt x="827" y="275"/>
                  </a:lnTo>
                  <a:lnTo>
                    <a:pt x="826" y="277"/>
                  </a:lnTo>
                  <a:lnTo>
                    <a:pt x="826" y="278"/>
                  </a:lnTo>
                  <a:lnTo>
                    <a:pt x="825" y="278"/>
                  </a:lnTo>
                  <a:lnTo>
                    <a:pt x="825" y="277"/>
                  </a:lnTo>
                  <a:lnTo>
                    <a:pt x="824" y="276"/>
                  </a:lnTo>
                  <a:lnTo>
                    <a:pt x="822" y="277"/>
                  </a:lnTo>
                  <a:lnTo>
                    <a:pt x="821" y="276"/>
                  </a:lnTo>
                  <a:lnTo>
                    <a:pt x="820" y="276"/>
                  </a:lnTo>
                  <a:lnTo>
                    <a:pt x="820" y="277"/>
                  </a:lnTo>
                  <a:lnTo>
                    <a:pt x="819" y="276"/>
                  </a:lnTo>
                  <a:lnTo>
                    <a:pt x="819" y="275"/>
                  </a:lnTo>
                  <a:lnTo>
                    <a:pt x="818" y="275"/>
                  </a:lnTo>
                  <a:lnTo>
                    <a:pt x="819" y="272"/>
                  </a:lnTo>
                  <a:lnTo>
                    <a:pt x="819" y="271"/>
                  </a:lnTo>
                  <a:lnTo>
                    <a:pt x="822" y="271"/>
                  </a:lnTo>
                  <a:lnTo>
                    <a:pt x="821" y="269"/>
                  </a:lnTo>
                  <a:lnTo>
                    <a:pt x="821" y="268"/>
                  </a:lnTo>
                  <a:lnTo>
                    <a:pt x="822" y="266"/>
                  </a:lnTo>
                  <a:lnTo>
                    <a:pt x="824" y="266"/>
                  </a:lnTo>
                  <a:lnTo>
                    <a:pt x="824" y="265"/>
                  </a:lnTo>
                  <a:lnTo>
                    <a:pt x="825" y="265"/>
                  </a:lnTo>
                  <a:lnTo>
                    <a:pt x="826" y="264"/>
                  </a:lnTo>
                  <a:lnTo>
                    <a:pt x="826" y="265"/>
                  </a:lnTo>
                  <a:lnTo>
                    <a:pt x="828" y="263"/>
                  </a:lnTo>
                  <a:close/>
                  <a:moveTo>
                    <a:pt x="892" y="259"/>
                  </a:moveTo>
                  <a:lnTo>
                    <a:pt x="893" y="259"/>
                  </a:lnTo>
                  <a:lnTo>
                    <a:pt x="893" y="262"/>
                  </a:lnTo>
                  <a:lnTo>
                    <a:pt x="892" y="263"/>
                  </a:lnTo>
                  <a:lnTo>
                    <a:pt x="890" y="263"/>
                  </a:lnTo>
                  <a:lnTo>
                    <a:pt x="890" y="260"/>
                  </a:lnTo>
                  <a:lnTo>
                    <a:pt x="892" y="259"/>
                  </a:lnTo>
                  <a:close/>
                  <a:moveTo>
                    <a:pt x="901" y="216"/>
                  </a:moveTo>
                  <a:lnTo>
                    <a:pt x="902" y="216"/>
                  </a:lnTo>
                  <a:lnTo>
                    <a:pt x="902" y="217"/>
                  </a:lnTo>
                  <a:lnTo>
                    <a:pt x="900" y="217"/>
                  </a:lnTo>
                  <a:lnTo>
                    <a:pt x="900" y="219"/>
                  </a:lnTo>
                  <a:lnTo>
                    <a:pt x="899" y="219"/>
                  </a:lnTo>
                  <a:lnTo>
                    <a:pt x="899" y="220"/>
                  </a:lnTo>
                  <a:lnTo>
                    <a:pt x="897" y="219"/>
                  </a:lnTo>
                  <a:lnTo>
                    <a:pt x="897" y="221"/>
                  </a:lnTo>
                  <a:lnTo>
                    <a:pt x="899" y="221"/>
                  </a:lnTo>
                  <a:lnTo>
                    <a:pt x="902" y="220"/>
                  </a:lnTo>
                  <a:lnTo>
                    <a:pt x="902" y="222"/>
                  </a:lnTo>
                  <a:lnTo>
                    <a:pt x="901" y="222"/>
                  </a:lnTo>
                  <a:lnTo>
                    <a:pt x="901" y="223"/>
                  </a:lnTo>
                  <a:lnTo>
                    <a:pt x="899" y="223"/>
                  </a:lnTo>
                  <a:lnTo>
                    <a:pt x="899" y="226"/>
                  </a:lnTo>
                  <a:lnTo>
                    <a:pt x="900" y="227"/>
                  </a:lnTo>
                  <a:lnTo>
                    <a:pt x="902" y="228"/>
                  </a:lnTo>
                  <a:lnTo>
                    <a:pt x="907" y="228"/>
                  </a:lnTo>
                  <a:lnTo>
                    <a:pt x="908" y="227"/>
                  </a:lnTo>
                  <a:lnTo>
                    <a:pt x="908" y="226"/>
                  </a:lnTo>
                  <a:lnTo>
                    <a:pt x="909" y="227"/>
                  </a:lnTo>
                  <a:lnTo>
                    <a:pt x="912" y="228"/>
                  </a:lnTo>
                  <a:lnTo>
                    <a:pt x="913" y="228"/>
                  </a:lnTo>
                  <a:lnTo>
                    <a:pt x="913" y="233"/>
                  </a:lnTo>
                  <a:lnTo>
                    <a:pt x="912" y="234"/>
                  </a:lnTo>
                  <a:lnTo>
                    <a:pt x="911" y="234"/>
                  </a:lnTo>
                  <a:lnTo>
                    <a:pt x="911" y="237"/>
                  </a:lnTo>
                  <a:lnTo>
                    <a:pt x="907" y="240"/>
                  </a:lnTo>
                  <a:lnTo>
                    <a:pt x="906" y="243"/>
                  </a:lnTo>
                  <a:lnTo>
                    <a:pt x="906" y="246"/>
                  </a:lnTo>
                  <a:lnTo>
                    <a:pt x="905" y="246"/>
                  </a:lnTo>
                  <a:lnTo>
                    <a:pt x="905" y="249"/>
                  </a:lnTo>
                  <a:lnTo>
                    <a:pt x="902" y="250"/>
                  </a:lnTo>
                  <a:lnTo>
                    <a:pt x="899" y="252"/>
                  </a:lnTo>
                  <a:lnTo>
                    <a:pt x="896" y="254"/>
                  </a:lnTo>
                  <a:lnTo>
                    <a:pt x="895" y="252"/>
                  </a:lnTo>
                  <a:lnTo>
                    <a:pt x="894" y="252"/>
                  </a:lnTo>
                  <a:lnTo>
                    <a:pt x="894" y="251"/>
                  </a:lnTo>
                  <a:lnTo>
                    <a:pt x="893" y="251"/>
                  </a:lnTo>
                  <a:lnTo>
                    <a:pt x="893" y="250"/>
                  </a:lnTo>
                  <a:lnTo>
                    <a:pt x="892" y="250"/>
                  </a:lnTo>
                  <a:lnTo>
                    <a:pt x="892" y="249"/>
                  </a:lnTo>
                  <a:lnTo>
                    <a:pt x="890" y="250"/>
                  </a:lnTo>
                  <a:lnTo>
                    <a:pt x="886" y="250"/>
                  </a:lnTo>
                  <a:lnTo>
                    <a:pt x="883" y="247"/>
                  </a:lnTo>
                  <a:lnTo>
                    <a:pt x="883" y="244"/>
                  </a:lnTo>
                  <a:lnTo>
                    <a:pt x="882" y="244"/>
                  </a:lnTo>
                  <a:lnTo>
                    <a:pt x="882" y="243"/>
                  </a:lnTo>
                  <a:lnTo>
                    <a:pt x="883" y="241"/>
                  </a:lnTo>
                  <a:lnTo>
                    <a:pt x="883" y="240"/>
                  </a:lnTo>
                  <a:lnTo>
                    <a:pt x="882" y="239"/>
                  </a:lnTo>
                  <a:lnTo>
                    <a:pt x="880" y="239"/>
                  </a:lnTo>
                  <a:lnTo>
                    <a:pt x="878" y="238"/>
                  </a:lnTo>
                  <a:lnTo>
                    <a:pt x="878" y="239"/>
                  </a:lnTo>
                  <a:lnTo>
                    <a:pt x="875" y="240"/>
                  </a:lnTo>
                  <a:lnTo>
                    <a:pt x="875" y="243"/>
                  </a:lnTo>
                  <a:lnTo>
                    <a:pt x="874" y="244"/>
                  </a:lnTo>
                  <a:lnTo>
                    <a:pt x="872" y="244"/>
                  </a:lnTo>
                  <a:lnTo>
                    <a:pt x="871" y="243"/>
                  </a:lnTo>
                  <a:lnTo>
                    <a:pt x="871" y="241"/>
                  </a:lnTo>
                  <a:lnTo>
                    <a:pt x="870" y="240"/>
                  </a:lnTo>
                  <a:lnTo>
                    <a:pt x="868" y="240"/>
                  </a:lnTo>
                  <a:lnTo>
                    <a:pt x="866" y="239"/>
                  </a:lnTo>
                  <a:lnTo>
                    <a:pt x="866" y="235"/>
                  </a:lnTo>
                  <a:lnTo>
                    <a:pt x="869" y="234"/>
                  </a:lnTo>
                  <a:lnTo>
                    <a:pt x="870" y="233"/>
                  </a:lnTo>
                  <a:lnTo>
                    <a:pt x="871" y="233"/>
                  </a:lnTo>
                  <a:lnTo>
                    <a:pt x="874" y="231"/>
                  </a:lnTo>
                  <a:lnTo>
                    <a:pt x="875" y="231"/>
                  </a:lnTo>
                  <a:lnTo>
                    <a:pt x="881" y="225"/>
                  </a:lnTo>
                  <a:lnTo>
                    <a:pt x="882" y="225"/>
                  </a:lnTo>
                  <a:lnTo>
                    <a:pt x="884" y="222"/>
                  </a:lnTo>
                  <a:lnTo>
                    <a:pt x="886" y="222"/>
                  </a:lnTo>
                  <a:lnTo>
                    <a:pt x="886" y="221"/>
                  </a:lnTo>
                  <a:lnTo>
                    <a:pt x="888" y="221"/>
                  </a:lnTo>
                  <a:lnTo>
                    <a:pt x="890" y="219"/>
                  </a:lnTo>
                  <a:lnTo>
                    <a:pt x="894" y="219"/>
                  </a:lnTo>
                  <a:lnTo>
                    <a:pt x="896" y="217"/>
                  </a:lnTo>
                  <a:lnTo>
                    <a:pt x="901" y="216"/>
                  </a:lnTo>
                  <a:close/>
                  <a:moveTo>
                    <a:pt x="939" y="210"/>
                  </a:moveTo>
                  <a:lnTo>
                    <a:pt x="940" y="210"/>
                  </a:lnTo>
                  <a:lnTo>
                    <a:pt x="940" y="211"/>
                  </a:lnTo>
                  <a:lnTo>
                    <a:pt x="942" y="211"/>
                  </a:lnTo>
                  <a:lnTo>
                    <a:pt x="942" y="213"/>
                  </a:lnTo>
                  <a:lnTo>
                    <a:pt x="944" y="213"/>
                  </a:lnTo>
                  <a:lnTo>
                    <a:pt x="945" y="214"/>
                  </a:lnTo>
                  <a:lnTo>
                    <a:pt x="946" y="214"/>
                  </a:lnTo>
                  <a:lnTo>
                    <a:pt x="946" y="215"/>
                  </a:lnTo>
                  <a:lnTo>
                    <a:pt x="948" y="216"/>
                  </a:lnTo>
                  <a:lnTo>
                    <a:pt x="946" y="217"/>
                  </a:lnTo>
                  <a:lnTo>
                    <a:pt x="949" y="217"/>
                  </a:lnTo>
                  <a:lnTo>
                    <a:pt x="949" y="220"/>
                  </a:lnTo>
                  <a:lnTo>
                    <a:pt x="950" y="221"/>
                  </a:lnTo>
                  <a:lnTo>
                    <a:pt x="949" y="221"/>
                  </a:lnTo>
                  <a:lnTo>
                    <a:pt x="949" y="225"/>
                  </a:lnTo>
                  <a:lnTo>
                    <a:pt x="946" y="225"/>
                  </a:lnTo>
                  <a:lnTo>
                    <a:pt x="943" y="223"/>
                  </a:lnTo>
                  <a:lnTo>
                    <a:pt x="937" y="219"/>
                  </a:lnTo>
                  <a:lnTo>
                    <a:pt x="934" y="217"/>
                  </a:lnTo>
                  <a:lnTo>
                    <a:pt x="933" y="217"/>
                  </a:lnTo>
                  <a:lnTo>
                    <a:pt x="930" y="219"/>
                  </a:lnTo>
                  <a:lnTo>
                    <a:pt x="928" y="217"/>
                  </a:lnTo>
                  <a:lnTo>
                    <a:pt x="928" y="216"/>
                  </a:lnTo>
                  <a:lnTo>
                    <a:pt x="930" y="215"/>
                  </a:lnTo>
                  <a:lnTo>
                    <a:pt x="928" y="215"/>
                  </a:lnTo>
                  <a:lnTo>
                    <a:pt x="927" y="214"/>
                  </a:lnTo>
                  <a:lnTo>
                    <a:pt x="927" y="213"/>
                  </a:lnTo>
                  <a:lnTo>
                    <a:pt x="928" y="211"/>
                  </a:lnTo>
                  <a:lnTo>
                    <a:pt x="938" y="211"/>
                  </a:lnTo>
                  <a:lnTo>
                    <a:pt x="939" y="210"/>
                  </a:lnTo>
                  <a:close/>
                  <a:moveTo>
                    <a:pt x="794" y="182"/>
                  </a:moveTo>
                  <a:lnTo>
                    <a:pt x="795" y="183"/>
                  </a:lnTo>
                  <a:lnTo>
                    <a:pt x="794" y="184"/>
                  </a:lnTo>
                  <a:lnTo>
                    <a:pt x="793" y="184"/>
                  </a:lnTo>
                  <a:lnTo>
                    <a:pt x="791" y="183"/>
                  </a:lnTo>
                  <a:lnTo>
                    <a:pt x="794" y="182"/>
                  </a:lnTo>
                  <a:close/>
                  <a:moveTo>
                    <a:pt x="799" y="171"/>
                  </a:moveTo>
                  <a:lnTo>
                    <a:pt x="800" y="171"/>
                  </a:lnTo>
                  <a:lnTo>
                    <a:pt x="800" y="172"/>
                  </a:lnTo>
                  <a:lnTo>
                    <a:pt x="799" y="171"/>
                  </a:lnTo>
                  <a:close/>
                  <a:moveTo>
                    <a:pt x="850" y="75"/>
                  </a:moveTo>
                  <a:lnTo>
                    <a:pt x="851" y="77"/>
                  </a:lnTo>
                  <a:lnTo>
                    <a:pt x="851" y="78"/>
                  </a:lnTo>
                  <a:lnTo>
                    <a:pt x="850" y="78"/>
                  </a:lnTo>
                  <a:lnTo>
                    <a:pt x="849" y="77"/>
                  </a:lnTo>
                  <a:lnTo>
                    <a:pt x="850" y="75"/>
                  </a:lnTo>
                  <a:close/>
                  <a:moveTo>
                    <a:pt x="392" y="74"/>
                  </a:moveTo>
                  <a:lnTo>
                    <a:pt x="393" y="74"/>
                  </a:lnTo>
                  <a:lnTo>
                    <a:pt x="393" y="75"/>
                  </a:lnTo>
                  <a:lnTo>
                    <a:pt x="392" y="77"/>
                  </a:lnTo>
                  <a:lnTo>
                    <a:pt x="390" y="77"/>
                  </a:lnTo>
                  <a:lnTo>
                    <a:pt x="390" y="75"/>
                  </a:lnTo>
                  <a:lnTo>
                    <a:pt x="391" y="75"/>
                  </a:lnTo>
                  <a:lnTo>
                    <a:pt x="392" y="74"/>
                  </a:lnTo>
                  <a:close/>
                  <a:moveTo>
                    <a:pt x="435" y="4"/>
                  </a:moveTo>
                  <a:lnTo>
                    <a:pt x="436" y="4"/>
                  </a:lnTo>
                  <a:lnTo>
                    <a:pt x="436" y="5"/>
                  </a:lnTo>
                  <a:lnTo>
                    <a:pt x="435" y="4"/>
                  </a:lnTo>
                  <a:close/>
                  <a:moveTo>
                    <a:pt x="442" y="0"/>
                  </a:moveTo>
                  <a:lnTo>
                    <a:pt x="443" y="0"/>
                  </a:lnTo>
                  <a:lnTo>
                    <a:pt x="443" y="1"/>
                  </a:lnTo>
                  <a:lnTo>
                    <a:pt x="442" y="2"/>
                  </a:lnTo>
                  <a:lnTo>
                    <a:pt x="442" y="4"/>
                  </a:lnTo>
                  <a:lnTo>
                    <a:pt x="443" y="4"/>
                  </a:lnTo>
                  <a:lnTo>
                    <a:pt x="443" y="2"/>
                  </a:lnTo>
                  <a:lnTo>
                    <a:pt x="445" y="2"/>
                  </a:lnTo>
                  <a:lnTo>
                    <a:pt x="446" y="5"/>
                  </a:lnTo>
                  <a:lnTo>
                    <a:pt x="446" y="6"/>
                  </a:lnTo>
                  <a:lnTo>
                    <a:pt x="447" y="5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454" y="6"/>
                  </a:lnTo>
                  <a:lnTo>
                    <a:pt x="456" y="6"/>
                  </a:lnTo>
                  <a:lnTo>
                    <a:pt x="459" y="11"/>
                  </a:lnTo>
                  <a:lnTo>
                    <a:pt x="461" y="12"/>
                  </a:lnTo>
                  <a:lnTo>
                    <a:pt x="460" y="12"/>
                  </a:lnTo>
                  <a:lnTo>
                    <a:pt x="460" y="13"/>
                  </a:lnTo>
                  <a:lnTo>
                    <a:pt x="471" y="13"/>
                  </a:lnTo>
                  <a:lnTo>
                    <a:pt x="471" y="14"/>
                  </a:lnTo>
                  <a:lnTo>
                    <a:pt x="470" y="16"/>
                  </a:lnTo>
                  <a:lnTo>
                    <a:pt x="470" y="18"/>
                  </a:lnTo>
                  <a:lnTo>
                    <a:pt x="471" y="17"/>
                  </a:lnTo>
                  <a:lnTo>
                    <a:pt x="471" y="14"/>
                  </a:lnTo>
                  <a:lnTo>
                    <a:pt x="472" y="13"/>
                  </a:lnTo>
                  <a:lnTo>
                    <a:pt x="484" y="13"/>
                  </a:lnTo>
                  <a:lnTo>
                    <a:pt x="486" y="12"/>
                  </a:lnTo>
                  <a:lnTo>
                    <a:pt x="489" y="12"/>
                  </a:lnTo>
                  <a:lnTo>
                    <a:pt x="491" y="13"/>
                  </a:lnTo>
                  <a:lnTo>
                    <a:pt x="492" y="14"/>
                  </a:lnTo>
                  <a:lnTo>
                    <a:pt x="492" y="13"/>
                  </a:lnTo>
                  <a:lnTo>
                    <a:pt x="495" y="13"/>
                  </a:lnTo>
                  <a:lnTo>
                    <a:pt x="495" y="12"/>
                  </a:lnTo>
                  <a:lnTo>
                    <a:pt x="496" y="13"/>
                  </a:lnTo>
                  <a:lnTo>
                    <a:pt x="501" y="13"/>
                  </a:lnTo>
                  <a:lnTo>
                    <a:pt x="501" y="12"/>
                  </a:lnTo>
                  <a:lnTo>
                    <a:pt x="503" y="12"/>
                  </a:lnTo>
                  <a:lnTo>
                    <a:pt x="504" y="11"/>
                  </a:lnTo>
                  <a:lnTo>
                    <a:pt x="505" y="12"/>
                  </a:lnTo>
                  <a:lnTo>
                    <a:pt x="507" y="12"/>
                  </a:lnTo>
                  <a:lnTo>
                    <a:pt x="510" y="13"/>
                  </a:lnTo>
                  <a:lnTo>
                    <a:pt x="510" y="12"/>
                  </a:lnTo>
                  <a:lnTo>
                    <a:pt x="511" y="13"/>
                  </a:lnTo>
                  <a:lnTo>
                    <a:pt x="511" y="12"/>
                  </a:lnTo>
                  <a:lnTo>
                    <a:pt x="517" y="12"/>
                  </a:lnTo>
                  <a:lnTo>
                    <a:pt x="518" y="11"/>
                  </a:lnTo>
                  <a:lnTo>
                    <a:pt x="517" y="11"/>
                  </a:lnTo>
                  <a:lnTo>
                    <a:pt x="517" y="10"/>
                  </a:lnTo>
                  <a:lnTo>
                    <a:pt x="518" y="10"/>
                  </a:lnTo>
                  <a:lnTo>
                    <a:pt x="517" y="8"/>
                  </a:lnTo>
                  <a:lnTo>
                    <a:pt x="520" y="8"/>
                  </a:lnTo>
                  <a:lnTo>
                    <a:pt x="520" y="7"/>
                  </a:lnTo>
                  <a:lnTo>
                    <a:pt x="521" y="7"/>
                  </a:lnTo>
                  <a:lnTo>
                    <a:pt x="522" y="8"/>
                  </a:lnTo>
                  <a:lnTo>
                    <a:pt x="523" y="8"/>
                  </a:lnTo>
                  <a:lnTo>
                    <a:pt x="526" y="12"/>
                  </a:lnTo>
                  <a:lnTo>
                    <a:pt x="526" y="13"/>
                  </a:lnTo>
                  <a:lnTo>
                    <a:pt x="540" y="13"/>
                  </a:lnTo>
                  <a:lnTo>
                    <a:pt x="540" y="14"/>
                  </a:lnTo>
                  <a:lnTo>
                    <a:pt x="539" y="16"/>
                  </a:lnTo>
                  <a:lnTo>
                    <a:pt x="541" y="16"/>
                  </a:lnTo>
                  <a:lnTo>
                    <a:pt x="541" y="14"/>
                  </a:lnTo>
                  <a:lnTo>
                    <a:pt x="544" y="14"/>
                  </a:lnTo>
                  <a:lnTo>
                    <a:pt x="547" y="17"/>
                  </a:lnTo>
                  <a:lnTo>
                    <a:pt x="548" y="17"/>
                  </a:lnTo>
                  <a:lnTo>
                    <a:pt x="552" y="18"/>
                  </a:lnTo>
                  <a:lnTo>
                    <a:pt x="554" y="18"/>
                  </a:lnTo>
                  <a:lnTo>
                    <a:pt x="557" y="19"/>
                  </a:lnTo>
                  <a:lnTo>
                    <a:pt x="558" y="19"/>
                  </a:lnTo>
                  <a:lnTo>
                    <a:pt x="558" y="18"/>
                  </a:lnTo>
                  <a:lnTo>
                    <a:pt x="559" y="18"/>
                  </a:lnTo>
                  <a:lnTo>
                    <a:pt x="560" y="19"/>
                  </a:lnTo>
                  <a:lnTo>
                    <a:pt x="563" y="19"/>
                  </a:lnTo>
                  <a:lnTo>
                    <a:pt x="566" y="22"/>
                  </a:lnTo>
                  <a:lnTo>
                    <a:pt x="567" y="22"/>
                  </a:lnTo>
                  <a:lnTo>
                    <a:pt x="577" y="23"/>
                  </a:lnTo>
                  <a:lnTo>
                    <a:pt x="578" y="24"/>
                  </a:lnTo>
                  <a:lnTo>
                    <a:pt x="579" y="23"/>
                  </a:lnTo>
                  <a:lnTo>
                    <a:pt x="582" y="23"/>
                  </a:lnTo>
                  <a:lnTo>
                    <a:pt x="582" y="24"/>
                  </a:lnTo>
                  <a:lnTo>
                    <a:pt x="583" y="23"/>
                  </a:lnTo>
                  <a:lnTo>
                    <a:pt x="590" y="23"/>
                  </a:lnTo>
                  <a:lnTo>
                    <a:pt x="591" y="22"/>
                  </a:lnTo>
                  <a:lnTo>
                    <a:pt x="594" y="20"/>
                  </a:lnTo>
                  <a:lnTo>
                    <a:pt x="597" y="20"/>
                  </a:lnTo>
                  <a:lnTo>
                    <a:pt x="597" y="19"/>
                  </a:lnTo>
                  <a:lnTo>
                    <a:pt x="598" y="19"/>
                  </a:lnTo>
                  <a:lnTo>
                    <a:pt x="600" y="20"/>
                  </a:lnTo>
                  <a:lnTo>
                    <a:pt x="600" y="19"/>
                  </a:lnTo>
                  <a:lnTo>
                    <a:pt x="601" y="18"/>
                  </a:lnTo>
                  <a:lnTo>
                    <a:pt x="603" y="18"/>
                  </a:lnTo>
                  <a:lnTo>
                    <a:pt x="604" y="17"/>
                  </a:lnTo>
                  <a:lnTo>
                    <a:pt x="607" y="17"/>
                  </a:lnTo>
                  <a:lnTo>
                    <a:pt x="608" y="18"/>
                  </a:lnTo>
                  <a:lnTo>
                    <a:pt x="605" y="19"/>
                  </a:lnTo>
                  <a:lnTo>
                    <a:pt x="604" y="20"/>
                  </a:lnTo>
                  <a:lnTo>
                    <a:pt x="605" y="20"/>
                  </a:lnTo>
                  <a:lnTo>
                    <a:pt x="605" y="22"/>
                  </a:lnTo>
                  <a:lnTo>
                    <a:pt x="607" y="22"/>
                  </a:lnTo>
                  <a:lnTo>
                    <a:pt x="607" y="20"/>
                  </a:lnTo>
                  <a:lnTo>
                    <a:pt x="608" y="19"/>
                  </a:lnTo>
                  <a:lnTo>
                    <a:pt x="609" y="20"/>
                  </a:lnTo>
                  <a:lnTo>
                    <a:pt x="609" y="19"/>
                  </a:lnTo>
                  <a:lnTo>
                    <a:pt x="610" y="18"/>
                  </a:lnTo>
                  <a:lnTo>
                    <a:pt x="611" y="18"/>
                  </a:lnTo>
                  <a:lnTo>
                    <a:pt x="611" y="17"/>
                  </a:lnTo>
                  <a:lnTo>
                    <a:pt x="613" y="17"/>
                  </a:lnTo>
                  <a:lnTo>
                    <a:pt x="616" y="16"/>
                  </a:lnTo>
                  <a:lnTo>
                    <a:pt x="617" y="16"/>
                  </a:lnTo>
                  <a:lnTo>
                    <a:pt x="617" y="17"/>
                  </a:lnTo>
                  <a:lnTo>
                    <a:pt x="619" y="17"/>
                  </a:lnTo>
                  <a:lnTo>
                    <a:pt x="619" y="18"/>
                  </a:lnTo>
                  <a:lnTo>
                    <a:pt x="622" y="18"/>
                  </a:lnTo>
                  <a:lnTo>
                    <a:pt x="622" y="20"/>
                  </a:lnTo>
                  <a:lnTo>
                    <a:pt x="621" y="20"/>
                  </a:lnTo>
                  <a:lnTo>
                    <a:pt x="621" y="19"/>
                  </a:lnTo>
                  <a:lnTo>
                    <a:pt x="620" y="19"/>
                  </a:lnTo>
                  <a:lnTo>
                    <a:pt x="620" y="20"/>
                  </a:lnTo>
                  <a:lnTo>
                    <a:pt x="621" y="22"/>
                  </a:lnTo>
                  <a:lnTo>
                    <a:pt x="621" y="20"/>
                  </a:lnTo>
                  <a:lnTo>
                    <a:pt x="622" y="22"/>
                  </a:lnTo>
                  <a:lnTo>
                    <a:pt x="627" y="22"/>
                  </a:lnTo>
                  <a:lnTo>
                    <a:pt x="629" y="23"/>
                  </a:lnTo>
                  <a:lnTo>
                    <a:pt x="632" y="23"/>
                  </a:lnTo>
                  <a:lnTo>
                    <a:pt x="634" y="25"/>
                  </a:lnTo>
                  <a:lnTo>
                    <a:pt x="635" y="25"/>
                  </a:lnTo>
                  <a:lnTo>
                    <a:pt x="636" y="24"/>
                  </a:lnTo>
                  <a:lnTo>
                    <a:pt x="640" y="28"/>
                  </a:lnTo>
                  <a:lnTo>
                    <a:pt x="640" y="25"/>
                  </a:lnTo>
                  <a:lnTo>
                    <a:pt x="639" y="24"/>
                  </a:lnTo>
                  <a:lnTo>
                    <a:pt x="640" y="24"/>
                  </a:lnTo>
                  <a:lnTo>
                    <a:pt x="640" y="23"/>
                  </a:lnTo>
                  <a:lnTo>
                    <a:pt x="642" y="22"/>
                  </a:lnTo>
                  <a:lnTo>
                    <a:pt x="642" y="20"/>
                  </a:lnTo>
                  <a:lnTo>
                    <a:pt x="648" y="20"/>
                  </a:lnTo>
                  <a:lnTo>
                    <a:pt x="650" y="19"/>
                  </a:lnTo>
                  <a:lnTo>
                    <a:pt x="651" y="19"/>
                  </a:lnTo>
                  <a:lnTo>
                    <a:pt x="652" y="20"/>
                  </a:lnTo>
                  <a:lnTo>
                    <a:pt x="652" y="22"/>
                  </a:lnTo>
                  <a:lnTo>
                    <a:pt x="653" y="22"/>
                  </a:lnTo>
                  <a:lnTo>
                    <a:pt x="653" y="24"/>
                  </a:lnTo>
                  <a:lnTo>
                    <a:pt x="654" y="23"/>
                  </a:lnTo>
                  <a:lnTo>
                    <a:pt x="654" y="22"/>
                  </a:lnTo>
                  <a:lnTo>
                    <a:pt x="656" y="22"/>
                  </a:lnTo>
                  <a:lnTo>
                    <a:pt x="657" y="23"/>
                  </a:lnTo>
                  <a:lnTo>
                    <a:pt x="659" y="24"/>
                  </a:lnTo>
                  <a:lnTo>
                    <a:pt x="663" y="24"/>
                  </a:lnTo>
                  <a:lnTo>
                    <a:pt x="663" y="25"/>
                  </a:lnTo>
                  <a:lnTo>
                    <a:pt x="667" y="28"/>
                  </a:lnTo>
                  <a:lnTo>
                    <a:pt x="675" y="28"/>
                  </a:lnTo>
                  <a:lnTo>
                    <a:pt x="675" y="29"/>
                  </a:lnTo>
                  <a:lnTo>
                    <a:pt x="677" y="29"/>
                  </a:lnTo>
                  <a:lnTo>
                    <a:pt x="678" y="28"/>
                  </a:lnTo>
                  <a:lnTo>
                    <a:pt x="679" y="28"/>
                  </a:lnTo>
                  <a:lnTo>
                    <a:pt x="683" y="26"/>
                  </a:lnTo>
                  <a:lnTo>
                    <a:pt x="685" y="26"/>
                  </a:lnTo>
                  <a:lnTo>
                    <a:pt x="687" y="28"/>
                  </a:lnTo>
                  <a:lnTo>
                    <a:pt x="687" y="26"/>
                  </a:lnTo>
                  <a:lnTo>
                    <a:pt x="685" y="26"/>
                  </a:lnTo>
                  <a:lnTo>
                    <a:pt x="688" y="25"/>
                  </a:lnTo>
                  <a:lnTo>
                    <a:pt x="690" y="23"/>
                  </a:lnTo>
                  <a:lnTo>
                    <a:pt x="691" y="23"/>
                  </a:lnTo>
                  <a:lnTo>
                    <a:pt x="691" y="26"/>
                  </a:lnTo>
                  <a:lnTo>
                    <a:pt x="692" y="26"/>
                  </a:lnTo>
                  <a:lnTo>
                    <a:pt x="692" y="29"/>
                  </a:lnTo>
                  <a:lnTo>
                    <a:pt x="695" y="29"/>
                  </a:lnTo>
                  <a:lnTo>
                    <a:pt x="696" y="28"/>
                  </a:lnTo>
                  <a:lnTo>
                    <a:pt x="697" y="29"/>
                  </a:lnTo>
                  <a:lnTo>
                    <a:pt x="697" y="31"/>
                  </a:lnTo>
                  <a:lnTo>
                    <a:pt x="700" y="31"/>
                  </a:lnTo>
                  <a:lnTo>
                    <a:pt x="701" y="30"/>
                  </a:lnTo>
                  <a:lnTo>
                    <a:pt x="701" y="29"/>
                  </a:lnTo>
                  <a:lnTo>
                    <a:pt x="702" y="29"/>
                  </a:lnTo>
                  <a:lnTo>
                    <a:pt x="703" y="30"/>
                  </a:lnTo>
                  <a:lnTo>
                    <a:pt x="706" y="31"/>
                  </a:lnTo>
                  <a:lnTo>
                    <a:pt x="706" y="30"/>
                  </a:lnTo>
                  <a:lnTo>
                    <a:pt x="707" y="30"/>
                  </a:lnTo>
                  <a:lnTo>
                    <a:pt x="708" y="31"/>
                  </a:lnTo>
                  <a:lnTo>
                    <a:pt x="708" y="36"/>
                  </a:lnTo>
                  <a:lnTo>
                    <a:pt x="707" y="38"/>
                  </a:lnTo>
                  <a:lnTo>
                    <a:pt x="704" y="41"/>
                  </a:lnTo>
                  <a:lnTo>
                    <a:pt x="704" y="42"/>
                  </a:lnTo>
                  <a:lnTo>
                    <a:pt x="706" y="43"/>
                  </a:lnTo>
                  <a:lnTo>
                    <a:pt x="707" y="43"/>
                  </a:lnTo>
                  <a:lnTo>
                    <a:pt x="708" y="44"/>
                  </a:lnTo>
                  <a:lnTo>
                    <a:pt x="709" y="44"/>
                  </a:lnTo>
                  <a:lnTo>
                    <a:pt x="709" y="42"/>
                  </a:lnTo>
                  <a:lnTo>
                    <a:pt x="710" y="41"/>
                  </a:lnTo>
                  <a:lnTo>
                    <a:pt x="710" y="39"/>
                  </a:lnTo>
                  <a:lnTo>
                    <a:pt x="712" y="39"/>
                  </a:lnTo>
                  <a:lnTo>
                    <a:pt x="712" y="42"/>
                  </a:lnTo>
                  <a:lnTo>
                    <a:pt x="713" y="42"/>
                  </a:lnTo>
                  <a:lnTo>
                    <a:pt x="713" y="43"/>
                  </a:lnTo>
                  <a:lnTo>
                    <a:pt x="715" y="43"/>
                  </a:lnTo>
                  <a:lnTo>
                    <a:pt x="718" y="44"/>
                  </a:lnTo>
                  <a:lnTo>
                    <a:pt x="719" y="45"/>
                  </a:lnTo>
                  <a:lnTo>
                    <a:pt x="721" y="45"/>
                  </a:lnTo>
                  <a:lnTo>
                    <a:pt x="722" y="47"/>
                  </a:lnTo>
                  <a:lnTo>
                    <a:pt x="723" y="47"/>
                  </a:lnTo>
                  <a:lnTo>
                    <a:pt x="726" y="48"/>
                  </a:lnTo>
                  <a:lnTo>
                    <a:pt x="727" y="49"/>
                  </a:lnTo>
                  <a:lnTo>
                    <a:pt x="731" y="49"/>
                  </a:lnTo>
                  <a:lnTo>
                    <a:pt x="734" y="48"/>
                  </a:lnTo>
                  <a:lnTo>
                    <a:pt x="735" y="49"/>
                  </a:lnTo>
                  <a:lnTo>
                    <a:pt x="735" y="53"/>
                  </a:lnTo>
                  <a:lnTo>
                    <a:pt x="738" y="53"/>
                  </a:lnTo>
                  <a:lnTo>
                    <a:pt x="739" y="54"/>
                  </a:lnTo>
                  <a:lnTo>
                    <a:pt x="740" y="54"/>
                  </a:lnTo>
                  <a:lnTo>
                    <a:pt x="741" y="56"/>
                  </a:lnTo>
                  <a:lnTo>
                    <a:pt x="741" y="57"/>
                  </a:lnTo>
                  <a:lnTo>
                    <a:pt x="743" y="57"/>
                  </a:lnTo>
                  <a:lnTo>
                    <a:pt x="743" y="59"/>
                  </a:lnTo>
                  <a:lnTo>
                    <a:pt x="744" y="59"/>
                  </a:lnTo>
                  <a:lnTo>
                    <a:pt x="745" y="56"/>
                  </a:lnTo>
                  <a:lnTo>
                    <a:pt x="747" y="57"/>
                  </a:lnTo>
                  <a:lnTo>
                    <a:pt x="750" y="57"/>
                  </a:lnTo>
                  <a:lnTo>
                    <a:pt x="752" y="55"/>
                  </a:lnTo>
                  <a:lnTo>
                    <a:pt x="752" y="56"/>
                  </a:lnTo>
                  <a:lnTo>
                    <a:pt x="753" y="56"/>
                  </a:lnTo>
                  <a:lnTo>
                    <a:pt x="753" y="55"/>
                  </a:lnTo>
                  <a:lnTo>
                    <a:pt x="754" y="55"/>
                  </a:lnTo>
                  <a:lnTo>
                    <a:pt x="758" y="59"/>
                  </a:lnTo>
                  <a:lnTo>
                    <a:pt x="759" y="57"/>
                  </a:lnTo>
                  <a:lnTo>
                    <a:pt x="760" y="57"/>
                  </a:lnTo>
                  <a:lnTo>
                    <a:pt x="760" y="60"/>
                  </a:lnTo>
                  <a:lnTo>
                    <a:pt x="762" y="61"/>
                  </a:lnTo>
                  <a:lnTo>
                    <a:pt x="762" y="62"/>
                  </a:lnTo>
                  <a:lnTo>
                    <a:pt x="763" y="62"/>
                  </a:lnTo>
                  <a:lnTo>
                    <a:pt x="763" y="63"/>
                  </a:lnTo>
                  <a:lnTo>
                    <a:pt x="766" y="63"/>
                  </a:lnTo>
                  <a:lnTo>
                    <a:pt x="770" y="62"/>
                  </a:lnTo>
                  <a:lnTo>
                    <a:pt x="772" y="62"/>
                  </a:lnTo>
                  <a:lnTo>
                    <a:pt x="774" y="61"/>
                  </a:lnTo>
                  <a:lnTo>
                    <a:pt x="776" y="62"/>
                  </a:lnTo>
                  <a:lnTo>
                    <a:pt x="777" y="62"/>
                  </a:lnTo>
                  <a:lnTo>
                    <a:pt x="778" y="63"/>
                  </a:lnTo>
                  <a:lnTo>
                    <a:pt x="778" y="65"/>
                  </a:lnTo>
                  <a:lnTo>
                    <a:pt x="779" y="65"/>
                  </a:lnTo>
                  <a:lnTo>
                    <a:pt x="781" y="63"/>
                  </a:lnTo>
                  <a:lnTo>
                    <a:pt x="781" y="62"/>
                  </a:lnTo>
                  <a:lnTo>
                    <a:pt x="782" y="62"/>
                  </a:lnTo>
                  <a:lnTo>
                    <a:pt x="783" y="63"/>
                  </a:lnTo>
                  <a:lnTo>
                    <a:pt x="795" y="63"/>
                  </a:lnTo>
                  <a:lnTo>
                    <a:pt x="795" y="61"/>
                  </a:lnTo>
                  <a:lnTo>
                    <a:pt x="794" y="61"/>
                  </a:lnTo>
                  <a:lnTo>
                    <a:pt x="794" y="60"/>
                  </a:lnTo>
                  <a:lnTo>
                    <a:pt x="795" y="60"/>
                  </a:lnTo>
                  <a:lnTo>
                    <a:pt x="794" y="59"/>
                  </a:lnTo>
                  <a:lnTo>
                    <a:pt x="795" y="57"/>
                  </a:lnTo>
                  <a:lnTo>
                    <a:pt x="795" y="55"/>
                  </a:lnTo>
                  <a:lnTo>
                    <a:pt x="801" y="55"/>
                  </a:lnTo>
                  <a:lnTo>
                    <a:pt x="803" y="56"/>
                  </a:lnTo>
                  <a:lnTo>
                    <a:pt x="805" y="57"/>
                  </a:lnTo>
                  <a:lnTo>
                    <a:pt x="807" y="57"/>
                  </a:lnTo>
                  <a:lnTo>
                    <a:pt x="808" y="59"/>
                  </a:lnTo>
                  <a:lnTo>
                    <a:pt x="813" y="59"/>
                  </a:lnTo>
                  <a:lnTo>
                    <a:pt x="814" y="60"/>
                  </a:lnTo>
                  <a:lnTo>
                    <a:pt x="814" y="61"/>
                  </a:lnTo>
                  <a:lnTo>
                    <a:pt x="815" y="62"/>
                  </a:lnTo>
                  <a:lnTo>
                    <a:pt x="824" y="62"/>
                  </a:lnTo>
                  <a:lnTo>
                    <a:pt x="824" y="63"/>
                  </a:lnTo>
                  <a:lnTo>
                    <a:pt x="825" y="63"/>
                  </a:lnTo>
                  <a:lnTo>
                    <a:pt x="825" y="65"/>
                  </a:lnTo>
                  <a:lnTo>
                    <a:pt x="826" y="66"/>
                  </a:lnTo>
                  <a:lnTo>
                    <a:pt x="827" y="68"/>
                  </a:lnTo>
                  <a:lnTo>
                    <a:pt x="827" y="71"/>
                  </a:lnTo>
                  <a:lnTo>
                    <a:pt x="826" y="72"/>
                  </a:lnTo>
                  <a:lnTo>
                    <a:pt x="826" y="73"/>
                  </a:lnTo>
                  <a:lnTo>
                    <a:pt x="828" y="73"/>
                  </a:lnTo>
                  <a:lnTo>
                    <a:pt x="828" y="74"/>
                  </a:lnTo>
                  <a:lnTo>
                    <a:pt x="827" y="74"/>
                  </a:lnTo>
                  <a:lnTo>
                    <a:pt x="826" y="75"/>
                  </a:lnTo>
                  <a:lnTo>
                    <a:pt x="827" y="77"/>
                  </a:lnTo>
                  <a:lnTo>
                    <a:pt x="827" y="78"/>
                  </a:lnTo>
                  <a:lnTo>
                    <a:pt x="828" y="78"/>
                  </a:lnTo>
                  <a:lnTo>
                    <a:pt x="831" y="79"/>
                  </a:lnTo>
                  <a:lnTo>
                    <a:pt x="832" y="78"/>
                  </a:lnTo>
                  <a:lnTo>
                    <a:pt x="834" y="77"/>
                  </a:lnTo>
                  <a:lnTo>
                    <a:pt x="836" y="77"/>
                  </a:lnTo>
                  <a:lnTo>
                    <a:pt x="837" y="74"/>
                  </a:lnTo>
                  <a:lnTo>
                    <a:pt x="838" y="75"/>
                  </a:lnTo>
                  <a:lnTo>
                    <a:pt x="839" y="74"/>
                  </a:lnTo>
                  <a:lnTo>
                    <a:pt x="840" y="75"/>
                  </a:lnTo>
                  <a:lnTo>
                    <a:pt x="844" y="75"/>
                  </a:lnTo>
                  <a:lnTo>
                    <a:pt x="846" y="78"/>
                  </a:lnTo>
                  <a:lnTo>
                    <a:pt x="849" y="78"/>
                  </a:lnTo>
                  <a:lnTo>
                    <a:pt x="849" y="79"/>
                  </a:lnTo>
                  <a:lnTo>
                    <a:pt x="850" y="81"/>
                  </a:lnTo>
                  <a:lnTo>
                    <a:pt x="851" y="82"/>
                  </a:lnTo>
                  <a:lnTo>
                    <a:pt x="855" y="82"/>
                  </a:lnTo>
                  <a:lnTo>
                    <a:pt x="855" y="81"/>
                  </a:lnTo>
                  <a:lnTo>
                    <a:pt x="856" y="81"/>
                  </a:lnTo>
                  <a:lnTo>
                    <a:pt x="856" y="80"/>
                  </a:lnTo>
                  <a:lnTo>
                    <a:pt x="857" y="79"/>
                  </a:lnTo>
                  <a:lnTo>
                    <a:pt x="864" y="79"/>
                  </a:lnTo>
                  <a:lnTo>
                    <a:pt x="868" y="80"/>
                  </a:lnTo>
                  <a:lnTo>
                    <a:pt x="871" y="84"/>
                  </a:lnTo>
                  <a:lnTo>
                    <a:pt x="874" y="84"/>
                  </a:lnTo>
                  <a:lnTo>
                    <a:pt x="874" y="82"/>
                  </a:lnTo>
                  <a:lnTo>
                    <a:pt x="875" y="82"/>
                  </a:lnTo>
                  <a:lnTo>
                    <a:pt x="877" y="84"/>
                  </a:lnTo>
                  <a:lnTo>
                    <a:pt x="880" y="84"/>
                  </a:lnTo>
                  <a:lnTo>
                    <a:pt x="878" y="82"/>
                  </a:lnTo>
                  <a:lnTo>
                    <a:pt x="878" y="81"/>
                  </a:lnTo>
                  <a:lnTo>
                    <a:pt x="881" y="80"/>
                  </a:lnTo>
                  <a:lnTo>
                    <a:pt x="881" y="79"/>
                  </a:lnTo>
                  <a:lnTo>
                    <a:pt x="886" y="79"/>
                  </a:lnTo>
                  <a:lnTo>
                    <a:pt x="887" y="78"/>
                  </a:lnTo>
                  <a:lnTo>
                    <a:pt x="889" y="78"/>
                  </a:lnTo>
                  <a:lnTo>
                    <a:pt x="889" y="77"/>
                  </a:lnTo>
                  <a:lnTo>
                    <a:pt x="895" y="77"/>
                  </a:lnTo>
                  <a:lnTo>
                    <a:pt x="895" y="78"/>
                  </a:lnTo>
                  <a:lnTo>
                    <a:pt x="896" y="78"/>
                  </a:lnTo>
                  <a:lnTo>
                    <a:pt x="897" y="79"/>
                  </a:lnTo>
                  <a:lnTo>
                    <a:pt x="900" y="79"/>
                  </a:lnTo>
                  <a:lnTo>
                    <a:pt x="901" y="78"/>
                  </a:lnTo>
                  <a:lnTo>
                    <a:pt x="901" y="82"/>
                  </a:lnTo>
                  <a:lnTo>
                    <a:pt x="902" y="84"/>
                  </a:lnTo>
                  <a:lnTo>
                    <a:pt x="906" y="84"/>
                  </a:lnTo>
                  <a:lnTo>
                    <a:pt x="907" y="85"/>
                  </a:lnTo>
                  <a:lnTo>
                    <a:pt x="906" y="86"/>
                  </a:lnTo>
                  <a:lnTo>
                    <a:pt x="906" y="88"/>
                  </a:lnTo>
                  <a:lnTo>
                    <a:pt x="905" y="88"/>
                  </a:lnTo>
                  <a:lnTo>
                    <a:pt x="905" y="90"/>
                  </a:lnTo>
                  <a:lnTo>
                    <a:pt x="903" y="88"/>
                  </a:lnTo>
                  <a:lnTo>
                    <a:pt x="902" y="90"/>
                  </a:lnTo>
                  <a:lnTo>
                    <a:pt x="901" y="88"/>
                  </a:lnTo>
                  <a:lnTo>
                    <a:pt x="900" y="88"/>
                  </a:lnTo>
                  <a:lnTo>
                    <a:pt x="899" y="90"/>
                  </a:lnTo>
                  <a:lnTo>
                    <a:pt x="899" y="94"/>
                  </a:lnTo>
                  <a:lnTo>
                    <a:pt x="901" y="97"/>
                  </a:lnTo>
                  <a:lnTo>
                    <a:pt x="901" y="98"/>
                  </a:lnTo>
                  <a:lnTo>
                    <a:pt x="902" y="99"/>
                  </a:lnTo>
                  <a:lnTo>
                    <a:pt x="902" y="104"/>
                  </a:lnTo>
                  <a:lnTo>
                    <a:pt x="903" y="104"/>
                  </a:lnTo>
                  <a:lnTo>
                    <a:pt x="903" y="106"/>
                  </a:lnTo>
                  <a:lnTo>
                    <a:pt x="902" y="108"/>
                  </a:lnTo>
                  <a:lnTo>
                    <a:pt x="902" y="109"/>
                  </a:lnTo>
                  <a:lnTo>
                    <a:pt x="900" y="111"/>
                  </a:lnTo>
                  <a:lnTo>
                    <a:pt x="899" y="111"/>
                  </a:lnTo>
                  <a:lnTo>
                    <a:pt x="896" y="112"/>
                  </a:lnTo>
                  <a:lnTo>
                    <a:pt x="896" y="114"/>
                  </a:lnTo>
                  <a:lnTo>
                    <a:pt x="890" y="120"/>
                  </a:lnTo>
                  <a:lnTo>
                    <a:pt x="887" y="120"/>
                  </a:lnTo>
                  <a:lnTo>
                    <a:pt x="887" y="121"/>
                  </a:lnTo>
                  <a:lnTo>
                    <a:pt x="886" y="121"/>
                  </a:lnTo>
                  <a:lnTo>
                    <a:pt x="886" y="122"/>
                  </a:lnTo>
                  <a:lnTo>
                    <a:pt x="884" y="122"/>
                  </a:lnTo>
                  <a:lnTo>
                    <a:pt x="884" y="123"/>
                  </a:lnTo>
                  <a:lnTo>
                    <a:pt x="878" y="125"/>
                  </a:lnTo>
                  <a:lnTo>
                    <a:pt x="870" y="129"/>
                  </a:lnTo>
                  <a:lnTo>
                    <a:pt x="869" y="130"/>
                  </a:lnTo>
                  <a:lnTo>
                    <a:pt x="864" y="133"/>
                  </a:lnTo>
                  <a:lnTo>
                    <a:pt x="862" y="135"/>
                  </a:lnTo>
                  <a:lnTo>
                    <a:pt x="859" y="139"/>
                  </a:lnTo>
                  <a:lnTo>
                    <a:pt x="858" y="141"/>
                  </a:lnTo>
                  <a:lnTo>
                    <a:pt x="857" y="142"/>
                  </a:lnTo>
                  <a:lnTo>
                    <a:pt x="853" y="143"/>
                  </a:lnTo>
                  <a:lnTo>
                    <a:pt x="852" y="145"/>
                  </a:lnTo>
                  <a:lnTo>
                    <a:pt x="846" y="145"/>
                  </a:lnTo>
                  <a:lnTo>
                    <a:pt x="845" y="146"/>
                  </a:lnTo>
                  <a:lnTo>
                    <a:pt x="844" y="146"/>
                  </a:lnTo>
                  <a:lnTo>
                    <a:pt x="836" y="148"/>
                  </a:lnTo>
                  <a:lnTo>
                    <a:pt x="832" y="148"/>
                  </a:lnTo>
                  <a:lnTo>
                    <a:pt x="821" y="153"/>
                  </a:lnTo>
                  <a:lnTo>
                    <a:pt x="818" y="153"/>
                  </a:lnTo>
                  <a:lnTo>
                    <a:pt x="818" y="155"/>
                  </a:lnTo>
                  <a:lnTo>
                    <a:pt x="812" y="155"/>
                  </a:lnTo>
                  <a:lnTo>
                    <a:pt x="809" y="157"/>
                  </a:lnTo>
                  <a:lnTo>
                    <a:pt x="805" y="161"/>
                  </a:lnTo>
                  <a:lnTo>
                    <a:pt x="802" y="165"/>
                  </a:lnTo>
                  <a:lnTo>
                    <a:pt x="796" y="171"/>
                  </a:lnTo>
                  <a:lnTo>
                    <a:pt x="797" y="172"/>
                  </a:lnTo>
                  <a:lnTo>
                    <a:pt x="800" y="172"/>
                  </a:lnTo>
                  <a:lnTo>
                    <a:pt x="802" y="174"/>
                  </a:lnTo>
                  <a:lnTo>
                    <a:pt x="803" y="173"/>
                  </a:lnTo>
                  <a:lnTo>
                    <a:pt x="803" y="177"/>
                  </a:lnTo>
                  <a:lnTo>
                    <a:pt x="802" y="177"/>
                  </a:lnTo>
                  <a:lnTo>
                    <a:pt x="800" y="178"/>
                  </a:lnTo>
                  <a:lnTo>
                    <a:pt x="796" y="182"/>
                  </a:lnTo>
                  <a:lnTo>
                    <a:pt x="797" y="179"/>
                  </a:lnTo>
                  <a:lnTo>
                    <a:pt x="796" y="179"/>
                  </a:lnTo>
                  <a:lnTo>
                    <a:pt x="793" y="180"/>
                  </a:lnTo>
                  <a:lnTo>
                    <a:pt x="791" y="182"/>
                  </a:lnTo>
                  <a:lnTo>
                    <a:pt x="790" y="182"/>
                  </a:lnTo>
                  <a:lnTo>
                    <a:pt x="790" y="183"/>
                  </a:lnTo>
                  <a:lnTo>
                    <a:pt x="789" y="186"/>
                  </a:lnTo>
                  <a:lnTo>
                    <a:pt x="788" y="188"/>
                  </a:lnTo>
                  <a:lnTo>
                    <a:pt x="788" y="189"/>
                  </a:lnTo>
                  <a:lnTo>
                    <a:pt x="787" y="190"/>
                  </a:lnTo>
                  <a:lnTo>
                    <a:pt x="785" y="190"/>
                  </a:lnTo>
                  <a:lnTo>
                    <a:pt x="785" y="192"/>
                  </a:lnTo>
                  <a:lnTo>
                    <a:pt x="784" y="192"/>
                  </a:lnTo>
                  <a:lnTo>
                    <a:pt x="782" y="198"/>
                  </a:lnTo>
                  <a:lnTo>
                    <a:pt x="781" y="200"/>
                  </a:lnTo>
                  <a:lnTo>
                    <a:pt x="781" y="201"/>
                  </a:lnTo>
                  <a:lnTo>
                    <a:pt x="779" y="201"/>
                  </a:lnTo>
                  <a:lnTo>
                    <a:pt x="778" y="203"/>
                  </a:lnTo>
                  <a:lnTo>
                    <a:pt x="776" y="206"/>
                  </a:lnTo>
                  <a:lnTo>
                    <a:pt x="774" y="210"/>
                  </a:lnTo>
                  <a:lnTo>
                    <a:pt x="772" y="211"/>
                  </a:lnTo>
                  <a:lnTo>
                    <a:pt x="770" y="213"/>
                  </a:lnTo>
                  <a:lnTo>
                    <a:pt x="769" y="214"/>
                  </a:lnTo>
                  <a:lnTo>
                    <a:pt x="766" y="219"/>
                  </a:lnTo>
                  <a:lnTo>
                    <a:pt x="763" y="222"/>
                  </a:lnTo>
                  <a:lnTo>
                    <a:pt x="759" y="229"/>
                  </a:lnTo>
                  <a:lnTo>
                    <a:pt x="758" y="231"/>
                  </a:lnTo>
                  <a:lnTo>
                    <a:pt x="758" y="233"/>
                  </a:lnTo>
                  <a:lnTo>
                    <a:pt x="756" y="235"/>
                  </a:lnTo>
                  <a:lnTo>
                    <a:pt x="756" y="238"/>
                  </a:lnTo>
                  <a:lnTo>
                    <a:pt x="754" y="238"/>
                  </a:lnTo>
                  <a:lnTo>
                    <a:pt x="753" y="240"/>
                  </a:lnTo>
                  <a:lnTo>
                    <a:pt x="753" y="247"/>
                  </a:lnTo>
                  <a:lnTo>
                    <a:pt x="754" y="251"/>
                  </a:lnTo>
                  <a:lnTo>
                    <a:pt x="757" y="257"/>
                  </a:lnTo>
                  <a:lnTo>
                    <a:pt x="757" y="258"/>
                  </a:lnTo>
                  <a:lnTo>
                    <a:pt x="758" y="259"/>
                  </a:lnTo>
                  <a:lnTo>
                    <a:pt x="757" y="259"/>
                  </a:lnTo>
                  <a:lnTo>
                    <a:pt x="757" y="263"/>
                  </a:lnTo>
                  <a:lnTo>
                    <a:pt x="758" y="265"/>
                  </a:lnTo>
                  <a:lnTo>
                    <a:pt x="759" y="266"/>
                  </a:lnTo>
                  <a:lnTo>
                    <a:pt x="762" y="271"/>
                  </a:lnTo>
                  <a:lnTo>
                    <a:pt x="766" y="276"/>
                  </a:lnTo>
                  <a:lnTo>
                    <a:pt x="770" y="276"/>
                  </a:lnTo>
                  <a:lnTo>
                    <a:pt x="771" y="277"/>
                  </a:lnTo>
                  <a:lnTo>
                    <a:pt x="774" y="278"/>
                  </a:lnTo>
                  <a:lnTo>
                    <a:pt x="775" y="280"/>
                  </a:lnTo>
                  <a:lnTo>
                    <a:pt x="775" y="281"/>
                  </a:lnTo>
                  <a:lnTo>
                    <a:pt x="776" y="282"/>
                  </a:lnTo>
                  <a:lnTo>
                    <a:pt x="777" y="282"/>
                  </a:lnTo>
                  <a:lnTo>
                    <a:pt x="777" y="283"/>
                  </a:lnTo>
                  <a:lnTo>
                    <a:pt x="775" y="283"/>
                  </a:lnTo>
                  <a:lnTo>
                    <a:pt x="775" y="284"/>
                  </a:lnTo>
                  <a:lnTo>
                    <a:pt x="774" y="284"/>
                  </a:lnTo>
                  <a:lnTo>
                    <a:pt x="774" y="286"/>
                  </a:lnTo>
                  <a:lnTo>
                    <a:pt x="772" y="286"/>
                  </a:lnTo>
                  <a:lnTo>
                    <a:pt x="771" y="287"/>
                  </a:lnTo>
                  <a:lnTo>
                    <a:pt x="770" y="287"/>
                  </a:lnTo>
                  <a:lnTo>
                    <a:pt x="770" y="289"/>
                  </a:lnTo>
                  <a:lnTo>
                    <a:pt x="765" y="289"/>
                  </a:lnTo>
                  <a:lnTo>
                    <a:pt x="765" y="293"/>
                  </a:lnTo>
                  <a:lnTo>
                    <a:pt x="764" y="293"/>
                  </a:lnTo>
                  <a:lnTo>
                    <a:pt x="764" y="294"/>
                  </a:lnTo>
                  <a:lnTo>
                    <a:pt x="759" y="294"/>
                  </a:lnTo>
                  <a:lnTo>
                    <a:pt x="757" y="296"/>
                  </a:lnTo>
                  <a:lnTo>
                    <a:pt x="753" y="297"/>
                  </a:lnTo>
                  <a:lnTo>
                    <a:pt x="752" y="297"/>
                  </a:lnTo>
                  <a:lnTo>
                    <a:pt x="752" y="299"/>
                  </a:lnTo>
                  <a:lnTo>
                    <a:pt x="750" y="301"/>
                  </a:lnTo>
                  <a:lnTo>
                    <a:pt x="750" y="303"/>
                  </a:lnTo>
                  <a:lnTo>
                    <a:pt x="747" y="303"/>
                  </a:lnTo>
                  <a:lnTo>
                    <a:pt x="747" y="305"/>
                  </a:lnTo>
                  <a:lnTo>
                    <a:pt x="745" y="305"/>
                  </a:lnTo>
                  <a:lnTo>
                    <a:pt x="745" y="307"/>
                  </a:lnTo>
                  <a:lnTo>
                    <a:pt x="746" y="312"/>
                  </a:lnTo>
                  <a:lnTo>
                    <a:pt x="745" y="312"/>
                  </a:lnTo>
                  <a:lnTo>
                    <a:pt x="745" y="313"/>
                  </a:lnTo>
                  <a:lnTo>
                    <a:pt x="743" y="312"/>
                  </a:lnTo>
                  <a:lnTo>
                    <a:pt x="743" y="313"/>
                  </a:lnTo>
                  <a:lnTo>
                    <a:pt x="741" y="313"/>
                  </a:lnTo>
                  <a:lnTo>
                    <a:pt x="740" y="314"/>
                  </a:lnTo>
                  <a:lnTo>
                    <a:pt x="740" y="319"/>
                  </a:lnTo>
                  <a:lnTo>
                    <a:pt x="739" y="323"/>
                  </a:lnTo>
                  <a:lnTo>
                    <a:pt x="739" y="324"/>
                  </a:lnTo>
                  <a:lnTo>
                    <a:pt x="738" y="324"/>
                  </a:lnTo>
                  <a:lnTo>
                    <a:pt x="737" y="325"/>
                  </a:lnTo>
                  <a:lnTo>
                    <a:pt x="737" y="326"/>
                  </a:lnTo>
                  <a:lnTo>
                    <a:pt x="735" y="330"/>
                  </a:lnTo>
                  <a:lnTo>
                    <a:pt x="735" y="333"/>
                  </a:lnTo>
                  <a:lnTo>
                    <a:pt x="734" y="332"/>
                  </a:lnTo>
                  <a:lnTo>
                    <a:pt x="733" y="334"/>
                  </a:lnTo>
                  <a:lnTo>
                    <a:pt x="732" y="336"/>
                  </a:lnTo>
                  <a:lnTo>
                    <a:pt x="731" y="336"/>
                  </a:lnTo>
                  <a:lnTo>
                    <a:pt x="731" y="337"/>
                  </a:lnTo>
                  <a:lnTo>
                    <a:pt x="732" y="340"/>
                  </a:lnTo>
                  <a:lnTo>
                    <a:pt x="733" y="340"/>
                  </a:lnTo>
                  <a:lnTo>
                    <a:pt x="734" y="342"/>
                  </a:lnTo>
                  <a:lnTo>
                    <a:pt x="737" y="342"/>
                  </a:lnTo>
                  <a:lnTo>
                    <a:pt x="738" y="343"/>
                  </a:lnTo>
                  <a:lnTo>
                    <a:pt x="737" y="343"/>
                  </a:lnTo>
                  <a:lnTo>
                    <a:pt x="737" y="344"/>
                  </a:lnTo>
                  <a:lnTo>
                    <a:pt x="733" y="344"/>
                  </a:lnTo>
                  <a:lnTo>
                    <a:pt x="733" y="345"/>
                  </a:lnTo>
                  <a:lnTo>
                    <a:pt x="729" y="345"/>
                  </a:lnTo>
                  <a:lnTo>
                    <a:pt x="728" y="346"/>
                  </a:lnTo>
                  <a:lnTo>
                    <a:pt x="727" y="346"/>
                  </a:lnTo>
                  <a:lnTo>
                    <a:pt x="726" y="345"/>
                  </a:lnTo>
                  <a:lnTo>
                    <a:pt x="720" y="345"/>
                  </a:lnTo>
                  <a:lnTo>
                    <a:pt x="720" y="348"/>
                  </a:lnTo>
                  <a:lnTo>
                    <a:pt x="718" y="348"/>
                  </a:lnTo>
                  <a:lnTo>
                    <a:pt x="718" y="346"/>
                  </a:lnTo>
                  <a:lnTo>
                    <a:pt x="716" y="345"/>
                  </a:lnTo>
                  <a:lnTo>
                    <a:pt x="714" y="345"/>
                  </a:lnTo>
                  <a:lnTo>
                    <a:pt x="714" y="346"/>
                  </a:lnTo>
                  <a:lnTo>
                    <a:pt x="710" y="346"/>
                  </a:lnTo>
                  <a:lnTo>
                    <a:pt x="709" y="348"/>
                  </a:lnTo>
                  <a:lnTo>
                    <a:pt x="707" y="349"/>
                  </a:lnTo>
                  <a:lnTo>
                    <a:pt x="707" y="350"/>
                  </a:lnTo>
                  <a:lnTo>
                    <a:pt x="704" y="350"/>
                  </a:lnTo>
                  <a:lnTo>
                    <a:pt x="704" y="352"/>
                  </a:lnTo>
                  <a:lnTo>
                    <a:pt x="703" y="354"/>
                  </a:lnTo>
                  <a:lnTo>
                    <a:pt x="701" y="354"/>
                  </a:lnTo>
                  <a:lnTo>
                    <a:pt x="698" y="355"/>
                  </a:lnTo>
                  <a:lnTo>
                    <a:pt x="697" y="356"/>
                  </a:lnTo>
                  <a:lnTo>
                    <a:pt x="697" y="357"/>
                  </a:lnTo>
                  <a:lnTo>
                    <a:pt x="696" y="357"/>
                  </a:lnTo>
                  <a:lnTo>
                    <a:pt x="696" y="358"/>
                  </a:lnTo>
                  <a:lnTo>
                    <a:pt x="690" y="364"/>
                  </a:lnTo>
                  <a:lnTo>
                    <a:pt x="690" y="367"/>
                  </a:lnTo>
                  <a:lnTo>
                    <a:pt x="689" y="369"/>
                  </a:lnTo>
                  <a:lnTo>
                    <a:pt x="689" y="372"/>
                  </a:lnTo>
                  <a:lnTo>
                    <a:pt x="688" y="375"/>
                  </a:lnTo>
                  <a:lnTo>
                    <a:pt x="687" y="376"/>
                  </a:lnTo>
                  <a:lnTo>
                    <a:pt x="687" y="380"/>
                  </a:lnTo>
                  <a:lnTo>
                    <a:pt x="684" y="380"/>
                  </a:lnTo>
                  <a:lnTo>
                    <a:pt x="683" y="381"/>
                  </a:lnTo>
                  <a:lnTo>
                    <a:pt x="683" y="382"/>
                  </a:lnTo>
                  <a:lnTo>
                    <a:pt x="682" y="383"/>
                  </a:lnTo>
                  <a:lnTo>
                    <a:pt x="682" y="385"/>
                  </a:lnTo>
                  <a:lnTo>
                    <a:pt x="681" y="385"/>
                  </a:lnTo>
                  <a:lnTo>
                    <a:pt x="681" y="386"/>
                  </a:lnTo>
                  <a:lnTo>
                    <a:pt x="679" y="387"/>
                  </a:lnTo>
                  <a:lnTo>
                    <a:pt x="679" y="388"/>
                  </a:lnTo>
                  <a:lnTo>
                    <a:pt x="678" y="388"/>
                  </a:lnTo>
                  <a:lnTo>
                    <a:pt x="678" y="389"/>
                  </a:lnTo>
                  <a:lnTo>
                    <a:pt x="676" y="389"/>
                  </a:lnTo>
                  <a:lnTo>
                    <a:pt x="676" y="391"/>
                  </a:lnTo>
                  <a:lnTo>
                    <a:pt x="673" y="389"/>
                  </a:lnTo>
                  <a:lnTo>
                    <a:pt x="672" y="388"/>
                  </a:lnTo>
                  <a:lnTo>
                    <a:pt x="672" y="387"/>
                  </a:lnTo>
                  <a:lnTo>
                    <a:pt x="671" y="386"/>
                  </a:lnTo>
                  <a:lnTo>
                    <a:pt x="669" y="385"/>
                  </a:lnTo>
                  <a:lnTo>
                    <a:pt x="666" y="385"/>
                  </a:lnTo>
                  <a:lnTo>
                    <a:pt x="665" y="386"/>
                  </a:lnTo>
                  <a:lnTo>
                    <a:pt x="664" y="386"/>
                  </a:lnTo>
                  <a:lnTo>
                    <a:pt x="663" y="385"/>
                  </a:lnTo>
                  <a:lnTo>
                    <a:pt x="659" y="386"/>
                  </a:lnTo>
                  <a:lnTo>
                    <a:pt x="658" y="386"/>
                  </a:lnTo>
                  <a:lnTo>
                    <a:pt x="658" y="388"/>
                  </a:lnTo>
                  <a:lnTo>
                    <a:pt x="657" y="391"/>
                  </a:lnTo>
                  <a:lnTo>
                    <a:pt x="656" y="392"/>
                  </a:lnTo>
                  <a:lnTo>
                    <a:pt x="653" y="392"/>
                  </a:lnTo>
                  <a:lnTo>
                    <a:pt x="652" y="393"/>
                  </a:lnTo>
                  <a:lnTo>
                    <a:pt x="652" y="392"/>
                  </a:lnTo>
                  <a:lnTo>
                    <a:pt x="651" y="393"/>
                  </a:lnTo>
                  <a:lnTo>
                    <a:pt x="648" y="391"/>
                  </a:lnTo>
                  <a:lnTo>
                    <a:pt x="647" y="391"/>
                  </a:lnTo>
                  <a:lnTo>
                    <a:pt x="647" y="392"/>
                  </a:lnTo>
                  <a:lnTo>
                    <a:pt x="646" y="392"/>
                  </a:lnTo>
                  <a:lnTo>
                    <a:pt x="645" y="389"/>
                  </a:lnTo>
                  <a:lnTo>
                    <a:pt x="634" y="389"/>
                  </a:lnTo>
                  <a:lnTo>
                    <a:pt x="631" y="388"/>
                  </a:lnTo>
                  <a:lnTo>
                    <a:pt x="627" y="389"/>
                  </a:lnTo>
                  <a:lnTo>
                    <a:pt x="626" y="389"/>
                  </a:lnTo>
                  <a:lnTo>
                    <a:pt x="626" y="391"/>
                  </a:lnTo>
                  <a:lnTo>
                    <a:pt x="625" y="391"/>
                  </a:lnTo>
                  <a:lnTo>
                    <a:pt x="623" y="392"/>
                  </a:lnTo>
                  <a:lnTo>
                    <a:pt x="620" y="392"/>
                  </a:lnTo>
                  <a:lnTo>
                    <a:pt x="619" y="391"/>
                  </a:lnTo>
                  <a:lnTo>
                    <a:pt x="616" y="391"/>
                  </a:lnTo>
                  <a:lnTo>
                    <a:pt x="615" y="389"/>
                  </a:lnTo>
                  <a:lnTo>
                    <a:pt x="613" y="389"/>
                  </a:lnTo>
                  <a:lnTo>
                    <a:pt x="611" y="391"/>
                  </a:lnTo>
                  <a:lnTo>
                    <a:pt x="609" y="391"/>
                  </a:lnTo>
                  <a:lnTo>
                    <a:pt x="607" y="389"/>
                  </a:lnTo>
                  <a:lnTo>
                    <a:pt x="603" y="389"/>
                  </a:lnTo>
                  <a:lnTo>
                    <a:pt x="600" y="391"/>
                  </a:lnTo>
                  <a:lnTo>
                    <a:pt x="596" y="389"/>
                  </a:lnTo>
                  <a:lnTo>
                    <a:pt x="595" y="389"/>
                  </a:lnTo>
                  <a:lnTo>
                    <a:pt x="594" y="391"/>
                  </a:lnTo>
                  <a:lnTo>
                    <a:pt x="580" y="391"/>
                  </a:lnTo>
                  <a:lnTo>
                    <a:pt x="579" y="393"/>
                  </a:lnTo>
                  <a:lnTo>
                    <a:pt x="578" y="393"/>
                  </a:lnTo>
                  <a:lnTo>
                    <a:pt x="578" y="394"/>
                  </a:lnTo>
                  <a:lnTo>
                    <a:pt x="577" y="395"/>
                  </a:lnTo>
                  <a:lnTo>
                    <a:pt x="576" y="398"/>
                  </a:lnTo>
                  <a:lnTo>
                    <a:pt x="573" y="398"/>
                  </a:lnTo>
                  <a:lnTo>
                    <a:pt x="572" y="400"/>
                  </a:lnTo>
                  <a:lnTo>
                    <a:pt x="570" y="403"/>
                  </a:lnTo>
                  <a:lnTo>
                    <a:pt x="566" y="403"/>
                  </a:lnTo>
                  <a:lnTo>
                    <a:pt x="561" y="401"/>
                  </a:lnTo>
                  <a:lnTo>
                    <a:pt x="560" y="401"/>
                  </a:lnTo>
                  <a:lnTo>
                    <a:pt x="559" y="403"/>
                  </a:lnTo>
                  <a:lnTo>
                    <a:pt x="557" y="404"/>
                  </a:lnTo>
                  <a:lnTo>
                    <a:pt x="553" y="405"/>
                  </a:lnTo>
                  <a:lnTo>
                    <a:pt x="552" y="406"/>
                  </a:lnTo>
                  <a:lnTo>
                    <a:pt x="548" y="406"/>
                  </a:lnTo>
                  <a:lnTo>
                    <a:pt x="547" y="407"/>
                  </a:lnTo>
                  <a:lnTo>
                    <a:pt x="546" y="410"/>
                  </a:lnTo>
                  <a:lnTo>
                    <a:pt x="546" y="412"/>
                  </a:lnTo>
                  <a:lnTo>
                    <a:pt x="545" y="412"/>
                  </a:lnTo>
                  <a:lnTo>
                    <a:pt x="545" y="413"/>
                  </a:lnTo>
                  <a:lnTo>
                    <a:pt x="544" y="413"/>
                  </a:lnTo>
                  <a:lnTo>
                    <a:pt x="544" y="416"/>
                  </a:lnTo>
                  <a:lnTo>
                    <a:pt x="541" y="420"/>
                  </a:lnTo>
                  <a:lnTo>
                    <a:pt x="540" y="419"/>
                  </a:lnTo>
                  <a:lnTo>
                    <a:pt x="538" y="419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2" y="428"/>
                  </a:lnTo>
                  <a:lnTo>
                    <a:pt x="530" y="428"/>
                  </a:lnTo>
                  <a:lnTo>
                    <a:pt x="528" y="425"/>
                  </a:lnTo>
                  <a:lnTo>
                    <a:pt x="524" y="425"/>
                  </a:lnTo>
                  <a:lnTo>
                    <a:pt x="524" y="424"/>
                  </a:lnTo>
                  <a:lnTo>
                    <a:pt x="522" y="424"/>
                  </a:lnTo>
                  <a:lnTo>
                    <a:pt x="522" y="423"/>
                  </a:lnTo>
                  <a:lnTo>
                    <a:pt x="517" y="418"/>
                  </a:lnTo>
                  <a:lnTo>
                    <a:pt x="516" y="418"/>
                  </a:lnTo>
                  <a:lnTo>
                    <a:pt x="515" y="419"/>
                  </a:lnTo>
                  <a:lnTo>
                    <a:pt x="513" y="418"/>
                  </a:lnTo>
                  <a:lnTo>
                    <a:pt x="510" y="416"/>
                  </a:lnTo>
                  <a:lnTo>
                    <a:pt x="509" y="413"/>
                  </a:lnTo>
                  <a:lnTo>
                    <a:pt x="507" y="412"/>
                  </a:lnTo>
                  <a:lnTo>
                    <a:pt x="507" y="409"/>
                  </a:lnTo>
                  <a:lnTo>
                    <a:pt x="504" y="407"/>
                  </a:lnTo>
                  <a:lnTo>
                    <a:pt x="503" y="405"/>
                  </a:lnTo>
                  <a:lnTo>
                    <a:pt x="503" y="404"/>
                  </a:lnTo>
                  <a:lnTo>
                    <a:pt x="502" y="401"/>
                  </a:lnTo>
                  <a:lnTo>
                    <a:pt x="501" y="400"/>
                  </a:lnTo>
                  <a:lnTo>
                    <a:pt x="502" y="400"/>
                  </a:lnTo>
                  <a:lnTo>
                    <a:pt x="503" y="401"/>
                  </a:lnTo>
                  <a:lnTo>
                    <a:pt x="503" y="403"/>
                  </a:lnTo>
                  <a:lnTo>
                    <a:pt x="504" y="404"/>
                  </a:lnTo>
                  <a:lnTo>
                    <a:pt x="507" y="401"/>
                  </a:lnTo>
                  <a:lnTo>
                    <a:pt x="504" y="401"/>
                  </a:lnTo>
                  <a:lnTo>
                    <a:pt x="504" y="398"/>
                  </a:lnTo>
                  <a:lnTo>
                    <a:pt x="502" y="397"/>
                  </a:lnTo>
                  <a:lnTo>
                    <a:pt x="502" y="395"/>
                  </a:lnTo>
                  <a:lnTo>
                    <a:pt x="497" y="395"/>
                  </a:lnTo>
                  <a:lnTo>
                    <a:pt x="497" y="393"/>
                  </a:lnTo>
                  <a:lnTo>
                    <a:pt x="496" y="392"/>
                  </a:lnTo>
                  <a:lnTo>
                    <a:pt x="496" y="388"/>
                  </a:lnTo>
                  <a:lnTo>
                    <a:pt x="497" y="388"/>
                  </a:lnTo>
                  <a:lnTo>
                    <a:pt x="498" y="387"/>
                  </a:lnTo>
                  <a:lnTo>
                    <a:pt x="499" y="387"/>
                  </a:lnTo>
                  <a:lnTo>
                    <a:pt x="499" y="386"/>
                  </a:lnTo>
                  <a:lnTo>
                    <a:pt x="497" y="386"/>
                  </a:lnTo>
                  <a:lnTo>
                    <a:pt x="496" y="385"/>
                  </a:lnTo>
                  <a:lnTo>
                    <a:pt x="495" y="381"/>
                  </a:lnTo>
                  <a:lnTo>
                    <a:pt x="493" y="379"/>
                  </a:lnTo>
                  <a:lnTo>
                    <a:pt x="492" y="377"/>
                  </a:lnTo>
                  <a:lnTo>
                    <a:pt x="483" y="370"/>
                  </a:lnTo>
                  <a:lnTo>
                    <a:pt x="482" y="370"/>
                  </a:lnTo>
                  <a:lnTo>
                    <a:pt x="480" y="369"/>
                  </a:lnTo>
                  <a:lnTo>
                    <a:pt x="479" y="369"/>
                  </a:lnTo>
                  <a:lnTo>
                    <a:pt x="478" y="368"/>
                  </a:lnTo>
                  <a:lnTo>
                    <a:pt x="477" y="368"/>
                  </a:lnTo>
                  <a:lnTo>
                    <a:pt x="476" y="367"/>
                  </a:lnTo>
                  <a:lnTo>
                    <a:pt x="476" y="363"/>
                  </a:lnTo>
                  <a:lnTo>
                    <a:pt x="478" y="361"/>
                  </a:lnTo>
                  <a:lnTo>
                    <a:pt x="477" y="361"/>
                  </a:lnTo>
                  <a:lnTo>
                    <a:pt x="476" y="363"/>
                  </a:lnTo>
                  <a:lnTo>
                    <a:pt x="473" y="363"/>
                  </a:lnTo>
                  <a:lnTo>
                    <a:pt x="473" y="364"/>
                  </a:lnTo>
                  <a:lnTo>
                    <a:pt x="474" y="366"/>
                  </a:lnTo>
                  <a:lnTo>
                    <a:pt x="474" y="367"/>
                  </a:lnTo>
                  <a:lnTo>
                    <a:pt x="471" y="366"/>
                  </a:lnTo>
                  <a:lnTo>
                    <a:pt x="468" y="364"/>
                  </a:lnTo>
                  <a:lnTo>
                    <a:pt x="458" y="366"/>
                  </a:lnTo>
                  <a:lnTo>
                    <a:pt x="456" y="367"/>
                  </a:lnTo>
                  <a:lnTo>
                    <a:pt x="455" y="367"/>
                  </a:lnTo>
                  <a:lnTo>
                    <a:pt x="455" y="366"/>
                  </a:lnTo>
                  <a:lnTo>
                    <a:pt x="454" y="366"/>
                  </a:lnTo>
                  <a:lnTo>
                    <a:pt x="453" y="363"/>
                  </a:lnTo>
                  <a:lnTo>
                    <a:pt x="453" y="362"/>
                  </a:lnTo>
                  <a:lnTo>
                    <a:pt x="454" y="361"/>
                  </a:lnTo>
                  <a:lnTo>
                    <a:pt x="453" y="360"/>
                  </a:lnTo>
                  <a:lnTo>
                    <a:pt x="453" y="355"/>
                  </a:lnTo>
                  <a:lnTo>
                    <a:pt x="452" y="354"/>
                  </a:lnTo>
                  <a:lnTo>
                    <a:pt x="452" y="349"/>
                  </a:lnTo>
                  <a:lnTo>
                    <a:pt x="451" y="349"/>
                  </a:lnTo>
                  <a:lnTo>
                    <a:pt x="449" y="348"/>
                  </a:lnTo>
                  <a:lnTo>
                    <a:pt x="449" y="345"/>
                  </a:lnTo>
                  <a:lnTo>
                    <a:pt x="452" y="343"/>
                  </a:lnTo>
                  <a:lnTo>
                    <a:pt x="452" y="339"/>
                  </a:lnTo>
                  <a:lnTo>
                    <a:pt x="453" y="337"/>
                  </a:lnTo>
                  <a:lnTo>
                    <a:pt x="454" y="336"/>
                  </a:lnTo>
                  <a:lnTo>
                    <a:pt x="458" y="333"/>
                  </a:lnTo>
                  <a:lnTo>
                    <a:pt x="459" y="331"/>
                  </a:lnTo>
                  <a:lnTo>
                    <a:pt x="459" y="329"/>
                  </a:lnTo>
                  <a:lnTo>
                    <a:pt x="460" y="326"/>
                  </a:lnTo>
                  <a:lnTo>
                    <a:pt x="460" y="324"/>
                  </a:lnTo>
                  <a:lnTo>
                    <a:pt x="461" y="324"/>
                  </a:lnTo>
                  <a:lnTo>
                    <a:pt x="462" y="323"/>
                  </a:lnTo>
                  <a:lnTo>
                    <a:pt x="464" y="324"/>
                  </a:lnTo>
                  <a:lnTo>
                    <a:pt x="465" y="323"/>
                  </a:lnTo>
                  <a:lnTo>
                    <a:pt x="466" y="323"/>
                  </a:lnTo>
                  <a:lnTo>
                    <a:pt x="466" y="320"/>
                  </a:lnTo>
                  <a:lnTo>
                    <a:pt x="467" y="320"/>
                  </a:lnTo>
                  <a:lnTo>
                    <a:pt x="470" y="321"/>
                  </a:lnTo>
                  <a:lnTo>
                    <a:pt x="471" y="321"/>
                  </a:lnTo>
                  <a:lnTo>
                    <a:pt x="471" y="320"/>
                  </a:lnTo>
                  <a:lnTo>
                    <a:pt x="472" y="318"/>
                  </a:lnTo>
                  <a:lnTo>
                    <a:pt x="472" y="317"/>
                  </a:lnTo>
                  <a:lnTo>
                    <a:pt x="474" y="312"/>
                  </a:lnTo>
                  <a:lnTo>
                    <a:pt x="471" y="312"/>
                  </a:lnTo>
                  <a:lnTo>
                    <a:pt x="470" y="313"/>
                  </a:lnTo>
                  <a:lnTo>
                    <a:pt x="466" y="313"/>
                  </a:lnTo>
                  <a:lnTo>
                    <a:pt x="465" y="308"/>
                  </a:lnTo>
                  <a:lnTo>
                    <a:pt x="462" y="306"/>
                  </a:lnTo>
                  <a:lnTo>
                    <a:pt x="458" y="300"/>
                  </a:lnTo>
                  <a:lnTo>
                    <a:pt x="456" y="299"/>
                  </a:lnTo>
                  <a:lnTo>
                    <a:pt x="458" y="297"/>
                  </a:lnTo>
                  <a:lnTo>
                    <a:pt x="456" y="296"/>
                  </a:lnTo>
                  <a:lnTo>
                    <a:pt x="458" y="295"/>
                  </a:lnTo>
                  <a:lnTo>
                    <a:pt x="458" y="293"/>
                  </a:lnTo>
                  <a:lnTo>
                    <a:pt x="460" y="290"/>
                  </a:lnTo>
                  <a:lnTo>
                    <a:pt x="460" y="289"/>
                  </a:lnTo>
                  <a:lnTo>
                    <a:pt x="459" y="288"/>
                  </a:lnTo>
                  <a:lnTo>
                    <a:pt x="459" y="287"/>
                  </a:lnTo>
                  <a:lnTo>
                    <a:pt x="460" y="284"/>
                  </a:lnTo>
                  <a:lnTo>
                    <a:pt x="460" y="283"/>
                  </a:lnTo>
                  <a:lnTo>
                    <a:pt x="462" y="282"/>
                  </a:lnTo>
                  <a:lnTo>
                    <a:pt x="462" y="281"/>
                  </a:lnTo>
                  <a:lnTo>
                    <a:pt x="464" y="281"/>
                  </a:lnTo>
                  <a:lnTo>
                    <a:pt x="465" y="280"/>
                  </a:lnTo>
                  <a:lnTo>
                    <a:pt x="465" y="278"/>
                  </a:lnTo>
                  <a:lnTo>
                    <a:pt x="468" y="278"/>
                  </a:lnTo>
                  <a:lnTo>
                    <a:pt x="468" y="277"/>
                  </a:lnTo>
                  <a:lnTo>
                    <a:pt x="470" y="277"/>
                  </a:lnTo>
                  <a:lnTo>
                    <a:pt x="470" y="275"/>
                  </a:lnTo>
                  <a:lnTo>
                    <a:pt x="468" y="274"/>
                  </a:lnTo>
                  <a:lnTo>
                    <a:pt x="470" y="274"/>
                  </a:lnTo>
                  <a:lnTo>
                    <a:pt x="471" y="272"/>
                  </a:lnTo>
                  <a:lnTo>
                    <a:pt x="472" y="269"/>
                  </a:lnTo>
                  <a:lnTo>
                    <a:pt x="473" y="268"/>
                  </a:lnTo>
                  <a:lnTo>
                    <a:pt x="472" y="268"/>
                  </a:lnTo>
                  <a:lnTo>
                    <a:pt x="472" y="264"/>
                  </a:lnTo>
                  <a:lnTo>
                    <a:pt x="471" y="264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67" y="264"/>
                  </a:lnTo>
                  <a:lnTo>
                    <a:pt x="466" y="264"/>
                  </a:lnTo>
                  <a:lnTo>
                    <a:pt x="465" y="263"/>
                  </a:lnTo>
                  <a:lnTo>
                    <a:pt x="465" y="259"/>
                  </a:lnTo>
                  <a:lnTo>
                    <a:pt x="462" y="259"/>
                  </a:lnTo>
                  <a:lnTo>
                    <a:pt x="460" y="257"/>
                  </a:lnTo>
                  <a:lnTo>
                    <a:pt x="460" y="256"/>
                  </a:lnTo>
                  <a:lnTo>
                    <a:pt x="461" y="254"/>
                  </a:lnTo>
                  <a:lnTo>
                    <a:pt x="458" y="251"/>
                  </a:lnTo>
                  <a:lnTo>
                    <a:pt x="458" y="246"/>
                  </a:lnTo>
                  <a:lnTo>
                    <a:pt x="459" y="245"/>
                  </a:lnTo>
                  <a:lnTo>
                    <a:pt x="459" y="244"/>
                  </a:lnTo>
                  <a:lnTo>
                    <a:pt x="458" y="244"/>
                  </a:lnTo>
                  <a:lnTo>
                    <a:pt x="456" y="243"/>
                  </a:lnTo>
                  <a:lnTo>
                    <a:pt x="455" y="243"/>
                  </a:lnTo>
                  <a:lnTo>
                    <a:pt x="454" y="241"/>
                  </a:lnTo>
                  <a:lnTo>
                    <a:pt x="454" y="240"/>
                  </a:lnTo>
                  <a:lnTo>
                    <a:pt x="453" y="240"/>
                  </a:lnTo>
                  <a:lnTo>
                    <a:pt x="449" y="237"/>
                  </a:lnTo>
                  <a:lnTo>
                    <a:pt x="448" y="233"/>
                  </a:lnTo>
                  <a:lnTo>
                    <a:pt x="448" y="232"/>
                  </a:lnTo>
                  <a:lnTo>
                    <a:pt x="470" y="232"/>
                  </a:lnTo>
                  <a:lnTo>
                    <a:pt x="471" y="231"/>
                  </a:lnTo>
                  <a:lnTo>
                    <a:pt x="471" y="228"/>
                  </a:lnTo>
                  <a:lnTo>
                    <a:pt x="472" y="227"/>
                  </a:lnTo>
                  <a:lnTo>
                    <a:pt x="472" y="225"/>
                  </a:lnTo>
                  <a:lnTo>
                    <a:pt x="474" y="222"/>
                  </a:lnTo>
                  <a:lnTo>
                    <a:pt x="474" y="219"/>
                  </a:lnTo>
                  <a:lnTo>
                    <a:pt x="476" y="219"/>
                  </a:lnTo>
                  <a:lnTo>
                    <a:pt x="476" y="215"/>
                  </a:lnTo>
                  <a:lnTo>
                    <a:pt x="477" y="214"/>
                  </a:lnTo>
                  <a:lnTo>
                    <a:pt x="476" y="210"/>
                  </a:lnTo>
                  <a:lnTo>
                    <a:pt x="474" y="209"/>
                  </a:lnTo>
                  <a:lnTo>
                    <a:pt x="473" y="209"/>
                  </a:lnTo>
                  <a:lnTo>
                    <a:pt x="473" y="208"/>
                  </a:lnTo>
                  <a:lnTo>
                    <a:pt x="471" y="208"/>
                  </a:lnTo>
                  <a:lnTo>
                    <a:pt x="471" y="207"/>
                  </a:lnTo>
                  <a:lnTo>
                    <a:pt x="470" y="206"/>
                  </a:lnTo>
                  <a:lnTo>
                    <a:pt x="470" y="204"/>
                  </a:lnTo>
                  <a:lnTo>
                    <a:pt x="471" y="202"/>
                  </a:lnTo>
                  <a:lnTo>
                    <a:pt x="472" y="202"/>
                  </a:lnTo>
                  <a:lnTo>
                    <a:pt x="473" y="201"/>
                  </a:lnTo>
                  <a:lnTo>
                    <a:pt x="476" y="201"/>
                  </a:lnTo>
                  <a:lnTo>
                    <a:pt x="477" y="200"/>
                  </a:lnTo>
                  <a:lnTo>
                    <a:pt x="477" y="198"/>
                  </a:lnTo>
                  <a:lnTo>
                    <a:pt x="480" y="195"/>
                  </a:lnTo>
                  <a:lnTo>
                    <a:pt x="478" y="192"/>
                  </a:lnTo>
                  <a:lnTo>
                    <a:pt x="478" y="188"/>
                  </a:lnTo>
                  <a:lnTo>
                    <a:pt x="479" y="186"/>
                  </a:lnTo>
                  <a:lnTo>
                    <a:pt x="479" y="184"/>
                  </a:lnTo>
                  <a:lnTo>
                    <a:pt x="478" y="184"/>
                  </a:lnTo>
                  <a:lnTo>
                    <a:pt x="478" y="182"/>
                  </a:lnTo>
                  <a:lnTo>
                    <a:pt x="479" y="179"/>
                  </a:lnTo>
                  <a:lnTo>
                    <a:pt x="479" y="176"/>
                  </a:lnTo>
                  <a:lnTo>
                    <a:pt x="478" y="173"/>
                  </a:lnTo>
                  <a:lnTo>
                    <a:pt x="478" y="171"/>
                  </a:lnTo>
                  <a:lnTo>
                    <a:pt x="479" y="171"/>
                  </a:lnTo>
                  <a:lnTo>
                    <a:pt x="479" y="170"/>
                  </a:lnTo>
                  <a:lnTo>
                    <a:pt x="478" y="170"/>
                  </a:lnTo>
                  <a:lnTo>
                    <a:pt x="478" y="168"/>
                  </a:lnTo>
                  <a:lnTo>
                    <a:pt x="479" y="167"/>
                  </a:lnTo>
                  <a:lnTo>
                    <a:pt x="479" y="166"/>
                  </a:lnTo>
                  <a:lnTo>
                    <a:pt x="478" y="166"/>
                  </a:lnTo>
                  <a:lnTo>
                    <a:pt x="478" y="165"/>
                  </a:lnTo>
                  <a:lnTo>
                    <a:pt x="477" y="164"/>
                  </a:lnTo>
                  <a:lnTo>
                    <a:pt x="477" y="161"/>
                  </a:lnTo>
                  <a:lnTo>
                    <a:pt x="476" y="161"/>
                  </a:lnTo>
                  <a:lnTo>
                    <a:pt x="474" y="159"/>
                  </a:lnTo>
                  <a:lnTo>
                    <a:pt x="474" y="157"/>
                  </a:lnTo>
                  <a:lnTo>
                    <a:pt x="476" y="155"/>
                  </a:lnTo>
                  <a:lnTo>
                    <a:pt x="478" y="157"/>
                  </a:lnTo>
                  <a:lnTo>
                    <a:pt x="479" y="157"/>
                  </a:lnTo>
                  <a:lnTo>
                    <a:pt x="480" y="155"/>
                  </a:lnTo>
                  <a:lnTo>
                    <a:pt x="482" y="153"/>
                  </a:lnTo>
                  <a:lnTo>
                    <a:pt x="482" y="151"/>
                  </a:lnTo>
                  <a:lnTo>
                    <a:pt x="485" y="147"/>
                  </a:lnTo>
                  <a:lnTo>
                    <a:pt x="486" y="145"/>
                  </a:lnTo>
                  <a:lnTo>
                    <a:pt x="487" y="143"/>
                  </a:lnTo>
                  <a:lnTo>
                    <a:pt x="490" y="143"/>
                  </a:lnTo>
                  <a:lnTo>
                    <a:pt x="493" y="142"/>
                  </a:lnTo>
                  <a:lnTo>
                    <a:pt x="496" y="140"/>
                  </a:lnTo>
                  <a:lnTo>
                    <a:pt x="497" y="137"/>
                  </a:lnTo>
                  <a:lnTo>
                    <a:pt x="498" y="137"/>
                  </a:lnTo>
                  <a:lnTo>
                    <a:pt x="498" y="136"/>
                  </a:lnTo>
                  <a:lnTo>
                    <a:pt x="501" y="136"/>
                  </a:lnTo>
                  <a:lnTo>
                    <a:pt x="501" y="135"/>
                  </a:lnTo>
                  <a:lnTo>
                    <a:pt x="502" y="133"/>
                  </a:lnTo>
                  <a:lnTo>
                    <a:pt x="502" y="131"/>
                  </a:lnTo>
                  <a:lnTo>
                    <a:pt x="503" y="130"/>
                  </a:lnTo>
                  <a:lnTo>
                    <a:pt x="505" y="127"/>
                  </a:lnTo>
                  <a:lnTo>
                    <a:pt x="504" y="127"/>
                  </a:lnTo>
                  <a:lnTo>
                    <a:pt x="504" y="125"/>
                  </a:lnTo>
                  <a:lnTo>
                    <a:pt x="502" y="124"/>
                  </a:lnTo>
                  <a:lnTo>
                    <a:pt x="501" y="123"/>
                  </a:lnTo>
                  <a:lnTo>
                    <a:pt x="498" y="122"/>
                  </a:lnTo>
                  <a:lnTo>
                    <a:pt x="495" y="121"/>
                  </a:lnTo>
                  <a:lnTo>
                    <a:pt x="493" y="122"/>
                  </a:lnTo>
                  <a:lnTo>
                    <a:pt x="491" y="122"/>
                  </a:lnTo>
                  <a:lnTo>
                    <a:pt x="490" y="121"/>
                  </a:lnTo>
                  <a:lnTo>
                    <a:pt x="490" y="116"/>
                  </a:lnTo>
                  <a:lnTo>
                    <a:pt x="491" y="111"/>
                  </a:lnTo>
                  <a:lnTo>
                    <a:pt x="492" y="110"/>
                  </a:lnTo>
                  <a:lnTo>
                    <a:pt x="490" y="110"/>
                  </a:lnTo>
                  <a:lnTo>
                    <a:pt x="490" y="106"/>
                  </a:lnTo>
                  <a:lnTo>
                    <a:pt x="489" y="105"/>
                  </a:lnTo>
                  <a:lnTo>
                    <a:pt x="487" y="105"/>
                  </a:lnTo>
                  <a:lnTo>
                    <a:pt x="487" y="106"/>
                  </a:lnTo>
                  <a:lnTo>
                    <a:pt x="482" y="106"/>
                  </a:lnTo>
                  <a:lnTo>
                    <a:pt x="480" y="104"/>
                  </a:lnTo>
                  <a:lnTo>
                    <a:pt x="479" y="104"/>
                  </a:lnTo>
                  <a:lnTo>
                    <a:pt x="479" y="105"/>
                  </a:lnTo>
                  <a:lnTo>
                    <a:pt x="478" y="106"/>
                  </a:lnTo>
                  <a:lnTo>
                    <a:pt x="474" y="106"/>
                  </a:lnTo>
                  <a:lnTo>
                    <a:pt x="473" y="105"/>
                  </a:lnTo>
                  <a:lnTo>
                    <a:pt x="471" y="105"/>
                  </a:lnTo>
                  <a:lnTo>
                    <a:pt x="470" y="106"/>
                  </a:lnTo>
                  <a:lnTo>
                    <a:pt x="467" y="104"/>
                  </a:lnTo>
                  <a:lnTo>
                    <a:pt x="464" y="104"/>
                  </a:lnTo>
                  <a:lnTo>
                    <a:pt x="464" y="109"/>
                  </a:lnTo>
                  <a:lnTo>
                    <a:pt x="462" y="109"/>
                  </a:lnTo>
                  <a:lnTo>
                    <a:pt x="462" y="110"/>
                  </a:lnTo>
                  <a:lnTo>
                    <a:pt x="461" y="110"/>
                  </a:lnTo>
                  <a:lnTo>
                    <a:pt x="458" y="111"/>
                  </a:lnTo>
                  <a:lnTo>
                    <a:pt x="455" y="111"/>
                  </a:lnTo>
                  <a:lnTo>
                    <a:pt x="453" y="114"/>
                  </a:lnTo>
                  <a:lnTo>
                    <a:pt x="453" y="112"/>
                  </a:lnTo>
                  <a:lnTo>
                    <a:pt x="452" y="111"/>
                  </a:lnTo>
                  <a:lnTo>
                    <a:pt x="451" y="111"/>
                  </a:lnTo>
                  <a:lnTo>
                    <a:pt x="451" y="110"/>
                  </a:lnTo>
                  <a:lnTo>
                    <a:pt x="449" y="110"/>
                  </a:lnTo>
                  <a:lnTo>
                    <a:pt x="449" y="112"/>
                  </a:lnTo>
                  <a:lnTo>
                    <a:pt x="446" y="112"/>
                  </a:lnTo>
                  <a:lnTo>
                    <a:pt x="446" y="110"/>
                  </a:lnTo>
                  <a:lnTo>
                    <a:pt x="443" y="110"/>
                  </a:lnTo>
                  <a:lnTo>
                    <a:pt x="442" y="109"/>
                  </a:lnTo>
                  <a:lnTo>
                    <a:pt x="440" y="109"/>
                  </a:lnTo>
                  <a:lnTo>
                    <a:pt x="437" y="110"/>
                  </a:lnTo>
                  <a:lnTo>
                    <a:pt x="435" y="110"/>
                  </a:lnTo>
                  <a:lnTo>
                    <a:pt x="435" y="111"/>
                  </a:lnTo>
                  <a:lnTo>
                    <a:pt x="434" y="111"/>
                  </a:lnTo>
                  <a:lnTo>
                    <a:pt x="434" y="108"/>
                  </a:lnTo>
                  <a:lnTo>
                    <a:pt x="433" y="108"/>
                  </a:lnTo>
                  <a:lnTo>
                    <a:pt x="433" y="110"/>
                  </a:lnTo>
                  <a:lnTo>
                    <a:pt x="429" y="110"/>
                  </a:lnTo>
                  <a:lnTo>
                    <a:pt x="429" y="111"/>
                  </a:lnTo>
                  <a:lnTo>
                    <a:pt x="428" y="114"/>
                  </a:lnTo>
                  <a:lnTo>
                    <a:pt x="422" y="114"/>
                  </a:lnTo>
                  <a:lnTo>
                    <a:pt x="422" y="111"/>
                  </a:lnTo>
                  <a:lnTo>
                    <a:pt x="420" y="110"/>
                  </a:lnTo>
                  <a:lnTo>
                    <a:pt x="420" y="108"/>
                  </a:lnTo>
                  <a:lnTo>
                    <a:pt x="424" y="103"/>
                  </a:lnTo>
                  <a:lnTo>
                    <a:pt x="424" y="102"/>
                  </a:lnTo>
                  <a:lnTo>
                    <a:pt x="426" y="102"/>
                  </a:lnTo>
                  <a:lnTo>
                    <a:pt x="426" y="99"/>
                  </a:lnTo>
                  <a:lnTo>
                    <a:pt x="424" y="99"/>
                  </a:lnTo>
                  <a:lnTo>
                    <a:pt x="423" y="98"/>
                  </a:lnTo>
                  <a:lnTo>
                    <a:pt x="423" y="99"/>
                  </a:lnTo>
                  <a:lnTo>
                    <a:pt x="421" y="99"/>
                  </a:lnTo>
                  <a:lnTo>
                    <a:pt x="421" y="94"/>
                  </a:lnTo>
                  <a:lnTo>
                    <a:pt x="418" y="94"/>
                  </a:lnTo>
                  <a:lnTo>
                    <a:pt x="418" y="96"/>
                  </a:lnTo>
                  <a:lnTo>
                    <a:pt x="416" y="96"/>
                  </a:lnTo>
                  <a:lnTo>
                    <a:pt x="416" y="97"/>
                  </a:lnTo>
                  <a:lnTo>
                    <a:pt x="415" y="97"/>
                  </a:lnTo>
                  <a:lnTo>
                    <a:pt x="409" y="98"/>
                  </a:lnTo>
                  <a:lnTo>
                    <a:pt x="408" y="98"/>
                  </a:lnTo>
                  <a:lnTo>
                    <a:pt x="406" y="99"/>
                  </a:lnTo>
                  <a:lnTo>
                    <a:pt x="404" y="99"/>
                  </a:lnTo>
                  <a:lnTo>
                    <a:pt x="403" y="100"/>
                  </a:lnTo>
                  <a:lnTo>
                    <a:pt x="402" y="100"/>
                  </a:lnTo>
                  <a:lnTo>
                    <a:pt x="402" y="103"/>
                  </a:lnTo>
                  <a:lnTo>
                    <a:pt x="400" y="103"/>
                  </a:lnTo>
                  <a:lnTo>
                    <a:pt x="399" y="104"/>
                  </a:lnTo>
                  <a:lnTo>
                    <a:pt x="398" y="104"/>
                  </a:lnTo>
                  <a:lnTo>
                    <a:pt x="397" y="105"/>
                  </a:lnTo>
                  <a:lnTo>
                    <a:pt x="397" y="106"/>
                  </a:lnTo>
                  <a:lnTo>
                    <a:pt x="396" y="106"/>
                  </a:lnTo>
                  <a:lnTo>
                    <a:pt x="393" y="109"/>
                  </a:lnTo>
                  <a:lnTo>
                    <a:pt x="392" y="109"/>
                  </a:lnTo>
                  <a:lnTo>
                    <a:pt x="392" y="108"/>
                  </a:lnTo>
                  <a:lnTo>
                    <a:pt x="391" y="97"/>
                  </a:lnTo>
                  <a:lnTo>
                    <a:pt x="392" y="96"/>
                  </a:lnTo>
                  <a:lnTo>
                    <a:pt x="395" y="96"/>
                  </a:lnTo>
                  <a:lnTo>
                    <a:pt x="395" y="94"/>
                  </a:lnTo>
                  <a:lnTo>
                    <a:pt x="393" y="94"/>
                  </a:lnTo>
                  <a:lnTo>
                    <a:pt x="393" y="93"/>
                  </a:lnTo>
                  <a:lnTo>
                    <a:pt x="395" y="93"/>
                  </a:lnTo>
                  <a:lnTo>
                    <a:pt x="395" y="92"/>
                  </a:lnTo>
                  <a:lnTo>
                    <a:pt x="396" y="92"/>
                  </a:lnTo>
                  <a:lnTo>
                    <a:pt x="396" y="91"/>
                  </a:lnTo>
                  <a:lnTo>
                    <a:pt x="397" y="90"/>
                  </a:lnTo>
                  <a:lnTo>
                    <a:pt x="402" y="87"/>
                  </a:lnTo>
                  <a:lnTo>
                    <a:pt x="402" y="86"/>
                  </a:lnTo>
                  <a:lnTo>
                    <a:pt x="403" y="86"/>
                  </a:lnTo>
                  <a:lnTo>
                    <a:pt x="403" y="82"/>
                  </a:lnTo>
                  <a:lnTo>
                    <a:pt x="402" y="84"/>
                  </a:lnTo>
                  <a:lnTo>
                    <a:pt x="402" y="85"/>
                  </a:lnTo>
                  <a:lnTo>
                    <a:pt x="400" y="86"/>
                  </a:lnTo>
                  <a:lnTo>
                    <a:pt x="399" y="86"/>
                  </a:lnTo>
                  <a:lnTo>
                    <a:pt x="397" y="87"/>
                  </a:lnTo>
                  <a:lnTo>
                    <a:pt x="396" y="88"/>
                  </a:lnTo>
                  <a:lnTo>
                    <a:pt x="393" y="88"/>
                  </a:lnTo>
                  <a:lnTo>
                    <a:pt x="393" y="85"/>
                  </a:lnTo>
                  <a:lnTo>
                    <a:pt x="395" y="86"/>
                  </a:lnTo>
                  <a:lnTo>
                    <a:pt x="395" y="82"/>
                  </a:lnTo>
                  <a:lnTo>
                    <a:pt x="397" y="84"/>
                  </a:lnTo>
                  <a:lnTo>
                    <a:pt x="397" y="82"/>
                  </a:lnTo>
                  <a:lnTo>
                    <a:pt x="400" y="79"/>
                  </a:lnTo>
                  <a:lnTo>
                    <a:pt x="402" y="79"/>
                  </a:lnTo>
                  <a:lnTo>
                    <a:pt x="402" y="78"/>
                  </a:lnTo>
                  <a:lnTo>
                    <a:pt x="400" y="78"/>
                  </a:lnTo>
                  <a:lnTo>
                    <a:pt x="399" y="79"/>
                  </a:lnTo>
                  <a:lnTo>
                    <a:pt x="398" y="79"/>
                  </a:lnTo>
                  <a:lnTo>
                    <a:pt x="397" y="80"/>
                  </a:lnTo>
                  <a:lnTo>
                    <a:pt x="393" y="80"/>
                  </a:lnTo>
                  <a:lnTo>
                    <a:pt x="393" y="79"/>
                  </a:lnTo>
                  <a:lnTo>
                    <a:pt x="392" y="79"/>
                  </a:lnTo>
                  <a:lnTo>
                    <a:pt x="392" y="77"/>
                  </a:lnTo>
                  <a:lnTo>
                    <a:pt x="395" y="77"/>
                  </a:lnTo>
                  <a:lnTo>
                    <a:pt x="395" y="69"/>
                  </a:lnTo>
                  <a:lnTo>
                    <a:pt x="396" y="69"/>
                  </a:lnTo>
                  <a:lnTo>
                    <a:pt x="397" y="68"/>
                  </a:lnTo>
                  <a:lnTo>
                    <a:pt x="398" y="66"/>
                  </a:lnTo>
                  <a:lnTo>
                    <a:pt x="398" y="65"/>
                  </a:lnTo>
                  <a:lnTo>
                    <a:pt x="398" y="66"/>
                  </a:lnTo>
                  <a:lnTo>
                    <a:pt x="395" y="66"/>
                  </a:lnTo>
                  <a:lnTo>
                    <a:pt x="395" y="63"/>
                  </a:lnTo>
                  <a:lnTo>
                    <a:pt x="393" y="65"/>
                  </a:lnTo>
                  <a:lnTo>
                    <a:pt x="393" y="68"/>
                  </a:lnTo>
                  <a:lnTo>
                    <a:pt x="392" y="68"/>
                  </a:lnTo>
                  <a:lnTo>
                    <a:pt x="392" y="67"/>
                  </a:lnTo>
                  <a:lnTo>
                    <a:pt x="391" y="67"/>
                  </a:lnTo>
                  <a:lnTo>
                    <a:pt x="390" y="68"/>
                  </a:lnTo>
                  <a:lnTo>
                    <a:pt x="391" y="69"/>
                  </a:lnTo>
                  <a:lnTo>
                    <a:pt x="389" y="69"/>
                  </a:lnTo>
                  <a:lnTo>
                    <a:pt x="389" y="72"/>
                  </a:lnTo>
                  <a:lnTo>
                    <a:pt x="387" y="72"/>
                  </a:lnTo>
                  <a:lnTo>
                    <a:pt x="386" y="73"/>
                  </a:lnTo>
                  <a:lnTo>
                    <a:pt x="386" y="69"/>
                  </a:lnTo>
                  <a:lnTo>
                    <a:pt x="384" y="69"/>
                  </a:lnTo>
                  <a:lnTo>
                    <a:pt x="385" y="67"/>
                  </a:lnTo>
                  <a:lnTo>
                    <a:pt x="385" y="65"/>
                  </a:lnTo>
                  <a:lnTo>
                    <a:pt x="386" y="63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91" y="57"/>
                  </a:lnTo>
                  <a:lnTo>
                    <a:pt x="392" y="57"/>
                  </a:lnTo>
                  <a:lnTo>
                    <a:pt x="392" y="55"/>
                  </a:lnTo>
                  <a:lnTo>
                    <a:pt x="391" y="55"/>
                  </a:lnTo>
                  <a:lnTo>
                    <a:pt x="391" y="56"/>
                  </a:lnTo>
                  <a:lnTo>
                    <a:pt x="390" y="57"/>
                  </a:lnTo>
                  <a:lnTo>
                    <a:pt x="385" y="57"/>
                  </a:lnTo>
                  <a:lnTo>
                    <a:pt x="385" y="59"/>
                  </a:lnTo>
                  <a:lnTo>
                    <a:pt x="384" y="60"/>
                  </a:lnTo>
                  <a:lnTo>
                    <a:pt x="383" y="60"/>
                  </a:lnTo>
                  <a:lnTo>
                    <a:pt x="383" y="59"/>
                  </a:lnTo>
                  <a:lnTo>
                    <a:pt x="381" y="57"/>
                  </a:lnTo>
                  <a:lnTo>
                    <a:pt x="381" y="56"/>
                  </a:lnTo>
                  <a:lnTo>
                    <a:pt x="383" y="56"/>
                  </a:lnTo>
                  <a:lnTo>
                    <a:pt x="383" y="54"/>
                  </a:lnTo>
                  <a:lnTo>
                    <a:pt x="381" y="54"/>
                  </a:lnTo>
                  <a:lnTo>
                    <a:pt x="381" y="50"/>
                  </a:lnTo>
                  <a:lnTo>
                    <a:pt x="380" y="50"/>
                  </a:lnTo>
                  <a:lnTo>
                    <a:pt x="379" y="49"/>
                  </a:lnTo>
                  <a:lnTo>
                    <a:pt x="379" y="50"/>
                  </a:lnTo>
                  <a:lnTo>
                    <a:pt x="378" y="50"/>
                  </a:lnTo>
                  <a:lnTo>
                    <a:pt x="378" y="49"/>
                  </a:lnTo>
                  <a:lnTo>
                    <a:pt x="377" y="50"/>
                  </a:lnTo>
                  <a:lnTo>
                    <a:pt x="377" y="51"/>
                  </a:lnTo>
                  <a:lnTo>
                    <a:pt x="375" y="51"/>
                  </a:lnTo>
                  <a:lnTo>
                    <a:pt x="375" y="47"/>
                  </a:lnTo>
                  <a:lnTo>
                    <a:pt x="377" y="47"/>
                  </a:lnTo>
                  <a:lnTo>
                    <a:pt x="377" y="44"/>
                  </a:lnTo>
                  <a:lnTo>
                    <a:pt x="375" y="44"/>
                  </a:lnTo>
                  <a:lnTo>
                    <a:pt x="375" y="42"/>
                  </a:lnTo>
                  <a:lnTo>
                    <a:pt x="377" y="42"/>
                  </a:lnTo>
                  <a:lnTo>
                    <a:pt x="377" y="41"/>
                  </a:lnTo>
                  <a:lnTo>
                    <a:pt x="378" y="39"/>
                  </a:lnTo>
                  <a:lnTo>
                    <a:pt x="380" y="39"/>
                  </a:lnTo>
                  <a:lnTo>
                    <a:pt x="380" y="38"/>
                  </a:lnTo>
                  <a:lnTo>
                    <a:pt x="381" y="38"/>
                  </a:lnTo>
                  <a:lnTo>
                    <a:pt x="381" y="37"/>
                  </a:lnTo>
                  <a:lnTo>
                    <a:pt x="380" y="37"/>
                  </a:lnTo>
                  <a:lnTo>
                    <a:pt x="379" y="38"/>
                  </a:lnTo>
                  <a:lnTo>
                    <a:pt x="378" y="37"/>
                  </a:lnTo>
                  <a:lnTo>
                    <a:pt x="381" y="34"/>
                  </a:lnTo>
                  <a:lnTo>
                    <a:pt x="383" y="35"/>
                  </a:lnTo>
                  <a:lnTo>
                    <a:pt x="385" y="35"/>
                  </a:lnTo>
                  <a:lnTo>
                    <a:pt x="385" y="34"/>
                  </a:lnTo>
                  <a:lnTo>
                    <a:pt x="386" y="34"/>
                  </a:lnTo>
                  <a:lnTo>
                    <a:pt x="386" y="32"/>
                  </a:lnTo>
                  <a:lnTo>
                    <a:pt x="390" y="32"/>
                  </a:lnTo>
                  <a:lnTo>
                    <a:pt x="391" y="31"/>
                  </a:lnTo>
                  <a:lnTo>
                    <a:pt x="390" y="31"/>
                  </a:lnTo>
                  <a:lnTo>
                    <a:pt x="387" y="29"/>
                  </a:lnTo>
                  <a:lnTo>
                    <a:pt x="390" y="29"/>
                  </a:lnTo>
                  <a:lnTo>
                    <a:pt x="392" y="28"/>
                  </a:lnTo>
                  <a:lnTo>
                    <a:pt x="393" y="26"/>
                  </a:lnTo>
                  <a:lnTo>
                    <a:pt x="395" y="26"/>
                  </a:lnTo>
                  <a:lnTo>
                    <a:pt x="396" y="28"/>
                  </a:lnTo>
                  <a:lnTo>
                    <a:pt x="398" y="28"/>
                  </a:lnTo>
                  <a:lnTo>
                    <a:pt x="399" y="29"/>
                  </a:lnTo>
                  <a:lnTo>
                    <a:pt x="402" y="29"/>
                  </a:lnTo>
                  <a:lnTo>
                    <a:pt x="404" y="26"/>
                  </a:lnTo>
                  <a:lnTo>
                    <a:pt x="406" y="28"/>
                  </a:lnTo>
                  <a:lnTo>
                    <a:pt x="408" y="26"/>
                  </a:lnTo>
                  <a:lnTo>
                    <a:pt x="409" y="26"/>
                  </a:lnTo>
                  <a:lnTo>
                    <a:pt x="409" y="25"/>
                  </a:lnTo>
                  <a:lnTo>
                    <a:pt x="410" y="25"/>
                  </a:lnTo>
                  <a:lnTo>
                    <a:pt x="410" y="24"/>
                  </a:lnTo>
                  <a:lnTo>
                    <a:pt x="411" y="24"/>
                  </a:lnTo>
                  <a:lnTo>
                    <a:pt x="414" y="23"/>
                  </a:lnTo>
                  <a:lnTo>
                    <a:pt x="414" y="25"/>
                  </a:lnTo>
                  <a:lnTo>
                    <a:pt x="415" y="25"/>
                  </a:lnTo>
                  <a:lnTo>
                    <a:pt x="415" y="23"/>
                  </a:lnTo>
                  <a:lnTo>
                    <a:pt x="416" y="22"/>
                  </a:lnTo>
                  <a:lnTo>
                    <a:pt x="416" y="23"/>
                  </a:lnTo>
                  <a:lnTo>
                    <a:pt x="418" y="23"/>
                  </a:lnTo>
                  <a:lnTo>
                    <a:pt x="418" y="25"/>
                  </a:lnTo>
                  <a:lnTo>
                    <a:pt x="420" y="26"/>
                  </a:lnTo>
                  <a:lnTo>
                    <a:pt x="421" y="26"/>
                  </a:lnTo>
                  <a:lnTo>
                    <a:pt x="421" y="22"/>
                  </a:lnTo>
                  <a:lnTo>
                    <a:pt x="420" y="22"/>
                  </a:lnTo>
                  <a:lnTo>
                    <a:pt x="418" y="20"/>
                  </a:lnTo>
                  <a:lnTo>
                    <a:pt x="417" y="20"/>
                  </a:lnTo>
                  <a:lnTo>
                    <a:pt x="416" y="19"/>
                  </a:lnTo>
                  <a:lnTo>
                    <a:pt x="417" y="19"/>
                  </a:lnTo>
                  <a:lnTo>
                    <a:pt x="422" y="18"/>
                  </a:lnTo>
                  <a:lnTo>
                    <a:pt x="422" y="17"/>
                  </a:lnTo>
                  <a:lnTo>
                    <a:pt x="421" y="18"/>
                  </a:lnTo>
                  <a:lnTo>
                    <a:pt x="420" y="18"/>
                  </a:lnTo>
                  <a:lnTo>
                    <a:pt x="418" y="17"/>
                  </a:lnTo>
                  <a:lnTo>
                    <a:pt x="418" y="18"/>
                  </a:lnTo>
                  <a:lnTo>
                    <a:pt x="416" y="18"/>
                  </a:lnTo>
                  <a:lnTo>
                    <a:pt x="416" y="16"/>
                  </a:lnTo>
                  <a:lnTo>
                    <a:pt x="417" y="14"/>
                  </a:lnTo>
                  <a:lnTo>
                    <a:pt x="416" y="14"/>
                  </a:lnTo>
                  <a:lnTo>
                    <a:pt x="416" y="13"/>
                  </a:lnTo>
                  <a:lnTo>
                    <a:pt x="418" y="13"/>
                  </a:lnTo>
                  <a:lnTo>
                    <a:pt x="420" y="12"/>
                  </a:lnTo>
                  <a:lnTo>
                    <a:pt x="426" y="7"/>
                  </a:lnTo>
                  <a:lnTo>
                    <a:pt x="426" y="8"/>
                  </a:lnTo>
                  <a:lnTo>
                    <a:pt x="427" y="8"/>
                  </a:lnTo>
                  <a:lnTo>
                    <a:pt x="427" y="5"/>
                  </a:lnTo>
                  <a:lnTo>
                    <a:pt x="429" y="5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4" y="1"/>
                  </a:lnTo>
                  <a:lnTo>
                    <a:pt x="435" y="2"/>
                  </a:lnTo>
                  <a:lnTo>
                    <a:pt x="435" y="6"/>
                  </a:lnTo>
                  <a:lnTo>
                    <a:pt x="434" y="6"/>
                  </a:lnTo>
                  <a:lnTo>
                    <a:pt x="434" y="7"/>
                  </a:lnTo>
                  <a:lnTo>
                    <a:pt x="435" y="7"/>
                  </a:lnTo>
                  <a:lnTo>
                    <a:pt x="436" y="6"/>
                  </a:lnTo>
                  <a:lnTo>
                    <a:pt x="435" y="5"/>
                  </a:lnTo>
                  <a:lnTo>
                    <a:pt x="436" y="5"/>
                  </a:lnTo>
                  <a:lnTo>
                    <a:pt x="437" y="4"/>
                  </a:lnTo>
                  <a:lnTo>
                    <a:pt x="439" y="4"/>
                  </a:lnTo>
                  <a:lnTo>
                    <a:pt x="439" y="2"/>
                  </a:lnTo>
                  <a:lnTo>
                    <a:pt x="441" y="2"/>
                  </a:lnTo>
                  <a:lnTo>
                    <a:pt x="441" y="1"/>
                  </a:lnTo>
                  <a:lnTo>
                    <a:pt x="442" y="1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14"/>
            <p:cNvSpPr>
              <a:spLocks/>
            </p:cNvSpPr>
            <p:nvPr/>
          </p:nvSpPr>
          <p:spPr bwMode="auto">
            <a:xfrm>
              <a:off x="5376863" y="5045075"/>
              <a:ext cx="6350" cy="95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5"/>
            <p:cNvSpPr>
              <a:spLocks/>
            </p:cNvSpPr>
            <p:nvPr/>
          </p:nvSpPr>
          <p:spPr bwMode="auto">
            <a:xfrm>
              <a:off x="5441950" y="4770438"/>
              <a:ext cx="211138" cy="139700"/>
            </a:xfrm>
            <a:custGeom>
              <a:avLst/>
              <a:gdLst/>
              <a:ahLst/>
              <a:cxnLst>
                <a:cxn ang="0">
                  <a:pos x="123" y="6"/>
                </a:cxn>
                <a:cxn ang="0">
                  <a:pos x="128" y="13"/>
                </a:cxn>
                <a:cxn ang="0">
                  <a:pos x="129" y="17"/>
                </a:cxn>
                <a:cxn ang="0">
                  <a:pos x="131" y="21"/>
                </a:cxn>
                <a:cxn ang="0">
                  <a:pos x="124" y="21"/>
                </a:cxn>
                <a:cxn ang="0">
                  <a:pos x="122" y="26"/>
                </a:cxn>
                <a:cxn ang="0">
                  <a:pos x="118" y="31"/>
                </a:cxn>
                <a:cxn ang="0">
                  <a:pos x="115" y="31"/>
                </a:cxn>
                <a:cxn ang="0">
                  <a:pos x="111" y="36"/>
                </a:cxn>
                <a:cxn ang="0">
                  <a:pos x="104" y="38"/>
                </a:cxn>
                <a:cxn ang="0">
                  <a:pos x="96" y="42"/>
                </a:cxn>
                <a:cxn ang="0">
                  <a:pos x="97" y="50"/>
                </a:cxn>
                <a:cxn ang="0">
                  <a:pos x="97" y="63"/>
                </a:cxn>
                <a:cxn ang="0">
                  <a:pos x="91" y="64"/>
                </a:cxn>
                <a:cxn ang="0">
                  <a:pos x="81" y="69"/>
                </a:cxn>
                <a:cxn ang="0">
                  <a:pos x="80" y="73"/>
                </a:cxn>
                <a:cxn ang="0">
                  <a:pos x="81" y="75"/>
                </a:cxn>
                <a:cxn ang="0">
                  <a:pos x="81" y="84"/>
                </a:cxn>
                <a:cxn ang="0">
                  <a:pos x="78" y="87"/>
                </a:cxn>
                <a:cxn ang="0">
                  <a:pos x="68" y="85"/>
                </a:cxn>
                <a:cxn ang="0">
                  <a:pos x="65" y="82"/>
                </a:cxn>
                <a:cxn ang="0">
                  <a:pos x="60" y="84"/>
                </a:cxn>
                <a:cxn ang="0">
                  <a:pos x="53" y="78"/>
                </a:cxn>
                <a:cxn ang="0">
                  <a:pos x="49" y="75"/>
                </a:cxn>
                <a:cxn ang="0">
                  <a:pos x="42" y="85"/>
                </a:cxn>
                <a:cxn ang="0">
                  <a:pos x="33" y="85"/>
                </a:cxn>
                <a:cxn ang="0">
                  <a:pos x="27" y="82"/>
                </a:cxn>
                <a:cxn ang="0">
                  <a:pos x="22" y="88"/>
                </a:cxn>
                <a:cxn ang="0">
                  <a:pos x="17" y="86"/>
                </a:cxn>
                <a:cxn ang="0">
                  <a:pos x="9" y="82"/>
                </a:cxn>
                <a:cxn ang="0">
                  <a:pos x="16" y="79"/>
                </a:cxn>
                <a:cxn ang="0">
                  <a:pos x="18" y="79"/>
                </a:cxn>
                <a:cxn ang="0">
                  <a:pos x="22" y="75"/>
                </a:cxn>
                <a:cxn ang="0">
                  <a:pos x="15" y="68"/>
                </a:cxn>
                <a:cxn ang="0">
                  <a:pos x="9" y="62"/>
                </a:cxn>
                <a:cxn ang="0">
                  <a:pos x="10" y="54"/>
                </a:cxn>
                <a:cxn ang="0">
                  <a:pos x="4" y="54"/>
                </a:cxn>
                <a:cxn ang="0">
                  <a:pos x="10" y="45"/>
                </a:cxn>
                <a:cxn ang="0">
                  <a:pos x="6" y="41"/>
                </a:cxn>
                <a:cxn ang="0">
                  <a:pos x="3" y="41"/>
                </a:cxn>
                <a:cxn ang="0">
                  <a:pos x="0" y="36"/>
                </a:cxn>
                <a:cxn ang="0">
                  <a:pos x="5" y="31"/>
                </a:cxn>
                <a:cxn ang="0">
                  <a:pos x="15" y="21"/>
                </a:cxn>
                <a:cxn ang="0">
                  <a:pos x="22" y="23"/>
                </a:cxn>
                <a:cxn ang="0">
                  <a:pos x="43" y="26"/>
                </a:cxn>
                <a:cxn ang="0">
                  <a:pos x="47" y="29"/>
                </a:cxn>
                <a:cxn ang="0">
                  <a:pos x="50" y="30"/>
                </a:cxn>
                <a:cxn ang="0">
                  <a:pos x="54" y="26"/>
                </a:cxn>
                <a:cxn ang="0">
                  <a:pos x="58" y="24"/>
                </a:cxn>
                <a:cxn ang="0">
                  <a:pos x="61" y="20"/>
                </a:cxn>
                <a:cxn ang="0">
                  <a:pos x="65" y="17"/>
                </a:cxn>
                <a:cxn ang="0">
                  <a:pos x="69" y="14"/>
                </a:cxn>
                <a:cxn ang="0">
                  <a:pos x="87" y="15"/>
                </a:cxn>
                <a:cxn ang="0">
                  <a:pos x="96" y="12"/>
                </a:cxn>
                <a:cxn ang="0">
                  <a:pos x="100" y="11"/>
                </a:cxn>
                <a:cxn ang="0">
                  <a:pos x="110" y="11"/>
                </a:cxn>
                <a:cxn ang="0">
                  <a:pos x="110" y="2"/>
                </a:cxn>
                <a:cxn ang="0">
                  <a:pos x="122" y="0"/>
                </a:cxn>
              </a:cxnLst>
              <a:rect l="0" t="0" r="r" b="b"/>
              <a:pathLst>
                <a:path w="133" h="88">
                  <a:moveTo>
                    <a:pt x="122" y="0"/>
                  </a:moveTo>
                  <a:lnTo>
                    <a:pt x="124" y="2"/>
                  </a:lnTo>
                  <a:lnTo>
                    <a:pt x="124" y="5"/>
                  </a:lnTo>
                  <a:lnTo>
                    <a:pt x="123" y="6"/>
                  </a:lnTo>
                  <a:lnTo>
                    <a:pt x="124" y="8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28" y="13"/>
                  </a:lnTo>
                  <a:lnTo>
                    <a:pt x="127" y="13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29" y="17"/>
                  </a:lnTo>
                  <a:lnTo>
                    <a:pt x="130" y="19"/>
                  </a:lnTo>
                  <a:lnTo>
                    <a:pt x="133" y="20"/>
                  </a:lnTo>
                  <a:lnTo>
                    <a:pt x="133" y="23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0"/>
                  </a:lnTo>
                  <a:lnTo>
                    <a:pt x="125" y="20"/>
                  </a:lnTo>
                  <a:lnTo>
                    <a:pt x="124" y="21"/>
                  </a:lnTo>
                  <a:lnTo>
                    <a:pt x="122" y="21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2" y="26"/>
                  </a:lnTo>
                  <a:lnTo>
                    <a:pt x="122" y="29"/>
                  </a:lnTo>
                  <a:lnTo>
                    <a:pt x="123" y="30"/>
                  </a:lnTo>
                  <a:lnTo>
                    <a:pt x="123" y="31"/>
                  </a:lnTo>
                  <a:lnTo>
                    <a:pt x="118" y="31"/>
                  </a:lnTo>
                  <a:lnTo>
                    <a:pt x="117" y="30"/>
                  </a:lnTo>
                  <a:lnTo>
                    <a:pt x="116" y="30"/>
                  </a:lnTo>
                  <a:lnTo>
                    <a:pt x="116" y="31"/>
                  </a:lnTo>
                  <a:lnTo>
                    <a:pt x="115" y="31"/>
                  </a:lnTo>
                  <a:lnTo>
                    <a:pt x="114" y="30"/>
                  </a:lnTo>
                  <a:lnTo>
                    <a:pt x="114" y="35"/>
                  </a:lnTo>
                  <a:lnTo>
                    <a:pt x="112" y="35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8" y="37"/>
                  </a:lnTo>
                  <a:lnTo>
                    <a:pt x="106" y="37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41"/>
                  </a:lnTo>
                  <a:lnTo>
                    <a:pt x="96" y="41"/>
                  </a:lnTo>
                  <a:lnTo>
                    <a:pt x="96" y="42"/>
                  </a:lnTo>
                  <a:lnTo>
                    <a:pt x="94" y="43"/>
                  </a:lnTo>
                  <a:lnTo>
                    <a:pt x="93" y="45"/>
                  </a:lnTo>
                  <a:lnTo>
                    <a:pt x="93" y="47"/>
                  </a:lnTo>
                  <a:lnTo>
                    <a:pt x="97" y="50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7" y="54"/>
                  </a:lnTo>
                  <a:lnTo>
                    <a:pt x="97" y="63"/>
                  </a:lnTo>
                  <a:lnTo>
                    <a:pt x="96" y="64"/>
                  </a:lnTo>
                  <a:lnTo>
                    <a:pt x="92" y="64"/>
                  </a:lnTo>
                  <a:lnTo>
                    <a:pt x="91" y="63"/>
                  </a:lnTo>
                  <a:lnTo>
                    <a:pt x="91" y="64"/>
                  </a:lnTo>
                  <a:lnTo>
                    <a:pt x="87" y="64"/>
                  </a:lnTo>
                  <a:lnTo>
                    <a:pt x="87" y="67"/>
                  </a:lnTo>
                  <a:lnTo>
                    <a:pt x="81" y="68"/>
                  </a:lnTo>
                  <a:lnTo>
                    <a:pt x="81" y="69"/>
                  </a:lnTo>
                  <a:lnTo>
                    <a:pt x="80" y="69"/>
                  </a:lnTo>
                  <a:lnTo>
                    <a:pt x="79" y="70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5" y="75"/>
                  </a:lnTo>
                  <a:lnTo>
                    <a:pt x="81" y="75"/>
                  </a:lnTo>
                  <a:lnTo>
                    <a:pt x="80" y="78"/>
                  </a:lnTo>
                  <a:lnTo>
                    <a:pt x="80" y="79"/>
                  </a:lnTo>
                  <a:lnTo>
                    <a:pt x="81" y="81"/>
                  </a:lnTo>
                  <a:lnTo>
                    <a:pt x="81" y="84"/>
                  </a:lnTo>
                  <a:lnTo>
                    <a:pt x="84" y="85"/>
                  </a:lnTo>
                  <a:lnTo>
                    <a:pt x="81" y="86"/>
                  </a:lnTo>
                  <a:lnTo>
                    <a:pt x="80" y="86"/>
                  </a:lnTo>
                  <a:lnTo>
                    <a:pt x="78" y="87"/>
                  </a:lnTo>
                  <a:lnTo>
                    <a:pt x="77" y="88"/>
                  </a:lnTo>
                  <a:lnTo>
                    <a:pt x="74" y="87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8" y="84"/>
                  </a:lnTo>
                  <a:lnTo>
                    <a:pt x="67" y="84"/>
                  </a:lnTo>
                  <a:lnTo>
                    <a:pt x="66" y="82"/>
                  </a:lnTo>
                  <a:lnTo>
                    <a:pt x="65" y="82"/>
                  </a:lnTo>
                  <a:lnTo>
                    <a:pt x="65" y="84"/>
                  </a:lnTo>
                  <a:lnTo>
                    <a:pt x="62" y="86"/>
                  </a:lnTo>
                  <a:lnTo>
                    <a:pt x="60" y="86"/>
                  </a:lnTo>
                  <a:lnTo>
                    <a:pt x="60" y="84"/>
                  </a:lnTo>
                  <a:lnTo>
                    <a:pt x="55" y="82"/>
                  </a:lnTo>
                  <a:lnTo>
                    <a:pt x="55" y="79"/>
                  </a:lnTo>
                  <a:lnTo>
                    <a:pt x="54" y="79"/>
                  </a:lnTo>
                  <a:lnTo>
                    <a:pt x="53" y="78"/>
                  </a:lnTo>
                  <a:lnTo>
                    <a:pt x="52" y="78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9" y="75"/>
                  </a:lnTo>
                  <a:lnTo>
                    <a:pt x="49" y="76"/>
                  </a:lnTo>
                  <a:lnTo>
                    <a:pt x="47" y="79"/>
                  </a:lnTo>
                  <a:lnTo>
                    <a:pt x="47" y="82"/>
                  </a:lnTo>
                  <a:lnTo>
                    <a:pt x="42" y="85"/>
                  </a:lnTo>
                  <a:lnTo>
                    <a:pt x="38" y="85"/>
                  </a:lnTo>
                  <a:lnTo>
                    <a:pt x="37" y="84"/>
                  </a:lnTo>
                  <a:lnTo>
                    <a:pt x="35" y="84"/>
                  </a:lnTo>
                  <a:lnTo>
                    <a:pt x="33" y="85"/>
                  </a:lnTo>
                  <a:lnTo>
                    <a:pt x="29" y="85"/>
                  </a:lnTo>
                  <a:lnTo>
                    <a:pt x="29" y="84"/>
                  </a:lnTo>
                  <a:lnTo>
                    <a:pt x="28" y="84"/>
                  </a:lnTo>
                  <a:lnTo>
                    <a:pt x="27" y="82"/>
                  </a:lnTo>
                  <a:lnTo>
                    <a:pt x="25" y="82"/>
                  </a:lnTo>
                  <a:lnTo>
                    <a:pt x="25" y="86"/>
                  </a:lnTo>
                  <a:lnTo>
                    <a:pt x="23" y="87"/>
                  </a:lnTo>
                  <a:lnTo>
                    <a:pt x="22" y="88"/>
                  </a:lnTo>
                  <a:lnTo>
                    <a:pt x="19" y="88"/>
                  </a:lnTo>
                  <a:lnTo>
                    <a:pt x="19" y="87"/>
                  </a:lnTo>
                  <a:lnTo>
                    <a:pt x="18" y="87"/>
                  </a:lnTo>
                  <a:lnTo>
                    <a:pt x="17" y="86"/>
                  </a:lnTo>
                  <a:lnTo>
                    <a:pt x="11" y="86"/>
                  </a:lnTo>
                  <a:lnTo>
                    <a:pt x="10" y="85"/>
                  </a:lnTo>
                  <a:lnTo>
                    <a:pt x="10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3" y="81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5" y="78"/>
                  </a:lnTo>
                  <a:lnTo>
                    <a:pt x="17" y="78"/>
                  </a:lnTo>
                  <a:lnTo>
                    <a:pt x="18" y="79"/>
                  </a:lnTo>
                  <a:lnTo>
                    <a:pt x="21" y="79"/>
                  </a:lnTo>
                  <a:lnTo>
                    <a:pt x="21" y="78"/>
                  </a:lnTo>
                  <a:lnTo>
                    <a:pt x="22" y="76"/>
                  </a:lnTo>
                  <a:lnTo>
                    <a:pt x="22" y="75"/>
                  </a:lnTo>
                  <a:lnTo>
                    <a:pt x="21" y="75"/>
                  </a:lnTo>
                  <a:lnTo>
                    <a:pt x="21" y="74"/>
                  </a:lnTo>
                  <a:lnTo>
                    <a:pt x="17" y="69"/>
                  </a:lnTo>
                  <a:lnTo>
                    <a:pt x="15" y="68"/>
                  </a:lnTo>
                  <a:lnTo>
                    <a:pt x="12" y="66"/>
                  </a:lnTo>
                  <a:lnTo>
                    <a:pt x="10" y="66"/>
                  </a:lnTo>
                  <a:lnTo>
                    <a:pt x="9" y="64"/>
                  </a:lnTo>
                  <a:lnTo>
                    <a:pt x="9" y="62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0" y="54"/>
                  </a:lnTo>
                  <a:lnTo>
                    <a:pt x="9" y="55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10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6" y="41"/>
                  </a:lnTo>
                  <a:lnTo>
                    <a:pt x="5" y="41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1" y="21"/>
                  </a:lnTo>
                  <a:lnTo>
                    <a:pt x="22" y="23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3" y="26"/>
                  </a:lnTo>
                  <a:lnTo>
                    <a:pt x="43" y="26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8" y="27"/>
                  </a:lnTo>
                  <a:lnTo>
                    <a:pt x="48" y="29"/>
                  </a:lnTo>
                  <a:lnTo>
                    <a:pt x="49" y="30"/>
                  </a:lnTo>
                  <a:lnTo>
                    <a:pt x="50" y="30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2" y="26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8" y="23"/>
                  </a:lnTo>
                  <a:lnTo>
                    <a:pt x="58" y="24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1" y="20"/>
                  </a:lnTo>
                  <a:lnTo>
                    <a:pt x="61" y="19"/>
                  </a:lnTo>
                  <a:lnTo>
                    <a:pt x="62" y="18"/>
                  </a:lnTo>
                  <a:lnTo>
                    <a:pt x="62" y="17"/>
                  </a:lnTo>
                  <a:lnTo>
                    <a:pt x="65" y="17"/>
                  </a:lnTo>
                  <a:lnTo>
                    <a:pt x="66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86" y="14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1" y="13"/>
                  </a:lnTo>
                  <a:lnTo>
                    <a:pt x="92" y="12"/>
                  </a:lnTo>
                  <a:lnTo>
                    <a:pt x="96" y="12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99" y="11"/>
                  </a:lnTo>
                  <a:lnTo>
                    <a:pt x="100" y="11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09" y="11"/>
                  </a:lnTo>
                  <a:lnTo>
                    <a:pt x="110" y="11"/>
                  </a:lnTo>
                  <a:lnTo>
                    <a:pt x="111" y="12"/>
                  </a:lnTo>
                  <a:lnTo>
                    <a:pt x="111" y="9"/>
                  </a:lnTo>
                  <a:lnTo>
                    <a:pt x="110" y="9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4" y="1"/>
                  </a:lnTo>
                  <a:lnTo>
                    <a:pt x="118" y="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6"/>
            <p:cNvSpPr>
              <a:spLocks/>
            </p:cNvSpPr>
            <p:nvPr/>
          </p:nvSpPr>
          <p:spPr bwMode="auto">
            <a:xfrm>
              <a:off x="5675313" y="4495800"/>
              <a:ext cx="379413" cy="187325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19" y="14"/>
                </a:cxn>
                <a:cxn ang="0">
                  <a:pos x="124" y="21"/>
                </a:cxn>
                <a:cxn ang="0">
                  <a:pos x="123" y="26"/>
                </a:cxn>
                <a:cxn ang="0">
                  <a:pos x="131" y="25"/>
                </a:cxn>
                <a:cxn ang="0">
                  <a:pos x="137" y="21"/>
                </a:cxn>
                <a:cxn ang="0">
                  <a:pos x="145" y="18"/>
                </a:cxn>
                <a:cxn ang="0">
                  <a:pos x="155" y="15"/>
                </a:cxn>
                <a:cxn ang="0">
                  <a:pos x="162" y="13"/>
                </a:cxn>
                <a:cxn ang="0">
                  <a:pos x="170" y="20"/>
                </a:cxn>
                <a:cxn ang="0">
                  <a:pos x="179" y="15"/>
                </a:cxn>
                <a:cxn ang="0">
                  <a:pos x="178" y="12"/>
                </a:cxn>
                <a:cxn ang="0">
                  <a:pos x="187" y="11"/>
                </a:cxn>
                <a:cxn ang="0">
                  <a:pos x="195" y="13"/>
                </a:cxn>
                <a:cxn ang="0">
                  <a:pos x="205" y="14"/>
                </a:cxn>
                <a:cxn ang="0">
                  <a:pos x="212" y="16"/>
                </a:cxn>
                <a:cxn ang="0">
                  <a:pos x="218" y="26"/>
                </a:cxn>
                <a:cxn ang="0">
                  <a:pos x="226" y="28"/>
                </a:cxn>
                <a:cxn ang="0">
                  <a:pos x="238" y="33"/>
                </a:cxn>
                <a:cxn ang="0">
                  <a:pos x="235" y="44"/>
                </a:cxn>
                <a:cxn ang="0">
                  <a:pos x="232" y="54"/>
                </a:cxn>
                <a:cxn ang="0">
                  <a:pos x="228" y="61"/>
                </a:cxn>
                <a:cxn ang="0">
                  <a:pos x="214" y="79"/>
                </a:cxn>
                <a:cxn ang="0">
                  <a:pos x="204" y="79"/>
                </a:cxn>
                <a:cxn ang="0">
                  <a:pos x="197" y="69"/>
                </a:cxn>
                <a:cxn ang="0">
                  <a:pos x="191" y="68"/>
                </a:cxn>
                <a:cxn ang="0">
                  <a:pos x="186" y="71"/>
                </a:cxn>
                <a:cxn ang="0">
                  <a:pos x="178" y="70"/>
                </a:cxn>
                <a:cxn ang="0">
                  <a:pos x="166" y="67"/>
                </a:cxn>
                <a:cxn ang="0">
                  <a:pos x="154" y="73"/>
                </a:cxn>
                <a:cxn ang="0">
                  <a:pos x="148" y="83"/>
                </a:cxn>
                <a:cxn ang="0">
                  <a:pos x="138" y="87"/>
                </a:cxn>
                <a:cxn ang="0">
                  <a:pos x="135" y="92"/>
                </a:cxn>
                <a:cxn ang="0">
                  <a:pos x="126" y="93"/>
                </a:cxn>
                <a:cxn ang="0">
                  <a:pos x="118" y="89"/>
                </a:cxn>
                <a:cxn ang="0">
                  <a:pos x="112" y="93"/>
                </a:cxn>
                <a:cxn ang="0">
                  <a:pos x="100" y="99"/>
                </a:cxn>
                <a:cxn ang="0">
                  <a:pos x="83" y="101"/>
                </a:cxn>
                <a:cxn ang="0">
                  <a:pos x="83" y="113"/>
                </a:cxn>
                <a:cxn ang="0">
                  <a:pos x="75" y="117"/>
                </a:cxn>
                <a:cxn ang="0">
                  <a:pos x="38" y="118"/>
                </a:cxn>
                <a:cxn ang="0">
                  <a:pos x="32" y="113"/>
                </a:cxn>
                <a:cxn ang="0">
                  <a:pos x="21" y="104"/>
                </a:cxn>
                <a:cxn ang="0">
                  <a:pos x="12" y="102"/>
                </a:cxn>
                <a:cxn ang="0">
                  <a:pos x="8" y="99"/>
                </a:cxn>
                <a:cxn ang="0">
                  <a:pos x="7" y="94"/>
                </a:cxn>
                <a:cxn ang="0">
                  <a:pos x="2" y="85"/>
                </a:cxn>
                <a:cxn ang="0">
                  <a:pos x="0" y="74"/>
                </a:cxn>
                <a:cxn ang="0">
                  <a:pos x="5" y="68"/>
                </a:cxn>
                <a:cxn ang="0">
                  <a:pos x="8" y="54"/>
                </a:cxn>
                <a:cxn ang="0">
                  <a:pos x="17" y="49"/>
                </a:cxn>
                <a:cxn ang="0">
                  <a:pos x="27" y="51"/>
                </a:cxn>
                <a:cxn ang="0">
                  <a:pos x="39" y="44"/>
                </a:cxn>
                <a:cxn ang="0">
                  <a:pos x="45" y="38"/>
                </a:cxn>
                <a:cxn ang="0">
                  <a:pos x="54" y="24"/>
                </a:cxn>
                <a:cxn ang="0">
                  <a:pos x="67" y="14"/>
                </a:cxn>
                <a:cxn ang="0">
                  <a:pos x="74" y="8"/>
                </a:cxn>
                <a:cxn ang="0">
                  <a:pos x="83" y="6"/>
                </a:cxn>
                <a:cxn ang="0">
                  <a:pos x="89" y="11"/>
                </a:cxn>
                <a:cxn ang="0">
                  <a:pos x="94" y="14"/>
                </a:cxn>
                <a:cxn ang="0">
                  <a:pos x="99" y="9"/>
                </a:cxn>
                <a:cxn ang="0">
                  <a:pos x="110" y="0"/>
                </a:cxn>
              </a:cxnLst>
              <a:rect l="0" t="0" r="r" b="b"/>
              <a:pathLst>
                <a:path w="239" h="118">
                  <a:moveTo>
                    <a:pt x="110" y="0"/>
                  </a:moveTo>
                  <a:lnTo>
                    <a:pt x="110" y="1"/>
                  </a:lnTo>
                  <a:lnTo>
                    <a:pt x="111" y="2"/>
                  </a:lnTo>
                  <a:lnTo>
                    <a:pt x="112" y="2"/>
                  </a:lnTo>
                  <a:lnTo>
                    <a:pt x="112" y="5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7" y="11"/>
                  </a:lnTo>
                  <a:lnTo>
                    <a:pt x="117" y="13"/>
                  </a:lnTo>
                  <a:lnTo>
                    <a:pt x="119" y="14"/>
                  </a:lnTo>
                  <a:lnTo>
                    <a:pt x="121" y="14"/>
                  </a:lnTo>
                  <a:lnTo>
                    <a:pt x="123" y="13"/>
                  </a:lnTo>
                  <a:lnTo>
                    <a:pt x="123" y="14"/>
                  </a:lnTo>
                  <a:lnTo>
                    <a:pt x="124" y="15"/>
                  </a:lnTo>
                  <a:lnTo>
                    <a:pt x="124" y="21"/>
                  </a:lnTo>
                  <a:lnTo>
                    <a:pt x="125" y="21"/>
                  </a:lnTo>
                  <a:lnTo>
                    <a:pt x="125" y="22"/>
                  </a:lnTo>
                  <a:lnTo>
                    <a:pt x="124" y="22"/>
                  </a:lnTo>
                  <a:lnTo>
                    <a:pt x="123" y="25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6"/>
                  </a:lnTo>
                  <a:lnTo>
                    <a:pt x="127" y="25"/>
                  </a:lnTo>
                  <a:lnTo>
                    <a:pt x="131" y="25"/>
                  </a:lnTo>
                  <a:lnTo>
                    <a:pt x="135" y="28"/>
                  </a:lnTo>
                  <a:lnTo>
                    <a:pt x="136" y="27"/>
                  </a:lnTo>
                  <a:lnTo>
                    <a:pt x="136" y="24"/>
                  </a:lnTo>
                  <a:lnTo>
                    <a:pt x="137" y="22"/>
                  </a:lnTo>
                  <a:lnTo>
                    <a:pt x="137" y="21"/>
                  </a:lnTo>
                  <a:lnTo>
                    <a:pt x="138" y="20"/>
                  </a:lnTo>
                  <a:lnTo>
                    <a:pt x="138" y="19"/>
                  </a:lnTo>
                  <a:lnTo>
                    <a:pt x="139" y="19"/>
                  </a:lnTo>
                  <a:lnTo>
                    <a:pt x="141" y="18"/>
                  </a:lnTo>
                  <a:lnTo>
                    <a:pt x="145" y="18"/>
                  </a:lnTo>
                  <a:lnTo>
                    <a:pt x="145" y="14"/>
                  </a:lnTo>
                  <a:lnTo>
                    <a:pt x="150" y="14"/>
                  </a:lnTo>
                  <a:lnTo>
                    <a:pt x="150" y="13"/>
                  </a:lnTo>
                  <a:lnTo>
                    <a:pt x="151" y="13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7" y="14"/>
                  </a:lnTo>
                  <a:lnTo>
                    <a:pt x="158" y="14"/>
                  </a:lnTo>
                  <a:lnTo>
                    <a:pt x="158" y="13"/>
                  </a:lnTo>
                  <a:lnTo>
                    <a:pt x="162" y="13"/>
                  </a:lnTo>
                  <a:lnTo>
                    <a:pt x="166" y="18"/>
                  </a:lnTo>
                  <a:lnTo>
                    <a:pt x="167" y="18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70" y="20"/>
                  </a:lnTo>
                  <a:lnTo>
                    <a:pt x="173" y="20"/>
                  </a:lnTo>
                  <a:lnTo>
                    <a:pt x="175" y="18"/>
                  </a:lnTo>
                  <a:lnTo>
                    <a:pt x="175" y="16"/>
                  </a:lnTo>
                  <a:lnTo>
                    <a:pt x="178" y="16"/>
                  </a:lnTo>
                  <a:lnTo>
                    <a:pt x="179" y="15"/>
                  </a:lnTo>
                  <a:lnTo>
                    <a:pt x="178" y="14"/>
                  </a:lnTo>
                  <a:lnTo>
                    <a:pt x="176" y="14"/>
                  </a:lnTo>
                  <a:lnTo>
                    <a:pt x="176" y="13"/>
                  </a:lnTo>
                  <a:lnTo>
                    <a:pt x="178" y="13"/>
                  </a:lnTo>
                  <a:lnTo>
                    <a:pt x="178" y="12"/>
                  </a:lnTo>
                  <a:lnTo>
                    <a:pt x="181" y="12"/>
                  </a:lnTo>
                  <a:lnTo>
                    <a:pt x="181" y="13"/>
                  </a:lnTo>
                  <a:lnTo>
                    <a:pt x="183" y="13"/>
                  </a:lnTo>
                  <a:lnTo>
                    <a:pt x="185" y="11"/>
                  </a:lnTo>
                  <a:lnTo>
                    <a:pt x="187" y="11"/>
                  </a:lnTo>
                  <a:lnTo>
                    <a:pt x="189" y="12"/>
                  </a:lnTo>
                  <a:lnTo>
                    <a:pt x="193" y="13"/>
                  </a:lnTo>
                  <a:lnTo>
                    <a:pt x="194" y="13"/>
                  </a:lnTo>
                  <a:lnTo>
                    <a:pt x="195" y="12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201" y="12"/>
                  </a:lnTo>
                  <a:lnTo>
                    <a:pt x="203" y="13"/>
                  </a:lnTo>
                  <a:lnTo>
                    <a:pt x="204" y="13"/>
                  </a:lnTo>
                  <a:lnTo>
                    <a:pt x="205" y="14"/>
                  </a:lnTo>
                  <a:lnTo>
                    <a:pt x="206" y="16"/>
                  </a:lnTo>
                  <a:lnTo>
                    <a:pt x="207" y="16"/>
                  </a:lnTo>
                  <a:lnTo>
                    <a:pt x="208" y="15"/>
                  </a:lnTo>
                  <a:lnTo>
                    <a:pt x="211" y="15"/>
                  </a:lnTo>
                  <a:lnTo>
                    <a:pt x="212" y="16"/>
                  </a:lnTo>
                  <a:lnTo>
                    <a:pt x="214" y="18"/>
                  </a:lnTo>
                  <a:lnTo>
                    <a:pt x="216" y="19"/>
                  </a:lnTo>
                  <a:lnTo>
                    <a:pt x="217" y="21"/>
                  </a:lnTo>
                  <a:lnTo>
                    <a:pt x="217" y="24"/>
                  </a:lnTo>
                  <a:lnTo>
                    <a:pt x="218" y="26"/>
                  </a:lnTo>
                  <a:lnTo>
                    <a:pt x="219" y="26"/>
                  </a:lnTo>
                  <a:lnTo>
                    <a:pt x="222" y="27"/>
                  </a:lnTo>
                  <a:lnTo>
                    <a:pt x="223" y="27"/>
                  </a:lnTo>
                  <a:lnTo>
                    <a:pt x="224" y="28"/>
                  </a:lnTo>
                  <a:lnTo>
                    <a:pt x="226" y="28"/>
                  </a:lnTo>
                  <a:lnTo>
                    <a:pt x="226" y="30"/>
                  </a:lnTo>
                  <a:lnTo>
                    <a:pt x="229" y="31"/>
                  </a:lnTo>
                  <a:lnTo>
                    <a:pt x="231" y="31"/>
                  </a:lnTo>
                  <a:lnTo>
                    <a:pt x="234" y="33"/>
                  </a:lnTo>
                  <a:lnTo>
                    <a:pt x="238" y="33"/>
                  </a:lnTo>
                  <a:lnTo>
                    <a:pt x="239" y="34"/>
                  </a:lnTo>
                  <a:lnTo>
                    <a:pt x="239" y="39"/>
                  </a:lnTo>
                  <a:lnTo>
                    <a:pt x="238" y="40"/>
                  </a:lnTo>
                  <a:lnTo>
                    <a:pt x="236" y="40"/>
                  </a:lnTo>
                  <a:lnTo>
                    <a:pt x="235" y="44"/>
                  </a:lnTo>
                  <a:lnTo>
                    <a:pt x="235" y="46"/>
                  </a:lnTo>
                  <a:lnTo>
                    <a:pt x="234" y="46"/>
                  </a:lnTo>
                  <a:lnTo>
                    <a:pt x="234" y="48"/>
                  </a:lnTo>
                  <a:lnTo>
                    <a:pt x="232" y="49"/>
                  </a:lnTo>
                  <a:lnTo>
                    <a:pt x="232" y="54"/>
                  </a:lnTo>
                  <a:lnTo>
                    <a:pt x="231" y="55"/>
                  </a:lnTo>
                  <a:lnTo>
                    <a:pt x="231" y="58"/>
                  </a:lnTo>
                  <a:lnTo>
                    <a:pt x="230" y="59"/>
                  </a:lnTo>
                  <a:lnTo>
                    <a:pt x="230" y="61"/>
                  </a:lnTo>
                  <a:lnTo>
                    <a:pt x="228" y="61"/>
                  </a:lnTo>
                  <a:lnTo>
                    <a:pt x="228" y="62"/>
                  </a:lnTo>
                  <a:lnTo>
                    <a:pt x="223" y="67"/>
                  </a:lnTo>
                  <a:lnTo>
                    <a:pt x="223" y="77"/>
                  </a:lnTo>
                  <a:lnTo>
                    <a:pt x="222" y="79"/>
                  </a:lnTo>
                  <a:lnTo>
                    <a:pt x="214" y="79"/>
                  </a:lnTo>
                  <a:lnTo>
                    <a:pt x="213" y="80"/>
                  </a:lnTo>
                  <a:lnTo>
                    <a:pt x="211" y="80"/>
                  </a:lnTo>
                  <a:lnTo>
                    <a:pt x="208" y="81"/>
                  </a:lnTo>
                  <a:lnTo>
                    <a:pt x="207" y="82"/>
                  </a:lnTo>
                  <a:lnTo>
                    <a:pt x="204" y="79"/>
                  </a:lnTo>
                  <a:lnTo>
                    <a:pt x="201" y="75"/>
                  </a:lnTo>
                  <a:lnTo>
                    <a:pt x="200" y="73"/>
                  </a:lnTo>
                  <a:lnTo>
                    <a:pt x="200" y="71"/>
                  </a:lnTo>
                  <a:lnTo>
                    <a:pt x="197" y="71"/>
                  </a:lnTo>
                  <a:lnTo>
                    <a:pt x="197" y="69"/>
                  </a:lnTo>
                  <a:lnTo>
                    <a:pt x="195" y="69"/>
                  </a:lnTo>
                  <a:lnTo>
                    <a:pt x="195" y="68"/>
                  </a:lnTo>
                  <a:lnTo>
                    <a:pt x="193" y="68"/>
                  </a:lnTo>
                  <a:lnTo>
                    <a:pt x="193" y="67"/>
                  </a:lnTo>
                  <a:lnTo>
                    <a:pt x="191" y="68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69"/>
                  </a:lnTo>
                  <a:lnTo>
                    <a:pt x="187" y="70"/>
                  </a:lnTo>
                  <a:lnTo>
                    <a:pt x="186" y="71"/>
                  </a:lnTo>
                  <a:lnTo>
                    <a:pt x="186" y="70"/>
                  </a:lnTo>
                  <a:lnTo>
                    <a:pt x="182" y="70"/>
                  </a:lnTo>
                  <a:lnTo>
                    <a:pt x="180" y="71"/>
                  </a:lnTo>
                  <a:lnTo>
                    <a:pt x="179" y="71"/>
                  </a:lnTo>
                  <a:lnTo>
                    <a:pt x="178" y="70"/>
                  </a:lnTo>
                  <a:lnTo>
                    <a:pt x="173" y="70"/>
                  </a:lnTo>
                  <a:lnTo>
                    <a:pt x="170" y="68"/>
                  </a:lnTo>
                  <a:lnTo>
                    <a:pt x="168" y="68"/>
                  </a:lnTo>
                  <a:lnTo>
                    <a:pt x="167" y="67"/>
                  </a:lnTo>
                  <a:lnTo>
                    <a:pt x="166" y="67"/>
                  </a:lnTo>
                  <a:lnTo>
                    <a:pt x="157" y="69"/>
                  </a:lnTo>
                  <a:lnTo>
                    <a:pt x="154" y="69"/>
                  </a:lnTo>
                  <a:lnTo>
                    <a:pt x="152" y="70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50" y="76"/>
                  </a:lnTo>
                  <a:lnTo>
                    <a:pt x="149" y="81"/>
                  </a:lnTo>
                  <a:lnTo>
                    <a:pt x="148" y="83"/>
                  </a:lnTo>
                  <a:lnTo>
                    <a:pt x="144" y="87"/>
                  </a:lnTo>
                  <a:lnTo>
                    <a:pt x="143" y="86"/>
                  </a:lnTo>
                  <a:lnTo>
                    <a:pt x="142" y="86"/>
                  </a:lnTo>
                  <a:lnTo>
                    <a:pt x="141" y="87"/>
                  </a:lnTo>
                  <a:lnTo>
                    <a:pt x="138" y="87"/>
                  </a:lnTo>
                  <a:lnTo>
                    <a:pt x="138" y="88"/>
                  </a:lnTo>
                  <a:lnTo>
                    <a:pt x="137" y="89"/>
                  </a:lnTo>
                  <a:lnTo>
                    <a:pt x="137" y="91"/>
                  </a:lnTo>
                  <a:lnTo>
                    <a:pt x="136" y="91"/>
                  </a:lnTo>
                  <a:lnTo>
                    <a:pt x="135" y="92"/>
                  </a:lnTo>
                  <a:lnTo>
                    <a:pt x="132" y="92"/>
                  </a:lnTo>
                  <a:lnTo>
                    <a:pt x="132" y="93"/>
                  </a:lnTo>
                  <a:lnTo>
                    <a:pt x="130" y="94"/>
                  </a:lnTo>
                  <a:lnTo>
                    <a:pt x="129" y="95"/>
                  </a:lnTo>
                  <a:lnTo>
                    <a:pt x="126" y="93"/>
                  </a:lnTo>
                  <a:lnTo>
                    <a:pt x="123" y="93"/>
                  </a:lnTo>
                  <a:lnTo>
                    <a:pt x="123" y="91"/>
                  </a:lnTo>
                  <a:lnTo>
                    <a:pt x="121" y="89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118" y="88"/>
                  </a:lnTo>
                  <a:lnTo>
                    <a:pt x="117" y="88"/>
                  </a:lnTo>
                  <a:lnTo>
                    <a:pt x="113" y="89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1" y="94"/>
                  </a:lnTo>
                  <a:lnTo>
                    <a:pt x="111" y="95"/>
                  </a:lnTo>
                  <a:lnTo>
                    <a:pt x="108" y="98"/>
                  </a:lnTo>
                  <a:lnTo>
                    <a:pt x="102" y="98"/>
                  </a:lnTo>
                  <a:lnTo>
                    <a:pt x="100" y="99"/>
                  </a:lnTo>
                  <a:lnTo>
                    <a:pt x="95" y="98"/>
                  </a:lnTo>
                  <a:lnTo>
                    <a:pt x="92" y="99"/>
                  </a:lnTo>
                  <a:lnTo>
                    <a:pt x="88" y="99"/>
                  </a:lnTo>
                  <a:lnTo>
                    <a:pt x="83" y="100"/>
                  </a:lnTo>
                  <a:lnTo>
                    <a:pt x="83" y="101"/>
                  </a:lnTo>
                  <a:lnTo>
                    <a:pt x="82" y="104"/>
                  </a:lnTo>
                  <a:lnTo>
                    <a:pt x="80" y="104"/>
                  </a:lnTo>
                  <a:lnTo>
                    <a:pt x="80" y="111"/>
                  </a:lnTo>
                  <a:lnTo>
                    <a:pt x="81" y="112"/>
                  </a:lnTo>
                  <a:lnTo>
                    <a:pt x="83" y="113"/>
                  </a:lnTo>
                  <a:lnTo>
                    <a:pt x="82" y="113"/>
                  </a:lnTo>
                  <a:lnTo>
                    <a:pt x="81" y="114"/>
                  </a:lnTo>
                  <a:lnTo>
                    <a:pt x="80" y="114"/>
                  </a:lnTo>
                  <a:lnTo>
                    <a:pt x="77" y="117"/>
                  </a:lnTo>
                  <a:lnTo>
                    <a:pt x="75" y="117"/>
                  </a:lnTo>
                  <a:lnTo>
                    <a:pt x="74" y="116"/>
                  </a:lnTo>
                  <a:lnTo>
                    <a:pt x="71" y="116"/>
                  </a:lnTo>
                  <a:lnTo>
                    <a:pt x="63" y="117"/>
                  </a:lnTo>
                  <a:lnTo>
                    <a:pt x="60" y="118"/>
                  </a:lnTo>
                  <a:lnTo>
                    <a:pt x="38" y="118"/>
                  </a:lnTo>
                  <a:lnTo>
                    <a:pt x="37" y="117"/>
                  </a:lnTo>
                  <a:lnTo>
                    <a:pt x="34" y="116"/>
                  </a:lnTo>
                  <a:lnTo>
                    <a:pt x="34" y="114"/>
                  </a:lnTo>
                  <a:lnTo>
                    <a:pt x="33" y="114"/>
                  </a:lnTo>
                  <a:lnTo>
                    <a:pt x="32" y="113"/>
                  </a:lnTo>
                  <a:lnTo>
                    <a:pt x="30" y="113"/>
                  </a:lnTo>
                  <a:lnTo>
                    <a:pt x="29" y="111"/>
                  </a:lnTo>
                  <a:lnTo>
                    <a:pt x="27" y="111"/>
                  </a:lnTo>
                  <a:lnTo>
                    <a:pt x="26" y="110"/>
                  </a:lnTo>
                  <a:lnTo>
                    <a:pt x="21" y="104"/>
                  </a:lnTo>
                  <a:lnTo>
                    <a:pt x="20" y="102"/>
                  </a:lnTo>
                  <a:lnTo>
                    <a:pt x="18" y="102"/>
                  </a:lnTo>
                  <a:lnTo>
                    <a:pt x="15" y="101"/>
                  </a:lnTo>
                  <a:lnTo>
                    <a:pt x="14" y="101"/>
                  </a:lnTo>
                  <a:lnTo>
                    <a:pt x="12" y="102"/>
                  </a:lnTo>
                  <a:lnTo>
                    <a:pt x="12" y="101"/>
                  </a:lnTo>
                  <a:lnTo>
                    <a:pt x="11" y="101"/>
                  </a:lnTo>
                  <a:lnTo>
                    <a:pt x="9" y="100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9" y="98"/>
                  </a:lnTo>
                  <a:lnTo>
                    <a:pt x="9" y="97"/>
                  </a:lnTo>
                  <a:lnTo>
                    <a:pt x="8" y="95"/>
                  </a:lnTo>
                  <a:lnTo>
                    <a:pt x="8" y="94"/>
                  </a:lnTo>
                  <a:lnTo>
                    <a:pt x="7" y="94"/>
                  </a:lnTo>
                  <a:lnTo>
                    <a:pt x="5" y="92"/>
                  </a:lnTo>
                  <a:lnTo>
                    <a:pt x="5" y="86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3" y="69"/>
                  </a:lnTo>
                  <a:lnTo>
                    <a:pt x="3" y="68"/>
                  </a:lnTo>
                  <a:lnTo>
                    <a:pt x="5" y="68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5" y="62"/>
                  </a:lnTo>
                  <a:lnTo>
                    <a:pt x="7" y="56"/>
                  </a:lnTo>
                  <a:lnTo>
                    <a:pt x="8" y="54"/>
                  </a:lnTo>
                  <a:lnTo>
                    <a:pt x="11" y="51"/>
                  </a:lnTo>
                  <a:lnTo>
                    <a:pt x="11" y="50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7" y="49"/>
                  </a:lnTo>
                  <a:lnTo>
                    <a:pt x="21" y="51"/>
                  </a:lnTo>
                  <a:lnTo>
                    <a:pt x="23" y="50"/>
                  </a:lnTo>
                  <a:lnTo>
                    <a:pt x="24" y="50"/>
                  </a:lnTo>
                  <a:lnTo>
                    <a:pt x="25" y="49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5"/>
                  </a:lnTo>
                  <a:lnTo>
                    <a:pt x="39" y="44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4" y="43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9" y="38"/>
                  </a:lnTo>
                  <a:lnTo>
                    <a:pt x="52" y="34"/>
                  </a:lnTo>
                  <a:lnTo>
                    <a:pt x="52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6" y="21"/>
                  </a:lnTo>
                  <a:lnTo>
                    <a:pt x="62" y="19"/>
                  </a:lnTo>
                  <a:lnTo>
                    <a:pt x="64" y="16"/>
                  </a:lnTo>
                  <a:lnTo>
                    <a:pt x="64" y="14"/>
                  </a:lnTo>
                  <a:lnTo>
                    <a:pt x="67" y="14"/>
                  </a:lnTo>
                  <a:lnTo>
                    <a:pt x="70" y="11"/>
                  </a:lnTo>
                  <a:lnTo>
                    <a:pt x="70" y="8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4" y="8"/>
                  </a:lnTo>
                  <a:lnTo>
                    <a:pt x="75" y="7"/>
                  </a:lnTo>
                  <a:lnTo>
                    <a:pt x="77" y="8"/>
                  </a:lnTo>
                  <a:lnTo>
                    <a:pt x="80" y="8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8" y="7"/>
                  </a:lnTo>
                  <a:lnTo>
                    <a:pt x="89" y="7"/>
                  </a:lnTo>
                  <a:lnTo>
                    <a:pt x="88" y="8"/>
                  </a:lnTo>
                  <a:lnTo>
                    <a:pt x="88" y="9"/>
                  </a:lnTo>
                  <a:lnTo>
                    <a:pt x="89" y="11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3"/>
                  </a:lnTo>
                  <a:lnTo>
                    <a:pt x="94" y="13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9" y="12"/>
                  </a:lnTo>
                  <a:lnTo>
                    <a:pt x="99" y="11"/>
                  </a:lnTo>
                  <a:lnTo>
                    <a:pt x="100" y="11"/>
                  </a:lnTo>
                  <a:lnTo>
                    <a:pt x="99" y="9"/>
                  </a:lnTo>
                  <a:lnTo>
                    <a:pt x="100" y="7"/>
                  </a:lnTo>
                  <a:lnTo>
                    <a:pt x="100" y="6"/>
                  </a:lnTo>
                  <a:lnTo>
                    <a:pt x="105" y="6"/>
                  </a:lnTo>
                  <a:lnTo>
                    <a:pt x="105" y="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7"/>
            <p:cNvSpPr>
              <a:spLocks/>
            </p:cNvSpPr>
            <p:nvPr/>
          </p:nvSpPr>
          <p:spPr bwMode="auto">
            <a:xfrm>
              <a:off x="5810250" y="4838700"/>
              <a:ext cx="276225" cy="40163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60" y="7"/>
                </a:cxn>
                <a:cxn ang="0">
                  <a:pos x="72" y="17"/>
                </a:cxn>
                <a:cxn ang="0">
                  <a:pos x="79" y="26"/>
                </a:cxn>
                <a:cxn ang="0">
                  <a:pos x="82" y="39"/>
                </a:cxn>
                <a:cxn ang="0">
                  <a:pos x="94" y="52"/>
                </a:cxn>
                <a:cxn ang="0">
                  <a:pos x="102" y="57"/>
                </a:cxn>
                <a:cxn ang="0">
                  <a:pos x="108" y="67"/>
                </a:cxn>
                <a:cxn ang="0">
                  <a:pos x="109" y="73"/>
                </a:cxn>
                <a:cxn ang="0">
                  <a:pos x="106" y="79"/>
                </a:cxn>
                <a:cxn ang="0">
                  <a:pos x="116" y="87"/>
                </a:cxn>
                <a:cxn ang="0">
                  <a:pos x="134" y="94"/>
                </a:cxn>
                <a:cxn ang="0">
                  <a:pos x="145" y="91"/>
                </a:cxn>
                <a:cxn ang="0">
                  <a:pos x="152" y="87"/>
                </a:cxn>
                <a:cxn ang="0">
                  <a:pos x="160" y="98"/>
                </a:cxn>
                <a:cxn ang="0">
                  <a:pos x="152" y="100"/>
                </a:cxn>
                <a:cxn ang="0">
                  <a:pos x="159" y="117"/>
                </a:cxn>
                <a:cxn ang="0">
                  <a:pos x="153" y="128"/>
                </a:cxn>
                <a:cxn ang="0">
                  <a:pos x="149" y="147"/>
                </a:cxn>
                <a:cxn ang="0">
                  <a:pos x="154" y="160"/>
                </a:cxn>
                <a:cxn ang="0">
                  <a:pos x="166" y="168"/>
                </a:cxn>
                <a:cxn ang="0">
                  <a:pos x="170" y="183"/>
                </a:cxn>
                <a:cxn ang="0">
                  <a:pos x="153" y="195"/>
                </a:cxn>
                <a:cxn ang="0">
                  <a:pos x="152" y="204"/>
                </a:cxn>
                <a:cxn ang="0">
                  <a:pos x="153" y="222"/>
                </a:cxn>
                <a:cxn ang="0">
                  <a:pos x="144" y="226"/>
                </a:cxn>
                <a:cxn ang="0">
                  <a:pos x="129" y="226"/>
                </a:cxn>
                <a:cxn ang="0">
                  <a:pos x="116" y="230"/>
                </a:cxn>
                <a:cxn ang="0">
                  <a:pos x="108" y="233"/>
                </a:cxn>
                <a:cxn ang="0">
                  <a:pos x="101" y="239"/>
                </a:cxn>
                <a:cxn ang="0">
                  <a:pos x="91" y="236"/>
                </a:cxn>
                <a:cxn ang="0">
                  <a:pos x="79" y="251"/>
                </a:cxn>
                <a:cxn ang="0">
                  <a:pos x="72" y="252"/>
                </a:cxn>
                <a:cxn ang="0">
                  <a:pos x="71" y="236"/>
                </a:cxn>
                <a:cxn ang="0">
                  <a:pos x="57" y="226"/>
                </a:cxn>
                <a:cxn ang="0">
                  <a:pos x="51" y="215"/>
                </a:cxn>
                <a:cxn ang="0">
                  <a:pos x="52" y="201"/>
                </a:cxn>
                <a:cxn ang="0">
                  <a:pos x="62" y="193"/>
                </a:cxn>
                <a:cxn ang="0">
                  <a:pos x="45" y="181"/>
                </a:cxn>
                <a:cxn ang="0">
                  <a:pos x="36" y="180"/>
                </a:cxn>
                <a:cxn ang="0">
                  <a:pos x="27" y="173"/>
                </a:cxn>
                <a:cxn ang="0">
                  <a:pos x="14" y="156"/>
                </a:cxn>
                <a:cxn ang="0">
                  <a:pos x="21" y="153"/>
                </a:cxn>
                <a:cxn ang="0">
                  <a:pos x="27" y="150"/>
                </a:cxn>
                <a:cxn ang="0">
                  <a:pos x="15" y="130"/>
                </a:cxn>
                <a:cxn ang="0">
                  <a:pos x="31" y="129"/>
                </a:cxn>
                <a:cxn ang="0">
                  <a:pos x="27" y="124"/>
                </a:cxn>
                <a:cxn ang="0">
                  <a:pos x="15" y="113"/>
                </a:cxn>
                <a:cxn ang="0">
                  <a:pos x="14" y="98"/>
                </a:cxn>
                <a:cxn ang="0">
                  <a:pos x="21" y="79"/>
                </a:cxn>
                <a:cxn ang="0">
                  <a:pos x="14" y="76"/>
                </a:cxn>
                <a:cxn ang="0">
                  <a:pos x="7" y="75"/>
                </a:cxn>
                <a:cxn ang="0">
                  <a:pos x="8" y="62"/>
                </a:cxn>
                <a:cxn ang="0">
                  <a:pos x="17" y="60"/>
                </a:cxn>
                <a:cxn ang="0">
                  <a:pos x="10" y="51"/>
                </a:cxn>
                <a:cxn ang="0">
                  <a:pos x="6" y="44"/>
                </a:cxn>
                <a:cxn ang="0">
                  <a:pos x="4" y="37"/>
                </a:cxn>
                <a:cxn ang="0">
                  <a:pos x="2" y="29"/>
                </a:cxn>
                <a:cxn ang="0">
                  <a:pos x="2" y="15"/>
                </a:cxn>
                <a:cxn ang="0">
                  <a:pos x="8" y="13"/>
                </a:cxn>
                <a:cxn ang="0">
                  <a:pos x="17" y="9"/>
                </a:cxn>
                <a:cxn ang="0">
                  <a:pos x="26" y="5"/>
                </a:cxn>
              </a:cxnLst>
              <a:rect l="0" t="0" r="r" b="b"/>
              <a:pathLst>
                <a:path w="174" h="253">
                  <a:moveTo>
                    <a:pt x="29" y="0"/>
                  </a:moveTo>
                  <a:lnTo>
                    <a:pt x="34" y="0"/>
                  </a:lnTo>
                  <a:lnTo>
                    <a:pt x="35" y="1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2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4" y="1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60" y="7"/>
                  </a:lnTo>
                  <a:lnTo>
                    <a:pt x="62" y="8"/>
                  </a:lnTo>
                  <a:lnTo>
                    <a:pt x="62" y="11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3" y="19"/>
                  </a:lnTo>
                  <a:lnTo>
                    <a:pt x="73" y="20"/>
                  </a:lnTo>
                  <a:lnTo>
                    <a:pt x="75" y="20"/>
                  </a:lnTo>
                  <a:lnTo>
                    <a:pt x="75" y="23"/>
                  </a:lnTo>
                  <a:lnTo>
                    <a:pt x="76" y="24"/>
                  </a:lnTo>
                  <a:lnTo>
                    <a:pt x="76" y="25"/>
                  </a:lnTo>
                  <a:lnTo>
                    <a:pt x="77" y="26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81" y="25"/>
                  </a:lnTo>
                  <a:lnTo>
                    <a:pt x="81" y="31"/>
                  </a:lnTo>
                  <a:lnTo>
                    <a:pt x="79" y="32"/>
                  </a:lnTo>
                  <a:lnTo>
                    <a:pt x="79" y="35"/>
                  </a:lnTo>
                  <a:lnTo>
                    <a:pt x="81" y="37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1" y="41"/>
                  </a:lnTo>
                  <a:lnTo>
                    <a:pt x="79" y="41"/>
                  </a:lnTo>
                  <a:lnTo>
                    <a:pt x="82" y="43"/>
                  </a:lnTo>
                  <a:lnTo>
                    <a:pt x="83" y="43"/>
                  </a:lnTo>
                  <a:lnTo>
                    <a:pt x="84" y="45"/>
                  </a:lnTo>
                  <a:lnTo>
                    <a:pt x="90" y="51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5" y="54"/>
                  </a:lnTo>
                  <a:lnTo>
                    <a:pt x="95" y="52"/>
                  </a:lnTo>
                  <a:lnTo>
                    <a:pt x="96" y="52"/>
                  </a:lnTo>
                  <a:lnTo>
                    <a:pt x="98" y="55"/>
                  </a:lnTo>
                  <a:lnTo>
                    <a:pt x="98" y="56"/>
                  </a:lnTo>
                  <a:lnTo>
                    <a:pt x="100" y="57"/>
                  </a:lnTo>
                  <a:lnTo>
                    <a:pt x="102" y="57"/>
                  </a:lnTo>
                  <a:lnTo>
                    <a:pt x="107" y="58"/>
                  </a:lnTo>
                  <a:lnTo>
                    <a:pt x="108" y="60"/>
                  </a:lnTo>
                  <a:lnTo>
                    <a:pt x="109" y="60"/>
                  </a:lnTo>
                  <a:lnTo>
                    <a:pt x="110" y="61"/>
                  </a:lnTo>
                  <a:lnTo>
                    <a:pt x="110" y="63"/>
                  </a:lnTo>
                  <a:lnTo>
                    <a:pt x="109" y="63"/>
                  </a:lnTo>
                  <a:lnTo>
                    <a:pt x="109" y="66"/>
                  </a:lnTo>
                  <a:lnTo>
                    <a:pt x="108" y="67"/>
                  </a:lnTo>
                  <a:lnTo>
                    <a:pt x="108" y="68"/>
                  </a:lnTo>
                  <a:lnTo>
                    <a:pt x="107" y="69"/>
                  </a:lnTo>
                  <a:lnTo>
                    <a:pt x="106" y="69"/>
                  </a:lnTo>
                  <a:lnTo>
                    <a:pt x="104" y="70"/>
                  </a:lnTo>
                  <a:lnTo>
                    <a:pt x="104" y="72"/>
                  </a:lnTo>
                  <a:lnTo>
                    <a:pt x="106" y="72"/>
                  </a:lnTo>
                  <a:lnTo>
                    <a:pt x="106" y="73"/>
                  </a:lnTo>
                  <a:lnTo>
                    <a:pt x="109" y="73"/>
                  </a:lnTo>
                  <a:lnTo>
                    <a:pt x="110" y="74"/>
                  </a:lnTo>
                  <a:lnTo>
                    <a:pt x="112" y="74"/>
                  </a:lnTo>
                  <a:lnTo>
                    <a:pt x="113" y="75"/>
                  </a:lnTo>
                  <a:lnTo>
                    <a:pt x="113" y="78"/>
                  </a:lnTo>
                  <a:lnTo>
                    <a:pt x="110" y="78"/>
                  </a:lnTo>
                  <a:lnTo>
                    <a:pt x="109" y="79"/>
                  </a:lnTo>
                  <a:lnTo>
                    <a:pt x="107" y="78"/>
                  </a:lnTo>
                  <a:lnTo>
                    <a:pt x="106" y="79"/>
                  </a:lnTo>
                  <a:lnTo>
                    <a:pt x="104" y="79"/>
                  </a:lnTo>
                  <a:lnTo>
                    <a:pt x="104" y="80"/>
                  </a:lnTo>
                  <a:lnTo>
                    <a:pt x="107" y="82"/>
                  </a:lnTo>
                  <a:lnTo>
                    <a:pt x="107" y="84"/>
                  </a:lnTo>
                  <a:lnTo>
                    <a:pt x="114" y="84"/>
                  </a:lnTo>
                  <a:lnTo>
                    <a:pt x="115" y="85"/>
                  </a:lnTo>
                  <a:lnTo>
                    <a:pt x="115" y="86"/>
                  </a:lnTo>
                  <a:lnTo>
                    <a:pt x="116" y="87"/>
                  </a:lnTo>
                  <a:lnTo>
                    <a:pt x="118" y="90"/>
                  </a:lnTo>
                  <a:lnTo>
                    <a:pt x="123" y="90"/>
                  </a:lnTo>
                  <a:lnTo>
                    <a:pt x="126" y="88"/>
                  </a:lnTo>
                  <a:lnTo>
                    <a:pt x="127" y="88"/>
                  </a:lnTo>
                  <a:lnTo>
                    <a:pt x="131" y="91"/>
                  </a:lnTo>
                  <a:lnTo>
                    <a:pt x="132" y="91"/>
                  </a:lnTo>
                  <a:lnTo>
                    <a:pt x="133" y="94"/>
                  </a:lnTo>
                  <a:lnTo>
                    <a:pt x="134" y="94"/>
                  </a:lnTo>
                  <a:lnTo>
                    <a:pt x="134" y="97"/>
                  </a:lnTo>
                  <a:lnTo>
                    <a:pt x="135" y="97"/>
                  </a:lnTo>
                  <a:lnTo>
                    <a:pt x="135" y="99"/>
                  </a:lnTo>
                  <a:lnTo>
                    <a:pt x="137" y="99"/>
                  </a:lnTo>
                  <a:lnTo>
                    <a:pt x="138" y="100"/>
                  </a:lnTo>
                  <a:lnTo>
                    <a:pt x="139" y="100"/>
                  </a:lnTo>
                  <a:lnTo>
                    <a:pt x="140" y="99"/>
                  </a:lnTo>
                  <a:lnTo>
                    <a:pt x="145" y="91"/>
                  </a:lnTo>
                  <a:lnTo>
                    <a:pt x="145" y="90"/>
                  </a:lnTo>
                  <a:lnTo>
                    <a:pt x="146" y="90"/>
                  </a:lnTo>
                  <a:lnTo>
                    <a:pt x="147" y="88"/>
                  </a:lnTo>
                  <a:lnTo>
                    <a:pt x="149" y="88"/>
                  </a:lnTo>
                  <a:lnTo>
                    <a:pt x="150" y="87"/>
                  </a:lnTo>
                  <a:lnTo>
                    <a:pt x="150" y="86"/>
                  </a:lnTo>
                  <a:lnTo>
                    <a:pt x="152" y="86"/>
                  </a:lnTo>
                  <a:lnTo>
                    <a:pt x="152" y="87"/>
                  </a:lnTo>
                  <a:lnTo>
                    <a:pt x="156" y="90"/>
                  </a:lnTo>
                  <a:lnTo>
                    <a:pt x="158" y="92"/>
                  </a:lnTo>
                  <a:lnTo>
                    <a:pt x="162" y="92"/>
                  </a:lnTo>
                  <a:lnTo>
                    <a:pt x="163" y="93"/>
                  </a:lnTo>
                  <a:lnTo>
                    <a:pt x="164" y="95"/>
                  </a:lnTo>
                  <a:lnTo>
                    <a:pt x="164" y="97"/>
                  </a:lnTo>
                  <a:lnTo>
                    <a:pt x="163" y="98"/>
                  </a:lnTo>
                  <a:lnTo>
                    <a:pt x="160" y="98"/>
                  </a:lnTo>
                  <a:lnTo>
                    <a:pt x="158" y="95"/>
                  </a:lnTo>
                  <a:lnTo>
                    <a:pt x="157" y="95"/>
                  </a:lnTo>
                  <a:lnTo>
                    <a:pt x="157" y="97"/>
                  </a:lnTo>
                  <a:lnTo>
                    <a:pt x="156" y="97"/>
                  </a:lnTo>
                  <a:lnTo>
                    <a:pt x="156" y="99"/>
                  </a:lnTo>
                  <a:lnTo>
                    <a:pt x="154" y="99"/>
                  </a:lnTo>
                  <a:lnTo>
                    <a:pt x="153" y="100"/>
                  </a:lnTo>
                  <a:lnTo>
                    <a:pt x="152" y="100"/>
                  </a:lnTo>
                  <a:lnTo>
                    <a:pt x="152" y="103"/>
                  </a:lnTo>
                  <a:lnTo>
                    <a:pt x="153" y="104"/>
                  </a:lnTo>
                  <a:lnTo>
                    <a:pt x="153" y="106"/>
                  </a:lnTo>
                  <a:lnTo>
                    <a:pt x="158" y="111"/>
                  </a:lnTo>
                  <a:lnTo>
                    <a:pt x="160" y="111"/>
                  </a:lnTo>
                  <a:lnTo>
                    <a:pt x="162" y="112"/>
                  </a:lnTo>
                  <a:lnTo>
                    <a:pt x="162" y="116"/>
                  </a:lnTo>
                  <a:lnTo>
                    <a:pt x="159" y="117"/>
                  </a:lnTo>
                  <a:lnTo>
                    <a:pt x="158" y="118"/>
                  </a:lnTo>
                  <a:lnTo>
                    <a:pt x="158" y="121"/>
                  </a:lnTo>
                  <a:lnTo>
                    <a:pt x="157" y="122"/>
                  </a:lnTo>
                  <a:lnTo>
                    <a:pt x="157" y="123"/>
                  </a:lnTo>
                  <a:lnTo>
                    <a:pt x="158" y="124"/>
                  </a:lnTo>
                  <a:lnTo>
                    <a:pt x="158" y="125"/>
                  </a:lnTo>
                  <a:lnTo>
                    <a:pt x="156" y="125"/>
                  </a:lnTo>
                  <a:lnTo>
                    <a:pt x="153" y="128"/>
                  </a:lnTo>
                  <a:lnTo>
                    <a:pt x="153" y="129"/>
                  </a:lnTo>
                  <a:lnTo>
                    <a:pt x="150" y="129"/>
                  </a:lnTo>
                  <a:lnTo>
                    <a:pt x="149" y="130"/>
                  </a:lnTo>
                  <a:lnTo>
                    <a:pt x="149" y="136"/>
                  </a:lnTo>
                  <a:lnTo>
                    <a:pt x="147" y="138"/>
                  </a:lnTo>
                  <a:lnTo>
                    <a:pt x="147" y="142"/>
                  </a:lnTo>
                  <a:lnTo>
                    <a:pt x="149" y="143"/>
                  </a:lnTo>
                  <a:lnTo>
                    <a:pt x="149" y="147"/>
                  </a:lnTo>
                  <a:lnTo>
                    <a:pt x="150" y="148"/>
                  </a:lnTo>
                  <a:lnTo>
                    <a:pt x="150" y="149"/>
                  </a:lnTo>
                  <a:lnTo>
                    <a:pt x="151" y="149"/>
                  </a:lnTo>
                  <a:lnTo>
                    <a:pt x="152" y="150"/>
                  </a:lnTo>
                  <a:lnTo>
                    <a:pt x="152" y="155"/>
                  </a:lnTo>
                  <a:lnTo>
                    <a:pt x="153" y="156"/>
                  </a:lnTo>
                  <a:lnTo>
                    <a:pt x="153" y="159"/>
                  </a:lnTo>
                  <a:lnTo>
                    <a:pt x="154" y="160"/>
                  </a:lnTo>
                  <a:lnTo>
                    <a:pt x="154" y="161"/>
                  </a:lnTo>
                  <a:lnTo>
                    <a:pt x="157" y="161"/>
                  </a:lnTo>
                  <a:lnTo>
                    <a:pt x="157" y="162"/>
                  </a:lnTo>
                  <a:lnTo>
                    <a:pt x="159" y="162"/>
                  </a:lnTo>
                  <a:lnTo>
                    <a:pt x="159" y="165"/>
                  </a:lnTo>
                  <a:lnTo>
                    <a:pt x="163" y="165"/>
                  </a:lnTo>
                  <a:lnTo>
                    <a:pt x="163" y="166"/>
                  </a:lnTo>
                  <a:lnTo>
                    <a:pt x="166" y="168"/>
                  </a:lnTo>
                  <a:lnTo>
                    <a:pt x="166" y="171"/>
                  </a:lnTo>
                  <a:lnTo>
                    <a:pt x="171" y="176"/>
                  </a:lnTo>
                  <a:lnTo>
                    <a:pt x="172" y="176"/>
                  </a:lnTo>
                  <a:lnTo>
                    <a:pt x="174" y="177"/>
                  </a:lnTo>
                  <a:lnTo>
                    <a:pt x="174" y="179"/>
                  </a:lnTo>
                  <a:lnTo>
                    <a:pt x="172" y="181"/>
                  </a:lnTo>
                  <a:lnTo>
                    <a:pt x="171" y="183"/>
                  </a:lnTo>
                  <a:lnTo>
                    <a:pt x="170" y="183"/>
                  </a:lnTo>
                  <a:lnTo>
                    <a:pt x="170" y="185"/>
                  </a:lnTo>
                  <a:lnTo>
                    <a:pt x="166" y="189"/>
                  </a:lnTo>
                  <a:lnTo>
                    <a:pt x="165" y="189"/>
                  </a:lnTo>
                  <a:lnTo>
                    <a:pt x="164" y="190"/>
                  </a:lnTo>
                  <a:lnTo>
                    <a:pt x="164" y="192"/>
                  </a:lnTo>
                  <a:lnTo>
                    <a:pt x="163" y="193"/>
                  </a:lnTo>
                  <a:lnTo>
                    <a:pt x="163" y="195"/>
                  </a:lnTo>
                  <a:lnTo>
                    <a:pt x="153" y="195"/>
                  </a:lnTo>
                  <a:lnTo>
                    <a:pt x="153" y="196"/>
                  </a:lnTo>
                  <a:lnTo>
                    <a:pt x="152" y="197"/>
                  </a:lnTo>
                  <a:lnTo>
                    <a:pt x="151" y="197"/>
                  </a:lnTo>
                  <a:lnTo>
                    <a:pt x="151" y="198"/>
                  </a:lnTo>
                  <a:lnTo>
                    <a:pt x="150" y="198"/>
                  </a:lnTo>
                  <a:lnTo>
                    <a:pt x="151" y="201"/>
                  </a:lnTo>
                  <a:lnTo>
                    <a:pt x="152" y="202"/>
                  </a:lnTo>
                  <a:lnTo>
                    <a:pt x="152" y="204"/>
                  </a:lnTo>
                  <a:lnTo>
                    <a:pt x="151" y="205"/>
                  </a:lnTo>
                  <a:lnTo>
                    <a:pt x="151" y="209"/>
                  </a:lnTo>
                  <a:lnTo>
                    <a:pt x="150" y="211"/>
                  </a:lnTo>
                  <a:lnTo>
                    <a:pt x="150" y="213"/>
                  </a:lnTo>
                  <a:lnTo>
                    <a:pt x="152" y="214"/>
                  </a:lnTo>
                  <a:lnTo>
                    <a:pt x="154" y="216"/>
                  </a:lnTo>
                  <a:lnTo>
                    <a:pt x="154" y="221"/>
                  </a:lnTo>
                  <a:lnTo>
                    <a:pt x="153" y="222"/>
                  </a:lnTo>
                  <a:lnTo>
                    <a:pt x="152" y="222"/>
                  </a:lnTo>
                  <a:lnTo>
                    <a:pt x="151" y="223"/>
                  </a:lnTo>
                  <a:lnTo>
                    <a:pt x="151" y="226"/>
                  </a:lnTo>
                  <a:lnTo>
                    <a:pt x="150" y="226"/>
                  </a:lnTo>
                  <a:lnTo>
                    <a:pt x="150" y="227"/>
                  </a:lnTo>
                  <a:lnTo>
                    <a:pt x="145" y="227"/>
                  </a:lnTo>
                  <a:lnTo>
                    <a:pt x="145" y="226"/>
                  </a:lnTo>
                  <a:lnTo>
                    <a:pt x="144" y="226"/>
                  </a:lnTo>
                  <a:lnTo>
                    <a:pt x="144" y="223"/>
                  </a:lnTo>
                  <a:lnTo>
                    <a:pt x="143" y="223"/>
                  </a:lnTo>
                  <a:lnTo>
                    <a:pt x="143" y="224"/>
                  </a:lnTo>
                  <a:lnTo>
                    <a:pt x="137" y="227"/>
                  </a:lnTo>
                  <a:lnTo>
                    <a:pt x="134" y="228"/>
                  </a:lnTo>
                  <a:lnTo>
                    <a:pt x="133" y="228"/>
                  </a:lnTo>
                  <a:lnTo>
                    <a:pt x="132" y="227"/>
                  </a:lnTo>
                  <a:lnTo>
                    <a:pt x="129" y="226"/>
                  </a:lnTo>
                  <a:lnTo>
                    <a:pt x="128" y="226"/>
                  </a:lnTo>
                  <a:lnTo>
                    <a:pt x="127" y="227"/>
                  </a:lnTo>
                  <a:lnTo>
                    <a:pt x="125" y="227"/>
                  </a:lnTo>
                  <a:lnTo>
                    <a:pt x="120" y="230"/>
                  </a:lnTo>
                  <a:lnTo>
                    <a:pt x="119" y="230"/>
                  </a:lnTo>
                  <a:lnTo>
                    <a:pt x="119" y="232"/>
                  </a:lnTo>
                  <a:lnTo>
                    <a:pt x="118" y="232"/>
                  </a:lnTo>
                  <a:lnTo>
                    <a:pt x="116" y="230"/>
                  </a:lnTo>
                  <a:lnTo>
                    <a:pt x="114" y="230"/>
                  </a:lnTo>
                  <a:lnTo>
                    <a:pt x="112" y="232"/>
                  </a:lnTo>
                  <a:lnTo>
                    <a:pt x="110" y="230"/>
                  </a:lnTo>
                  <a:lnTo>
                    <a:pt x="110" y="232"/>
                  </a:lnTo>
                  <a:lnTo>
                    <a:pt x="109" y="232"/>
                  </a:lnTo>
                  <a:lnTo>
                    <a:pt x="109" y="230"/>
                  </a:lnTo>
                  <a:lnTo>
                    <a:pt x="108" y="230"/>
                  </a:lnTo>
                  <a:lnTo>
                    <a:pt x="108" y="233"/>
                  </a:lnTo>
                  <a:lnTo>
                    <a:pt x="106" y="232"/>
                  </a:lnTo>
                  <a:lnTo>
                    <a:pt x="104" y="233"/>
                  </a:lnTo>
                  <a:lnTo>
                    <a:pt x="102" y="236"/>
                  </a:lnTo>
                  <a:lnTo>
                    <a:pt x="102" y="238"/>
                  </a:lnTo>
                  <a:lnTo>
                    <a:pt x="103" y="239"/>
                  </a:lnTo>
                  <a:lnTo>
                    <a:pt x="102" y="239"/>
                  </a:lnTo>
                  <a:lnTo>
                    <a:pt x="102" y="240"/>
                  </a:lnTo>
                  <a:lnTo>
                    <a:pt x="101" y="239"/>
                  </a:lnTo>
                  <a:lnTo>
                    <a:pt x="100" y="239"/>
                  </a:lnTo>
                  <a:lnTo>
                    <a:pt x="98" y="238"/>
                  </a:lnTo>
                  <a:lnTo>
                    <a:pt x="98" y="236"/>
                  </a:lnTo>
                  <a:lnTo>
                    <a:pt x="97" y="235"/>
                  </a:lnTo>
                  <a:lnTo>
                    <a:pt x="95" y="234"/>
                  </a:lnTo>
                  <a:lnTo>
                    <a:pt x="93" y="234"/>
                  </a:lnTo>
                  <a:lnTo>
                    <a:pt x="91" y="235"/>
                  </a:lnTo>
                  <a:lnTo>
                    <a:pt x="91" y="236"/>
                  </a:lnTo>
                  <a:lnTo>
                    <a:pt x="90" y="236"/>
                  </a:lnTo>
                  <a:lnTo>
                    <a:pt x="89" y="238"/>
                  </a:lnTo>
                  <a:lnTo>
                    <a:pt x="85" y="238"/>
                  </a:lnTo>
                  <a:lnTo>
                    <a:pt x="82" y="240"/>
                  </a:lnTo>
                  <a:lnTo>
                    <a:pt x="81" y="240"/>
                  </a:lnTo>
                  <a:lnTo>
                    <a:pt x="81" y="241"/>
                  </a:lnTo>
                  <a:lnTo>
                    <a:pt x="79" y="242"/>
                  </a:lnTo>
                  <a:lnTo>
                    <a:pt x="79" y="251"/>
                  </a:lnTo>
                  <a:lnTo>
                    <a:pt x="78" y="252"/>
                  </a:lnTo>
                  <a:lnTo>
                    <a:pt x="78" y="253"/>
                  </a:lnTo>
                  <a:lnTo>
                    <a:pt x="76" y="253"/>
                  </a:lnTo>
                  <a:lnTo>
                    <a:pt x="76" y="252"/>
                  </a:lnTo>
                  <a:lnTo>
                    <a:pt x="75" y="252"/>
                  </a:lnTo>
                  <a:lnTo>
                    <a:pt x="75" y="253"/>
                  </a:lnTo>
                  <a:lnTo>
                    <a:pt x="72" y="253"/>
                  </a:lnTo>
                  <a:lnTo>
                    <a:pt x="72" y="252"/>
                  </a:lnTo>
                  <a:lnTo>
                    <a:pt x="71" y="251"/>
                  </a:lnTo>
                  <a:lnTo>
                    <a:pt x="72" y="250"/>
                  </a:lnTo>
                  <a:lnTo>
                    <a:pt x="72" y="248"/>
                  </a:lnTo>
                  <a:lnTo>
                    <a:pt x="73" y="247"/>
                  </a:lnTo>
                  <a:lnTo>
                    <a:pt x="72" y="246"/>
                  </a:lnTo>
                  <a:lnTo>
                    <a:pt x="72" y="245"/>
                  </a:lnTo>
                  <a:lnTo>
                    <a:pt x="71" y="241"/>
                  </a:lnTo>
                  <a:lnTo>
                    <a:pt x="71" y="236"/>
                  </a:lnTo>
                  <a:lnTo>
                    <a:pt x="69" y="233"/>
                  </a:lnTo>
                  <a:lnTo>
                    <a:pt x="69" y="232"/>
                  </a:lnTo>
                  <a:lnTo>
                    <a:pt x="67" y="232"/>
                  </a:lnTo>
                  <a:lnTo>
                    <a:pt x="67" y="230"/>
                  </a:lnTo>
                  <a:lnTo>
                    <a:pt x="62" y="227"/>
                  </a:lnTo>
                  <a:lnTo>
                    <a:pt x="58" y="227"/>
                  </a:lnTo>
                  <a:lnTo>
                    <a:pt x="58" y="226"/>
                  </a:lnTo>
                  <a:lnTo>
                    <a:pt x="57" y="226"/>
                  </a:lnTo>
                  <a:lnTo>
                    <a:pt x="57" y="223"/>
                  </a:lnTo>
                  <a:lnTo>
                    <a:pt x="56" y="223"/>
                  </a:lnTo>
                  <a:lnTo>
                    <a:pt x="56" y="222"/>
                  </a:lnTo>
                  <a:lnTo>
                    <a:pt x="57" y="221"/>
                  </a:lnTo>
                  <a:lnTo>
                    <a:pt x="56" y="220"/>
                  </a:lnTo>
                  <a:lnTo>
                    <a:pt x="54" y="216"/>
                  </a:lnTo>
                  <a:lnTo>
                    <a:pt x="53" y="216"/>
                  </a:lnTo>
                  <a:lnTo>
                    <a:pt x="51" y="215"/>
                  </a:lnTo>
                  <a:lnTo>
                    <a:pt x="51" y="210"/>
                  </a:lnTo>
                  <a:lnTo>
                    <a:pt x="52" y="209"/>
                  </a:lnTo>
                  <a:lnTo>
                    <a:pt x="52" y="207"/>
                  </a:lnTo>
                  <a:lnTo>
                    <a:pt x="48" y="203"/>
                  </a:lnTo>
                  <a:lnTo>
                    <a:pt x="48" y="202"/>
                  </a:lnTo>
                  <a:lnTo>
                    <a:pt x="50" y="202"/>
                  </a:lnTo>
                  <a:lnTo>
                    <a:pt x="50" y="201"/>
                  </a:lnTo>
                  <a:lnTo>
                    <a:pt x="52" y="201"/>
                  </a:lnTo>
                  <a:lnTo>
                    <a:pt x="54" y="202"/>
                  </a:lnTo>
                  <a:lnTo>
                    <a:pt x="56" y="203"/>
                  </a:lnTo>
                  <a:lnTo>
                    <a:pt x="57" y="202"/>
                  </a:lnTo>
                  <a:lnTo>
                    <a:pt x="57" y="198"/>
                  </a:lnTo>
                  <a:lnTo>
                    <a:pt x="59" y="198"/>
                  </a:lnTo>
                  <a:lnTo>
                    <a:pt x="63" y="197"/>
                  </a:lnTo>
                  <a:lnTo>
                    <a:pt x="63" y="193"/>
                  </a:lnTo>
                  <a:lnTo>
                    <a:pt x="62" y="193"/>
                  </a:lnTo>
                  <a:lnTo>
                    <a:pt x="59" y="192"/>
                  </a:lnTo>
                  <a:lnTo>
                    <a:pt x="57" y="190"/>
                  </a:lnTo>
                  <a:lnTo>
                    <a:pt x="53" y="190"/>
                  </a:lnTo>
                  <a:lnTo>
                    <a:pt x="53" y="189"/>
                  </a:lnTo>
                  <a:lnTo>
                    <a:pt x="50" y="186"/>
                  </a:lnTo>
                  <a:lnTo>
                    <a:pt x="46" y="183"/>
                  </a:lnTo>
                  <a:lnTo>
                    <a:pt x="45" y="183"/>
                  </a:lnTo>
                  <a:lnTo>
                    <a:pt x="45" y="181"/>
                  </a:lnTo>
                  <a:lnTo>
                    <a:pt x="44" y="180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2" y="183"/>
                  </a:lnTo>
                  <a:lnTo>
                    <a:pt x="40" y="183"/>
                  </a:lnTo>
                  <a:lnTo>
                    <a:pt x="39" y="181"/>
                  </a:lnTo>
                  <a:lnTo>
                    <a:pt x="38" y="181"/>
                  </a:lnTo>
                  <a:lnTo>
                    <a:pt x="36" y="180"/>
                  </a:lnTo>
                  <a:lnTo>
                    <a:pt x="35" y="178"/>
                  </a:lnTo>
                  <a:lnTo>
                    <a:pt x="34" y="179"/>
                  </a:lnTo>
                  <a:lnTo>
                    <a:pt x="34" y="178"/>
                  </a:lnTo>
                  <a:lnTo>
                    <a:pt x="31" y="178"/>
                  </a:lnTo>
                  <a:lnTo>
                    <a:pt x="31" y="177"/>
                  </a:lnTo>
                  <a:lnTo>
                    <a:pt x="29" y="176"/>
                  </a:lnTo>
                  <a:lnTo>
                    <a:pt x="28" y="176"/>
                  </a:lnTo>
                  <a:lnTo>
                    <a:pt x="27" y="173"/>
                  </a:lnTo>
                  <a:lnTo>
                    <a:pt x="26" y="172"/>
                  </a:lnTo>
                  <a:lnTo>
                    <a:pt x="26" y="171"/>
                  </a:lnTo>
                  <a:lnTo>
                    <a:pt x="21" y="166"/>
                  </a:lnTo>
                  <a:lnTo>
                    <a:pt x="21" y="165"/>
                  </a:lnTo>
                  <a:lnTo>
                    <a:pt x="15" y="162"/>
                  </a:lnTo>
                  <a:lnTo>
                    <a:pt x="13" y="160"/>
                  </a:lnTo>
                  <a:lnTo>
                    <a:pt x="13" y="158"/>
                  </a:lnTo>
                  <a:lnTo>
                    <a:pt x="14" y="156"/>
                  </a:lnTo>
                  <a:lnTo>
                    <a:pt x="15" y="156"/>
                  </a:lnTo>
                  <a:lnTo>
                    <a:pt x="15" y="155"/>
                  </a:lnTo>
                  <a:lnTo>
                    <a:pt x="16" y="154"/>
                  </a:lnTo>
                  <a:lnTo>
                    <a:pt x="16" y="153"/>
                  </a:lnTo>
                  <a:lnTo>
                    <a:pt x="17" y="154"/>
                  </a:lnTo>
                  <a:lnTo>
                    <a:pt x="19" y="154"/>
                  </a:lnTo>
                  <a:lnTo>
                    <a:pt x="19" y="153"/>
                  </a:lnTo>
                  <a:lnTo>
                    <a:pt x="21" y="153"/>
                  </a:lnTo>
                  <a:lnTo>
                    <a:pt x="22" y="154"/>
                  </a:lnTo>
                  <a:lnTo>
                    <a:pt x="22" y="155"/>
                  </a:lnTo>
                  <a:lnTo>
                    <a:pt x="23" y="156"/>
                  </a:lnTo>
                  <a:lnTo>
                    <a:pt x="23" y="154"/>
                  </a:lnTo>
                  <a:lnTo>
                    <a:pt x="25" y="154"/>
                  </a:lnTo>
                  <a:lnTo>
                    <a:pt x="26" y="155"/>
                  </a:lnTo>
                  <a:lnTo>
                    <a:pt x="26" y="152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5" y="143"/>
                  </a:lnTo>
                  <a:lnTo>
                    <a:pt x="21" y="138"/>
                  </a:lnTo>
                  <a:lnTo>
                    <a:pt x="19" y="135"/>
                  </a:lnTo>
                  <a:lnTo>
                    <a:pt x="16" y="133"/>
                  </a:lnTo>
                  <a:lnTo>
                    <a:pt x="15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6" y="129"/>
                  </a:lnTo>
                  <a:lnTo>
                    <a:pt x="19" y="129"/>
                  </a:lnTo>
                  <a:lnTo>
                    <a:pt x="21" y="131"/>
                  </a:lnTo>
                  <a:lnTo>
                    <a:pt x="22" y="131"/>
                  </a:lnTo>
                  <a:lnTo>
                    <a:pt x="25" y="130"/>
                  </a:lnTo>
                  <a:lnTo>
                    <a:pt x="27" y="131"/>
                  </a:lnTo>
                  <a:lnTo>
                    <a:pt x="28" y="131"/>
                  </a:lnTo>
                  <a:lnTo>
                    <a:pt x="31" y="129"/>
                  </a:lnTo>
                  <a:lnTo>
                    <a:pt x="32" y="129"/>
                  </a:lnTo>
                  <a:lnTo>
                    <a:pt x="32" y="127"/>
                  </a:lnTo>
                  <a:lnTo>
                    <a:pt x="31" y="125"/>
                  </a:lnTo>
                  <a:lnTo>
                    <a:pt x="31" y="127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8" y="124"/>
                  </a:lnTo>
                  <a:lnTo>
                    <a:pt x="27" y="124"/>
                  </a:lnTo>
                  <a:lnTo>
                    <a:pt x="27" y="123"/>
                  </a:lnTo>
                  <a:lnTo>
                    <a:pt x="26" y="123"/>
                  </a:lnTo>
                  <a:lnTo>
                    <a:pt x="26" y="121"/>
                  </a:lnTo>
                  <a:lnTo>
                    <a:pt x="23" y="121"/>
                  </a:lnTo>
                  <a:lnTo>
                    <a:pt x="21" y="118"/>
                  </a:lnTo>
                  <a:lnTo>
                    <a:pt x="21" y="116"/>
                  </a:lnTo>
                  <a:lnTo>
                    <a:pt x="19" y="113"/>
                  </a:lnTo>
                  <a:lnTo>
                    <a:pt x="15" y="113"/>
                  </a:lnTo>
                  <a:lnTo>
                    <a:pt x="13" y="112"/>
                  </a:lnTo>
                  <a:lnTo>
                    <a:pt x="10" y="110"/>
                  </a:lnTo>
                  <a:lnTo>
                    <a:pt x="10" y="106"/>
                  </a:lnTo>
                  <a:lnTo>
                    <a:pt x="11" y="105"/>
                  </a:lnTo>
                  <a:lnTo>
                    <a:pt x="11" y="99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6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9" y="88"/>
                  </a:lnTo>
                  <a:lnTo>
                    <a:pt x="19" y="87"/>
                  </a:lnTo>
                  <a:lnTo>
                    <a:pt x="20" y="86"/>
                  </a:lnTo>
                  <a:lnTo>
                    <a:pt x="21" y="79"/>
                  </a:lnTo>
                  <a:lnTo>
                    <a:pt x="21" y="76"/>
                  </a:lnTo>
                  <a:lnTo>
                    <a:pt x="20" y="76"/>
                  </a:lnTo>
                  <a:lnTo>
                    <a:pt x="19" y="75"/>
                  </a:lnTo>
                  <a:lnTo>
                    <a:pt x="17" y="76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5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3" y="75"/>
                  </a:lnTo>
                  <a:lnTo>
                    <a:pt x="9" y="78"/>
                  </a:lnTo>
                  <a:lnTo>
                    <a:pt x="8" y="78"/>
                  </a:lnTo>
                  <a:lnTo>
                    <a:pt x="7" y="79"/>
                  </a:lnTo>
                  <a:lnTo>
                    <a:pt x="6" y="76"/>
                  </a:lnTo>
                  <a:lnTo>
                    <a:pt x="6" y="75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1" y="73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9" y="72"/>
                  </a:lnTo>
                  <a:lnTo>
                    <a:pt x="9" y="64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0" y="58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4" y="61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9" y="61"/>
                  </a:lnTo>
                  <a:lnTo>
                    <a:pt x="22" y="61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21" y="56"/>
                  </a:lnTo>
                  <a:lnTo>
                    <a:pt x="13" y="54"/>
                  </a:lnTo>
                  <a:lnTo>
                    <a:pt x="10" y="52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4" y="47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6" y="41"/>
                  </a:lnTo>
                  <a:lnTo>
                    <a:pt x="9" y="41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2" y="33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4"/>
                  </a:lnTo>
                  <a:lnTo>
                    <a:pt x="26" y="2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8"/>
            <p:cNvSpPr>
              <a:spLocks noEditPoints="1"/>
            </p:cNvSpPr>
            <p:nvPr/>
          </p:nvSpPr>
          <p:spPr bwMode="auto">
            <a:xfrm>
              <a:off x="5861050" y="1677988"/>
              <a:ext cx="2832100" cy="3621088"/>
            </a:xfrm>
            <a:custGeom>
              <a:avLst/>
              <a:gdLst/>
              <a:ahLst/>
              <a:cxnLst>
                <a:cxn ang="0">
                  <a:pos x="130" y="1431"/>
                </a:cxn>
                <a:cxn ang="0">
                  <a:pos x="423" y="1007"/>
                </a:cxn>
                <a:cxn ang="0">
                  <a:pos x="861" y="574"/>
                </a:cxn>
                <a:cxn ang="0">
                  <a:pos x="1465" y="195"/>
                </a:cxn>
                <a:cxn ang="0">
                  <a:pos x="1501" y="128"/>
                </a:cxn>
                <a:cxn ang="0">
                  <a:pos x="1264" y="132"/>
                </a:cxn>
                <a:cxn ang="0">
                  <a:pos x="566" y="43"/>
                </a:cxn>
                <a:cxn ang="0">
                  <a:pos x="578" y="63"/>
                </a:cxn>
                <a:cxn ang="0">
                  <a:pos x="655" y="92"/>
                </a:cxn>
                <a:cxn ang="0">
                  <a:pos x="797" y="190"/>
                </a:cxn>
                <a:cxn ang="0">
                  <a:pos x="914" y="318"/>
                </a:cxn>
                <a:cxn ang="0">
                  <a:pos x="643" y="386"/>
                </a:cxn>
                <a:cxn ang="0">
                  <a:pos x="555" y="333"/>
                </a:cxn>
                <a:cxn ang="0">
                  <a:pos x="584" y="388"/>
                </a:cxn>
                <a:cxn ang="0">
                  <a:pos x="635" y="455"/>
                </a:cxn>
                <a:cxn ang="0">
                  <a:pos x="637" y="543"/>
                </a:cxn>
                <a:cxn ang="0">
                  <a:pos x="690" y="628"/>
                </a:cxn>
                <a:cxn ang="0">
                  <a:pos x="722" y="582"/>
                </a:cxn>
                <a:cxn ang="0">
                  <a:pos x="796" y="573"/>
                </a:cxn>
                <a:cxn ang="0">
                  <a:pos x="877" y="574"/>
                </a:cxn>
                <a:cxn ang="0">
                  <a:pos x="1002" y="437"/>
                </a:cxn>
                <a:cxn ang="0">
                  <a:pos x="1044" y="331"/>
                </a:cxn>
                <a:cxn ang="0">
                  <a:pos x="1038" y="171"/>
                </a:cxn>
                <a:cxn ang="0">
                  <a:pos x="1125" y="359"/>
                </a:cxn>
                <a:cxn ang="0">
                  <a:pos x="1238" y="266"/>
                </a:cxn>
                <a:cxn ang="0">
                  <a:pos x="1373" y="190"/>
                </a:cxn>
                <a:cxn ang="0">
                  <a:pos x="1447" y="174"/>
                </a:cxn>
                <a:cxn ang="0">
                  <a:pos x="1532" y="158"/>
                </a:cxn>
                <a:cxn ang="0">
                  <a:pos x="1666" y="173"/>
                </a:cxn>
                <a:cxn ang="0">
                  <a:pos x="1747" y="15"/>
                </a:cxn>
                <a:cxn ang="0">
                  <a:pos x="1758" y="1511"/>
                </a:cxn>
                <a:cxn ang="0">
                  <a:pos x="1718" y="1637"/>
                </a:cxn>
                <a:cxn ang="0">
                  <a:pos x="1652" y="1700"/>
                </a:cxn>
                <a:cxn ang="0">
                  <a:pos x="1549" y="1690"/>
                </a:cxn>
                <a:cxn ang="0">
                  <a:pos x="1450" y="1672"/>
                </a:cxn>
                <a:cxn ang="0">
                  <a:pos x="1333" y="1646"/>
                </a:cxn>
                <a:cxn ang="0">
                  <a:pos x="1234" y="1745"/>
                </a:cxn>
                <a:cxn ang="0">
                  <a:pos x="1157" y="1877"/>
                </a:cxn>
                <a:cxn ang="0">
                  <a:pos x="1233" y="1996"/>
                </a:cxn>
                <a:cxn ang="0">
                  <a:pos x="1180" y="2015"/>
                </a:cxn>
                <a:cxn ang="0">
                  <a:pos x="1150" y="2077"/>
                </a:cxn>
                <a:cxn ang="0">
                  <a:pos x="1178" y="2164"/>
                </a:cxn>
                <a:cxn ang="0">
                  <a:pos x="1153" y="2256"/>
                </a:cxn>
                <a:cxn ang="0">
                  <a:pos x="1026" y="2205"/>
                </a:cxn>
                <a:cxn ang="0">
                  <a:pos x="844" y="2141"/>
                </a:cxn>
                <a:cxn ang="0">
                  <a:pos x="724" y="2039"/>
                </a:cxn>
                <a:cxn ang="0">
                  <a:pos x="765" y="2018"/>
                </a:cxn>
                <a:cxn ang="0">
                  <a:pos x="799" y="1961"/>
                </a:cxn>
                <a:cxn ang="0">
                  <a:pos x="784" y="1928"/>
                </a:cxn>
                <a:cxn ang="0">
                  <a:pos x="858" y="1823"/>
                </a:cxn>
                <a:cxn ang="0">
                  <a:pos x="780" y="1754"/>
                </a:cxn>
                <a:cxn ang="0">
                  <a:pos x="664" y="1680"/>
                </a:cxn>
                <a:cxn ang="0">
                  <a:pos x="583" y="1592"/>
                </a:cxn>
                <a:cxn ang="0">
                  <a:pos x="498" y="1532"/>
                </a:cxn>
                <a:cxn ang="0">
                  <a:pos x="493" y="1458"/>
                </a:cxn>
                <a:cxn ang="0">
                  <a:pos x="432" y="1340"/>
                </a:cxn>
                <a:cxn ang="0">
                  <a:pos x="343" y="1246"/>
                </a:cxn>
                <a:cxn ang="0">
                  <a:pos x="358" y="1026"/>
                </a:cxn>
                <a:cxn ang="0">
                  <a:pos x="373" y="960"/>
                </a:cxn>
                <a:cxn ang="0">
                  <a:pos x="417" y="883"/>
                </a:cxn>
                <a:cxn ang="0">
                  <a:pos x="442" y="614"/>
                </a:cxn>
                <a:cxn ang="0">
                  <a:pos x="399" y="361"/>
                </a:cxn>
                <a:cxn ang="0">
                  <a:pos x="460" y="52"/>
                </a:cxn>
              </a:cxnLst>
              <a:rect l="0" t="0" r="r" b="b"/>
              <a:pathLst>
                <a:path w="1784" h="2281">
                  <a:moveTo>
                    <a:pt x="1190" y="2120"/>
                  </a:moveTo>
                  <a:lnTo>
                    <a:pt x="1190" y="2121"/>
                  </a:lnTo>
                  <a:lnTo>
                    <a:pt x="1192" y="2121"/>
                  </a:lnTo>
                  <a:lnTo>
                    <a:pt x="1187" y="2125"/>
                  </a:lnTo>
                  <a:lnTo>
                    <a:pt x="1184" y="2125"/>
                  </a:lnTo>
                  <a:lnTo>
                    <a:pt x="1183" y="2124"/>
                  </a:lnTo>
                  <a:lnTo>
                    <a:pt x="1182" y="2124"/>
                  </a:lnTo>
                  <a:lnTo>
                    <a:pt x="1181" y="2122"/>
                  </a:lnTo>
                  <a:lnTo>
                    <a:pt x="1182" y="2121"/>
                  </a:lnTo>
                  <a:lnTo>
                    <a:pt x="1189" y="2121"/>
                  </a:lnTo>
                  <a:lnTo>
                    <a:pt x="1190" y="2120"/>
                  </a:lnTo>
                  <a:close/>
                  <a:moveTo>
                    <a:pt x="757" y="2043"/>
                  </a:moveTo>
                  <a:lnTo>
                    <a:pt x="758" y="2045"/>
                  </a:lnTo>
                  <a:lnTo>
                    <a:pt x="759" y="2043"/>
                  </a:lnTo>
                  <a:lnTo>
                    <a:pt x="757" y="2043"/>
                  </a:lnTo>
                  <a:close/>
                  <a:moveTo>
                    <a:pt x="1194" y="2023"/>
                  </a:moveTo>
                  <a:lnTo>
                    <a:pt x="1195" y="2023"/>
                  </a:lnTo>
                  <a:lnTo>
                    <a:pt x="1195" y="2026"/>
                  </a:lnTo>
                  <a:lnTo>
                    <a:pt x="1196" y="2027"/>
                  </a:lnTo>
                  <a:lnTo>
                    <a:pt x="1196" y="2029"/>
                  </a:lnTo>
                  <a:lnTo>
                    <a:pt x="1198" y="2030"/>
                  </a:lnTo>
                  <a:lnTo>
                    <a:pt x="1198" y="2035"/>
                  </a:lnTo>
                  <a:lnTo>
                    <a:pt x="1196" y="2035"/>
                  </a:lnTo>
                  <a:lnTo>
                    <a:pt x="1196" y="2034"/>
                  </a:lnTo>
                  <a:lnTo>
                    <a:pt x="1195" y="2033"/>
                  </a:lnTo>
                  <a:lnTo>
                    <a:pt x="1195" y="2032"/>
                  </a:lnTo>
                  <a:lnTo>
                    <a:pt x="1194" y="2029"/>
                  </a:lnTo>
                  <a:lnTo>
                    <a:pt x="1194" y="2023"/>
                  </a:lnTo>
                  <a:close/>
                  <a:moveTo>
                    <a:pt x="1231" y="1993"/>
                  </a:moveTo>
                  <a:lnTo>
                    <a:pt x="1232" y="1995"/>
                  </a:lnTo>
                  <a:lnTo>
                    <a:pt x="1232" y="1993"/>
                  </a:lnTo>
                  <a:lnTo>
                    <a:pt x="1231" y="1993"/>
                  </a:lnTo>
                  <a:close/>
                  <a:moveTo>
                    <a:pt x="72" y="1381"/>
                  </a:moveTo>
                  <a:lnTo>
                    <a:pt x="74" y="1381"/>
                  </a:lnTo>
                  <a:lnTo>
                    <a:pt x="75" y="1382"/>
                  </a:lnTo>
                  <a:lnTo>
                    <a:pt x="77" y="1387"/>
                  </a:lnTo>
                  <a:lnTo>
                    <a:pt x="80" y="1388"/>
                  </a:lnTo>
                  <a:lnTo>
                    <a:pt x="83" y="1388"/>
                  </a:lnTo>
                  <a:lnTo>
                    <a:pt x="86" y="1389"/>
                  </a:lnTo>
                  <a:lnTo>
                    <a:pt x="89" y="1393"/>
                  </a:lnTo>
                  <a:lnTo>
                    <a:pt x="93" y="1394"/>
                  </a:lnTo>
                  <a:lnTo>
                    <a:pt x="94" y="1395"/>
                  </a:lnTo>
                  <a:lnTo>
                    <a:pt x="95" y="1395"/>
                  </a:lnTo>
                  <a:lnTo>
                    <a:pt x="96" y="1396"/>
                  </a:lnTo>
                  <a:lnTo>
                    <a:pt x="99" y="1396"/>
                  </a:lnTo>
                  <a:lnTo>
                    <a:pt x="99" y="1395"/>
                  </a:lnTo>
                  <a:lnTo>
                    <a:pt x="100" y="1395"/>
                  </a:lnTo>
                  <a:lnTo>
                    <a:pt x="101" y="1396"/>
                  </a:lnTo>
                  <a:lnTo>
                    <a:pt x="101" y="1399"/>
                  </a:lnTo>
                  <a:lnTo>
                    <a:pt x="102" y="1400"/>
                  </a:lnTo>
                  <a:lnTo>
                    <a:pt x="105" y="1400"/>
                  </a:lnTo>
                  <a:lnTo>
                    <a:pt x="106" y="1399"/>
                  </a:lnTo>
                  <a:lnTo>
                    <a:pt x="111" y="1397"/>
                  </a:lnTo>
                  <a:lnTo>
                    <a:pt x="112" y="1397"/>
                  </a:lnTo>
                  <a:lnTo>
                    <a:pt x="119" y="1399"/>
                  </a:lnTo>
                  <a:lnTo>
                    <a:pt x="122" y="1396"/>
                  </a:lnTo>
                  <a:lnTo>
                    <a:pt x="125" y="1399"/>
                  </a:lnTo>
                  <a:lnTo>
                    <a:pt x="125" y="1400"/>
                  </a:lnTo>
                  <a:lnTo>
                    <a:pt x="126" y="1403"/>
                  </a:lnTo>
                  <a:lnTo>
                    <a:pt x="126" y="1405"/>
                  </a:lnTo>
                  <a:lnTo>
                    <a:pt x="127" y="1406"/>
                  </a:lnTo>
                  <a:lnTo>
                    <a:pt x="131" y="1406"/>
                  </a:lnTo>
                  <a:lnTo>
                    <a:pt x="131" y="1407"/>
                  </a:lnTo>
                  <a:lnTo>
                    <a:pt x="132" y="1407"/>
                  </a:lnTo>
                  <a:lnTo>
                    <a:pt x="131" y="1408"/>
                  </a:lnTo>
                  <a:lnTo>
                    <a:pt x="132" y="1409"/>
                  </a:lnTo>
                  <a:lnTo>
                    <a:pt x="134" y="1410"/>
                  </a:lnTo>
                  <a:lnTo>
                    <a:pt x="136" y="1412"/>
                  </a:lnTo>
                  <a:lnTo>
                    <a:pt x="136" y="1419"/>
                  </a:lnTo>
                  <a:lnTo>
                    <a:pt x="134" y="1419"/>
                  </a:lnTo>
                  <a:lnTo>
                    <a:pt x="133" y="1420"/>
                  </a:lnTo>
                  <a:lnTo>
                    <a:pt x="133" y="1421"/>
                  </a:lnTo>
                  <a:lnTo>
                    <a:pt x="132" y="1421"/>
                  </a:lnTo>
                  <a:lnTo>
                    <a:pt x="132" y="1422"/>
                  </a:lnTo>
                  <a:lnTo>
                    <a:pt x="131" y="1422"/>
                  </a:lnTo>
                  <a:lnTo>
                    <a:pt x="131" y="1424"/>
                  </a:lnTo>
                  <a:lnTo>
                    <a:pt x="130" y="1425"/>
                  </a:lnTo>
                  <a:lnTo>
                    <a:pt x="130" y="1431"/>
                  </a:lnTo>
                  <a:lnTo>
                    <a:pt x="128" y="1433"/>
                  </a:lnTo>
                  <a:lnTo>
                    <a:pt x="128" y="1443"/>
                  </a:lnTo>
                  <a:lnTo>
                    <a:pt x="130" y="1445"/>
                  </a:lnTo>
                  <a:lnTo>
                    <a:pt x="132" y="1449"/>
                  </a:lnTo>
                  <a:lnTo>
                    <a:pt x="130" y="1450"/>
                  </a:lnTo>
                  <a:lnTo>
                    <a:pt x="121" y="1450"/>
                  </a:lnTo>
                  <a:lnTo>
                    <a:pt x="112" y="1449"/>
                  </a:lnTo>
                  <a:lnTo>
                    <a:pt x="88" y="1448"/>
                  </a:lnTo>
                  <a:lnTo>
                    <a:pt x="70" y="1448"/>
                  </a:lnTo>
                  <a:lnTo>
                    <a:pt x="55" y="1446"/>
                  </a:lnTo>
                  <a:lnTo>
                    <a:pt x="31" y="1445"/>
                  </a:lnTo>
                  <a:lnTo>
                    <a:pt x="14" y="1444"/>
                  </a:lnTo>
                  <a:lnTo>
                    <a:pt x="2" y="1444"/>
                  </a:lnTo>
                  <a:lnTo>
                    <a:pt x="0" y="1443"/>
                  </a:lnTo>
                  <a:lnTo>
                    <a:pt x="0" y="1442"/>
                  </a:lnTo>
                  <a:lnTo>
                    <a:pt x="4" y="1437"/>
                  </a:lnTo>
                  <a:lnTo>
                    <a:pt x="8" y="1432"/>
                  </a:lnTo>
                  <a:lnTo>
                    <a:pt x="10" y="1427"/>
                  </a:lnTo>
                  <a:lnTo>
                    <a:pt x="12" y="1427"/>
                  </a:lnTo>
                  <a:lnTo>
                    <a:pt x="12" y="1424"/>
                  </a:lnTo>
                  <a:lnTo>
                    <a:pt x="13" y="1422"/>
                  </a:lnTo>
                  <a:lnTo>
                    <a:pt x="14" y="1420"/>
                  </a:lnTo>
                  <a:lnTo>
                    <a:pt x="14" y="1415"/>
                  </a:lnTo>
                  <a:lnTo>
                    <a:pt x="13" y="1412"/>
                  </a:lnTo>
                  <a:lnTo>
                    <a:pt x="13" y="1407"/>
                  </a:lnTo>
                  <a:lnTo>
                    <a:pt x="15" y="1405"/>
                  </a:lnTo>
                  <a:lnTo>
                    <a:pt x="16" y="1406"/>
                  </a:lnTo>
                  <a:lnTo>
                    <a:pt x="33" y="1406"/>
                  </a:lnTo>
                  <a:lnTo>
                    <a:pt x="37" y="1405"/>
                  </a:lnTo>
                  <a:lnTo>
                    <a:pt x="43" y="1399"/>
                  </a:lnTo>
                  <a:lnTo>
                    <a:pt x="50" y="1389"/>
                  </a:lnTo>
                  <a:lnTo>
                    <a:pt x="51" y="1389"/>
                  </a:lnTo>
                  <a:lnTo>
                    <a:pt x="55" y="1382"/>
                  </a:lnTo>
                  <a:lnTo>
                    <a:pt x="57" y="1382"/>
                  </a:lnTo>
                  <a:lnTo>
                    <a:pt x="56" y="1383"/>
                  </a:lnTo>
                  <a:lnTo>
                    <a:pt x="56" y="1384"/>
                  </a:lnTo>
                  <a:lnTo>
                    <a:pt x="55" y="1385"/>
                  </a:lnTo>
                  <a:lnTo>
                    <a:pt x="53" y="1385"/>
                  </a:lnTo>
                  <a:lnTo>
                    <a:pt x="53" y="1388"/>
                  </a:lnTo>
                  <a:lnTo>
                    <a:pt x="52" y="1388"/>
                  </a:lnTo>
                  <a:lnTo>
                    <a:pt x="52" y="1389"/>
                  </a:lnTo>
                  <a:lnTo>
                    <a:pt x="51" y="1391"/>
                  </a:lnTo>
                  <a:lnTo>
                    <a:pt x="49" y="1394"/>
                  </a:lnTo>
                  <a:lnTo>
                    <a:pt x="45" y="1399"/>
                  </a:lnTo>
                  <a:lnTo>
                    <a:pt x="39" y="1403"/>
                  </a:lnTo>
                  <a:lnTo>
                    <a:pt x="39" y="1405"/>
                  </a:lnTo>
                  <a:lnTo>
                    <a:pt x="38" y="1405"/>
                  </a:lnTo>
                  <a:lnTo>
                    <a:pt x="38" y="1406"/>
                  </a:lnTo>
                  <a:lnTo>
                    <a:pt x="39" y="1406"/>
                  </a:lnTo>
                  <a:lnTo>
                    <a:pt x="39" y="1407"/>
                  </a:lnTo>
                  <a:lnTo>
                    <a:pt x="40" y="1407"/>
                  </a:lnTo>
                  <a:lnTo>
                    <a:pt x="47" y="1406"/>
                  </a:lnTo>
                  <a:lnTo>
                    <a:pt x="50" y="1407"/>
                  </a:lnTo>
                  <a:lnTo>
                    <a:pt x="52" y="1409"/>
                  </a:lnTo>
                  <a:lnTo>
                    <a:pt x="62" y="1409"/>
                  </a:lnTo>
                  <a:lnTo>
                    <a:pt x="63" y="1408"/>
                  </a:lnTo>
                  <a:lnTo>
                    <a:pt x="66" y="1408"/>
                  </a:lnTo>
                  <a:lnTo>
                    <a:pt x="68" y="1407"/>
                  </a:lnTo>
                  <a:lnTo>
                    <a:pt x="68" y="1401"/>
                  </a:lnTo>
                  <a:lnTo>
                    <a:pt x="66" y="1393"/>
                  </a:lnTo>
                  <a:lnTo>
                    <a:pt x="66" y="1391"/>
                  </a:lnTo>
                  <a:lnTo>
                    <a:pt x="65" y="1390"/>
                  </a:lnTo>
                  <a:lnTo>
                    <a:pt x="65" y="1388"/>
                  </a:lnTo>
                  <a:lnTo>
                    <a:pt x="66" y="1387"/>
                  </a:lnTo>
                  <a:lnTo>
                    <a:pt x="68" y="1387"/>
                  </a:lnTo>
                  <a:lnTo>
                    <a:pt x="68" y="1388"/>
                  </a:lnTo>
                  <a:lnTo>
                    <a:pt x="69" y="1388"/>
                  </a:lnTo>
                  <a:lnTo>
                    <a:pt x="69" y="1387"/>
                  </a:lnTo>
                  <a:lnTo>
                    <a:pt x="70" y="1385"/>
                  </a:lnTo>
                  <a:lnTo>
                    <a:pt x="69" y="1384"/>
                  </a:lnTo>
                  <a:lnTo>
                    <a:pt x="72" y="1381"/>
                  </a:lnTo>
                  <a:close/>
                  <a:moveTo>
                    <a:pt x="423" y="1007"/>
                  </a:moveTo>
                  <a:lnTo>
                    <a:pt x="425" y="1007"/>
                  </a:lnTo>
                  <a:lnTo>
                    <a:pt x="429" y="1009"/>
                  </a:lnTo>
                  <a:lnTo>
                    <a:pt x="429" y="1010"/>
                  </a:lnTo>
                  <a:lnTo>
                    <a:pt x="426" y="1009"/>
                  </a:lnTo>
                  <a:lnTo>
                    <a:pt x="425" y="1008"/>
                  </a:lnTo>
                  <a:lnTo>
                    <a:pt x="423" y="1007"/>
                  </a:lnTo>
                  <a:close/>
                  <a:moveTo>
                    <a:pt x="345" y="1007"/>
                  </a:moveTo>
                  <a:lnTo>
                    <a:pt x="347" y="1007"/>
                  </a:lnTo>
                  <a:lnTo>
                    <a:pt x="348" y="1008"/>
                  </a:lnTo>
                  <a:lnTo>
                    <a:pt x="349" y="1008"/>
                  </a:lnTo>
                  <a:lnTo>
                    <a:pt x="349" y="1009"/>
                  </a:lnTo>
                  <a:lnTo>
                    <a:pt x="348" y="1009"/>
                  </a:lnTo>
                  <a:lnTo>
                    <a:pt x="345" y="1010"/>
                  </a:lnTo>
                  <a:lnTo>
                    <a:pt x="345" y="1007"/>
                  </a:lnTo>
                  <a:close/>
                  <a:moveTo>
                    <a:pt x="308" y="1001"/>
                  </a:moveTo>
                  <a:lnTo>
                    <a:pt x="310" y="1001"/>
                  </a:lnTo>
                  <a:lnTo>
                    <a:pt x="311" y="1002"/>
                  </a:lnTo>
                  <a:lnTo>
                    <a:pt x="311" y="1003"/>
                  </a:lnTo>
                  <a:lnTo>
                    <a:pt x="312" y="1004"/>
                  </a:lnTo>
                  <a:lnTo>
                    <a:pt x="312" y="1008"/>
                  </a:lnTo>
                  <a:lnTo>
                    <a:pt x="311" y="1008"/>
                  </a:lnTo>
                  <a:lnTo>
                    <a:pt x="311" y="1007"/>
                  </a:lnTo>
                  <a:lnTo>
                    <a:pt x="310" y="1007"/>
                  </a:lnTo>
                  <a:lnTo>
                    <a:pt x="310" y="1004"/>
                  </a:lnTo>
                  <a:lnTo>
                    <a:pt x="308" y="1001"/>
                  </a:lnTo>
                  <a:close/>
                  <a:moveTo>
                    <a:pt x="376" y="979"/>
                  </a:moveTo>
                  <a:lnTo>
                    <a:pt x="378" y="979"/>
                  </a:lnTo>
                  <a:lnTo>
                    <a:pt x="378" y="981"/>
                  </a:lnTo>
                  <a:lnTo>
                    <a:pt x="380" y="981"/>
                  </a:lnTo>
                  <a:lnTo>
                    <a:pt x="384" y="984"/>
                  </a:lnTo>
                  <a:lnTo>
                    <a:pt x="384" y="985"/>
                  </a:lnTo>
                  <a:lnTo>
                    <a:pt x="382" y="985"/>
                  </a:lnTo>
                  <a:lnTo>
                    <a:pt x="382" y="986"/>
                  </a:lnTo>
                  <a:lnTo>
                    <a:pt x="380" y="986"/>
                  </a:lnTo>
                  <a:lnTo>
                    <a:pt x="376" y="983"/>
                  </a:lnTo>
                  <a:lnTo>
                    <a:pt x="376" y="979"/>
                  </a:lnTo>
                  <a:close/>
                  <a:moveTo>
                    <a:pt x="372" y="978"/>
                  </a:moveTo>
                  <a:lnTo>
                    <a:pt x="374" y="978"/>
                  </a:lnTo>
                  <a:lnTo>
                    <a:pt x="374" y="979"/>
                  </a:lnTo>
                  <a:lnTo>
                    <a:pt x="375" y="979"/>
                  </a:lnTo>
                  <a:lnTo>
                    <a:pt x="375" y="983"/>
                  </a:lnTo>
                  <a:lnTo>
                    <a:pt x="374" y="983"/>
                  </a:lnTo>
                  <a:lnTo>
                    <a:pt x="374" y="982"/>
                  </a:lnTo>
                  <a:lnTo>
                    <a:pt x="372" y="979"/>
                  </a:lnTo>
                  <a:lnTo>
                    <a:pt x="372" y="978"/>
                  </a:lnTo>
                  <a:close/>
                  <a:moveTo>
                    <a:pt x="378" y="954"/>
                  </a:moveTo>
                  <a:lnTo>
                    <a:pt x="380" y="954"/>
                  </a:lnTo>
                  <a:lnTo>
                    <a:pt x="380" y="958"/>
                  </a:lnTo>
                  <a:lnTo>
                    <a:pt x="379" y="960"/>
                  </a:lnTo>
                  <a:lnTo>
                    <a:pt x="378" y="959"/>
                  </a:lnTo>
                  <a:lnTo>
                    <a:pt x="378" y="958"/>
                  </a:lnTo>
                  <a:lnTo>
                    <a:pt x="376" y="957"/>
                  </a:lnTo>
                  <a:lnTo>
                    <a:pt x="378" y="955"/>
                  </a:lnTo>
                  <a:lnTo>
                    <a:pt x="378" y="954"/>
                  </a:lnTo>
                  <a:close/>
                  <a:moveTo>
                    <a:pt x="687" y="608"/>
                  </a:moveTo>
                  <a:lnTo>
                    <a:pt x="692" y="613"/>
                  </a:lnTo>
                  <a:lnTo>
                    <a:pt x="692" y="615"/>
                  </a:lnTo>
                  <a:lnTo>
                    <a:pt x="691" y="616"/>
                  </a:lnTo>
                  <a:lnTo>
                    <a:pt x="690" y="616"/>
                  </a:lnTo>
                  <a:lnTo>
                    <a:pt x="685" y="611"/>
                  </a:lnTo>
                  <a:lnTo>
                    <a:pt x="685" y="609"/>
                  </a:lnTo>
                  <a:lnTo>
                    <a:pt x="686" y="609"/>
                  </a:lnTo>
                  <a:lnTo>
                    <a:pt x="687" y="608"/>
                  </a:lnTo>
                  <a:close/>
                  <a:moveTo>
                    <a:pt x="858" y="576"/>
                  </a:moveTo>
                  <a:lnTo>
                    <a:pt x="859" y="576"/>
                  </a:lnTo>
                  <a:lnTo>
                    <a:pt x="859" y="577"/>
                  </a:lnTo>
                  <a:lnTo>
                    <a:pt x="857" y="578"/>
                  </a:lnTo>
                  <a:lnTo>
                    <a:pt x="858" y="576"/>
                  </a:lnTo>
                  <a:close/>
                  <a:moveTo>
                    <a:pt x="864" y="572"/>
                  </a:moveTo>
                  <a:lnTo>
                    <a:pt x="869" y="572"/>
                  </a:lnTo>
                  <a:lnTo>
                    <a:pt x="873" y="573"/>
                  </a:lnTo>
                  <a:lnTo>
                    <a:pt x="875" y="574"/>
                  </a:lnTo>
                  <a:lnTo>
                    <a:pt x="877" y="579"/>
                  </a:lnTo>
                  <a:lnTo>
                    <a:pt x="877" y="586"/>
                  </a:lnTo>
                  <a:lnTo>
                    <a:pt x="876" y="588"/>
                  </a:lnTo>
                  <a:lnTo>
                    <a:pt x="873" y="586"/>
                  </a:lnTo>
                  <a:lnTo>
                    <a:pt x="872" y="585"/>
                  </a:lnTo>
                  <a:lnTo>
                    <a:pt x="872" y="583"/>
                  </a:lnTo>
                  <a:lnTo>
                    <a:pt x="870" y="580"/>
                  </a:lnTo>
                  <a:lnTo>
                    <a:pt x="869" y="578"/>
                  </a:lnTo>
                  <a:lnTo>
                    <a:pt x="867" y="578"/>
                  </a:lnTo>
                  <a:lnTo>
                    <a:pt x="866" y="577"/>
                  </a:lnTo>
                  <a:lnTo>
                    <a:pt x="863" y="574"/>
                  </a:lnTo>
                  <a:lnTo>
                    <a:pt x="861" y="574"/>
                  </a:lnTo>
                  <a:lnTo>
                    <a:pt x="861" y="573"/>
                  </a:lnTo>
                  <a:lnTo>
                    <a:pt x="864" y="572"/>
                  </a:lnTo>
                  <a:close/>
                  <a:moveTo>
                    <a:pt x="687" y="545"/>
                  </a:moveTo>
                  <a:lnTo>
                    <a:pt x="691" y="545"/>
                  </a:lnTo>
                  <a:lnTo>
                    <a:pt x="691" y="546"/>
                  </a:lnTo>
                  <a:lnTo>
                    <a:pt x="692" y="546"/>
                  </a:lnTo>
                  <a:lnTo>
                    <a:pt x="692" y="547"/>
                  </a:lnTo>
                  <a:lnTo>
                    <a:pt x="691" y="548"/>
                  </a:lnTo>
                  <a:lnTo>
                    <a:pt x="686" y="548"/>
                  </a:lnTo>
                  <a:lnTo>
                    <a:pt x="686" y="546"/>
                  </a:lnTo>
                  <a:lnTo>
                    <a:pt x="687" y="545"/>
                  </a:lnTo>
                  <a:close/>
                  <a:moveTo>
                    <a:pt x="679" y="533"/>
                  </a:moveTo>
                  <a:lnTo>
                    <a:pt x="681" y="534"/>
                  </a:lnTo>
                  <a:lnTo>
                    <a:pt x="683" y="535"/>
                  </a:lnTo>
                  <a:lnTo>
                    <a:pt x="685" y="542"/>
                  </a:lnTo>
                  <a:lnTo>
                    <a:pt x="685" y="545"/>
                  </a:lnTo>
                  <a:lnTo>
                    <a:pt x="684" y="543"/>
                  </a:lnTo>
                  <a:lnTo>
                    <a:pt x="683" y="541"/>
                  </a:lnTo>
                  <a:lnTo>
                    <a:pt x="683" y="539"/>
                  </a:lnTo>
                  <a:lnTo>
                    <a:pt x="681" y="541"/>
                  </a:lnTo>
                  <a:lnTo>
                    <a:pt x="681" y="543"/>
                  </a:lnTo>
                  <a:lnTo>
                    <a:pt x="684" y="546"/>
                  </a:lnTo>
                  <a:lnTo>
                    <a:pt x="685" y="546"/>
                  </a:lnTo>
                  <a:lnTo>
                    <a:pt x="685" y="551"/>
                  </a:lnTo>
                  <a:lnTo>
                    <a:pt x="684" y="551"/>
                  </a:lnTo>
                  <a:lnTo>
                    <a:pt x="684" y="552"/>
                  </a:lnTo>
                  <a:lnTo>
                    <a:pt x="683" y="553"/>
                  </a:lnTo>
                  <a:lnTo>
                    <a:pt x="680" y="554"/>
                  </a:lnTo>
                  <a:lnTo>
                    <a:pt x="679" y="553"/>
                  </a:lnTo>
                  <a:lnTo>
                    <a:pt x="679" y="548"/>
                  </a:lnTo>
                  <a:lnTo>
                    <a:pt x="678" y="547"/>
                  </a:lnTo>
                  <a:lnTo>
                    <a:pt x="674" y="547"/>
                  </a:lnTo>
                  <a:lnTo>
                    <a:pt x="672" y="546"/>
                  </a:lnTo>
                  <a:lnTo>
                    <a:pt x="670" y="541"/>
                  </a:lnTo>
                  <a:lnTo>
                    <a:pt x="670" y="539"/>
                  </a:lnTo>
                  <a:lnTo>
                    <a:pt x="671" y="536"/>
                  </a:lnTo>
                  <a:lnTo>
                    <a:pt x="672" y="535"/>
                  </a:lnTo>
                  <a:lnTo>
                    <a:pt x="676" y="535"/>
                  </a:lnTo>
                  <a:lnTo>
                    <a:pt x="677" y="534"/>
                  </a:lnTo>
                  <a:lnTo>
                    <a:pt x="678" y="534"/>
                  </a:lnTo>
                  <a:lnTo>
                    <a:pt x="679" y="533"/>
                  </a:lnTo>
                  <a:close/>
                  <a:moveTo>
                    <a:pt x="690" y="531"/>
                  </a:moveTo>
                  <a:lnTo>
                    <a:pt x="691" y="531"/>
                  </a:lnTo>
                  <a:lnTo>
                    <a:pt x="691" y="533"/>
                  </a:lnTo>
                  <a:lnTo>
                    <a:pt x="692" y="533"/>
                  </a:lnTo>
                  <a:lnTo>
                    <a:pt x="692" y="534"/>
                  </a:lnTo>
                  <a:lnTo>
                    <a:pt x="693" y="534"/>
                  </a:lnTo>
                  <a:lnTo>
                    <a:pt x="693" y="535"/>
                  </a:lnTo>
                  <a:lnTo>
                    <a:pt x="702" y="535"/>
                  </a:lnTo>
                  <a:lnTo>
                    <a:pt x="701" y="536"/>
                  </a:lnTo>
                  <a:lnTo>
                    <a:pt x="697" y="536"/>
                  </a:lnTo>
                  <a:lnTo>
                    <a:pt x="695" y="537"/>
                  </a:lnTo>
                  <a:lnTo>
                    <a:pt x="692" y="537"/>
                  </a:lnTo>
                  <a:lnTo>
                    <a:pt x="689" y="536"/>
                  </a:lnTo>
                  <a:lnTo>
                    <a:pt x="689" y="533"/>
                  </a:lnTo>
                  <a:lnTo>
                    <a:pt x="690" y="531"/>
                  </a:lnTo>
                  <a:close/>
                  <a:moveTo>
                    <a:pt x="963" y="367"/>
                  </a:moveTo>
                  <a:lnTo>
                    <a:pt x="966" y="367"/>
                  </a:lnTo>
                  <a:lnTo>
                    <a:pt x="971" y="369"/>
                  </a:lnTo>
                  <a:lnTo>
                    <a:pt x="971" y="370"/>
                  </a:lnTo>
                  <a:lnTo>
                    <a:pt x="972" y="373"/>
                  </a:lnTo>
                  <a:lnTo>
                    <a:pt x="972" y="379"/>
                  </a:lnTo>
                  <a:lnTo>
                    <a:pt x="971" y="379"/>
                  </a:lnTo>
                  <a:lnTo>
                    <a:pt x="969" y="377"/>
                  </a:lnTo>
                  <a:lnTo>
                    <a:pt x="964" y="374"/>
                  </a:lnTo>
                  <a:lnTo>
                    <a:pt x="962" y="369"/>
                  </a:lnTo>
                  <a:lnTo>
                    <a:pt x="963" y="367"/>
                  </a:lnTo>
                  <a:close/>
                  <a:moveTo>
                    <a:pt x="537" y="327"/>
                  </a:moveTo>
                  <a:lnTo>
                    <a:pt x="537" y="328"/>
                  </a:lnTo>
                  <a:lnTo>
                    <a:pt x="538" y="328"/>
                  </a:lnTo>
                  <a:lnTo>
                    <a:pt x="540" y="330"/>
                  </a:lnTo>
                  <a:lnTo>
                    <a:pt x="540" y="331"/>
                  </a:lnTo>
                  <a:lnTo>
                    <a:pt x="538" y="332"/>
                  </a:lnTo>
                  <a:lnTo>
                    <a:pt x="536" y="330"/>
                  </a:lnTo>
                  <a:lnTo>
                    <a:pt x="536" y="328"/>
                  </a:lnTo>
                  <a:lnTo>
                    <a:pt x="537" y="327"/>
                  </a:lnTo>
                  <a:close/>
                  <a:moveTo>
                    <a:pt x="1463" y="195"/>
                  </a:moveTo>
                  <a:lnTo>
                    <a:pt x="1465" y="195"/>
                  </a:lnTo>
                  <a:lnTo>
                    <a:pt x="1465" y="196"/>
                  </a:lnTo>
                  <a:lnTo>
                    <a:pt x="1463" y="196"/>
                  </a:lnTo>
                  <a:lnTo>
                    <a:pt x="1463" y="197"/>
                  </a:lnTo>
                  <a:lnTo>
                    <a:pt x="1465" y="197"/>
                  </a:lnTo>
                  <a:lnTo>
                    <a:pt x="1465" y="203"/>
                  </a:lnTo>
                  <a:lnTo>
                    <a:pt x="1463" y="203"/>
                  </a:lnTo>
                  <a:lnTo>
                    <a:pt x="1460" y="204"/>
                  </a:lnTo>
                  <a:lnTo>
                    <a:pt x="1459" y="204"/>
                  </a:lnTo>
                  <a:lnTo>
                    <a:pt x="1459" y="201"/>
                  </a:lnTo>
                  <a:lnTo>
                    <a:pt x="1460" y="199"/>
                  </a:lnTo>
                  <a:lnTo>
                    <a:pt x="1460" y="198"/>
                  </a:lnTo>
                  <a:lnTo>
                    <a:pt x="1463" y="195"/>
                  </a:lnTo>
                  <a:close/>
                  <a:moveTo>
                    <a:pt x="1447" y="191"/>
                  </a:moveTo>
                  <a:lnTo>
                    <a:pt x="1449" y="191"/>
                  </a:lnTo>
                  <a:lnTo>
                    <a:pt x="1450" y="193"/>
                  </a:lnTo>
                  <a:lnTo>
                    <a:pt x="1449" y="196"/>
                  </a:lnTo>
                  <a:lnTo>
                    <a:pt x="1449" y="199"/>
                  </a:lnTo>
                  <a:lnTo>
                    <a:pt x="1447" y="199"/>
                  </a:lnTo>
                  <a:lnTo>
                    <a:pt x="1444" y="197"/>
                  </a:lnTo>
                  <a:lnTo>
                    <a:pt x="1444" y="193"/>
                  </a:lnTo>
                  <a:lnTo>
                    <a:pt x="1447" y="191"/>
                  </a:lnTo>
                  <a:close/>
                  <a:moveTo>
                    <a:pt x="1331" y="175"/>
                  </a:moveTo>
                  <a:lnTo>
                    <a:pt x="1336" y="175"/>
                  </a:lnTo>
                  <a:lnTo>
                    <a:pt x="1344" y="177"/>
                  </a:lnTo>
                  <a:lnTo>
                    <a:pt x="1343" y="178"/>
                  </a:lnTo>
                  <a:lnTo>
                    <a:pt x="1331" y="180"/>
                  </a:lnTo>
                  <a:lnTo>
                    <a:pt x="1327" y="184"/>
                  </a:lnTo>
                  <a:lnTo>
                    <a:pt x="1324" y="184"/>
                  </a:lnTo>
                  <a:lnTo>
                    <a:pt x="1322" y="187"/>
                  </a:lnTo>
                  <a:lnTo>
                    <a:pt x="1318" y="187"/>
                  </a:lnTo>
                  <a:lnTo>
                    <a:pt x="1318" y="189"/>
                  </a:lnTo>
                  <a:lnTo>
                    <a:pt x="1314" y="189"/>
                  </a:lnTo>
                  <a:lnTo>
                    <a:pt x="1317" y="186"/>
                  </a:lnTo>
                  <a:lnTo>
                    <a:pt x="1318" y="184"/>
                  </a:lnTo>
                  <a:lnTo>
                    <a:pt x="1331" y="175"/>
                  </a:lnTo>
                  <a:close/>
                  <a:moveTo>
                    <a:pt x="1230" y="153"/>
                  </a:moveTo>
                  <a:lnTo>
                    <a:pt x="1231" y="153"/>
                  </a:lnTo>
                  <a:lnTo>
                    <a:pt x="1242" y="155"/>
                  </a:lnTo>
                  <a:lnTo>
                    <a:pt x="1243" y="155"/>
                  </a:lnTo>
                  <a:lnTo>
                    <a:pt x="1244" y="156"/>
                  </a:lnTo>
                  <a:lnTo>
                    <a:pt x="1230" y="153"/>
                  </a:lnTo>
                  <a:close/>
                  <a:moveTo>
                    <a:pt x="1459" y="138"/>
                  </a:moveTo>
                  <a:lnTo>
                    <a:pt x="1461" y="138"/>
                  </a:lnTo>
                  <a:lnTo>
                    <a:pt x="1466" y="142"/>
                  </a:lnTo>
                  <a:lnTo>
                    <a:pt x="1467" y="142"/>
                  </a:lnTo>
                  <a:lnTo>
                    <a:pt x="1467" y="143"/>
                  </a:lnTo>
                  <a:lnTo>
                    <a:pt x="1460" y="141"/>
                  </a:lnTo>
                  <a:lnTo>
                    <a:pt x="1459" y="141"/>
                  </a:lnTo>
                  <a:lnTo>
                    <a:pt x="1459" y="138"/>
                  </a:lnTo>
                  <a:close/>
                  <a:moveTo>
                    <a:pt x="1263" y="138"/>
                  </a:moveTo>
                  <a:lnTo>
                    <a:pt x="1264" y="138"/>
                  </a:lnTo>
                  <a:lnTo>
                    <a:pt x="1264" y="140"/>
                  </a:lnTo>
                  <a:lnTo>
                    <a:pt x="1263" y="141"/>
                  </a:lnTo>
                  <a:lnTo>
                    <a:pt x="1261" y="142"/>
                  </a:lnTo>
                  <a:lnTo>
                    <a:pt x="1260" y="141"/>
                  </a:lnTo>
                  <a:lnTo>
                    <a:pt x="1263" y="140"/>
                  </a:lnTo>
                  <a:lnTo>
                    <a:pt x="1263" y="138"/>
                  </a:lnTo>
                  <a:close/>
                  <a:moveTo>
                    <a:pt x="1275" y="128"/>
                  </a:moveTo>
                  <a:lnTo>
                    <a:pt x="1275" y="129"/>
                  </a:lnTo>
                  <a:lnTo>
                    <a:pt x="1273" y="131"/>
                  </a:lnTo>
                  <a:lnTo>
                    <a:pt x="1271" y="131"/>
                  </a:lnTo>
                  <a:lnTo>
                    <a:pt x="1275" y="128"/>
                  </a:lnTo>
                  <a:close/>
                  <a:moveTo>
                    <a:pt x="1488" y="124"/>
                  </a:moveTo>
                  <a:lnTo>
                    <a:pt x="1493" y="124"/>
                  </a:lnTo>
                  <a:lnTo>
                    <a:pt x="1493" y="127"/>
                  </a:lnTo>
                  <a:lnTo>
                    <a:pt x="1492" y="128"/>
                  </a:lnTo>
                  <a:lnTo>
                    <a:pt x="1491" y="127"/>
                  </a:lnTo>
                  <a:lnTo>
                    <a:pt x="1490" y="127"/>
                  </a:lnTo>
                  <a:lnTo>
                    <a:pt x="1488" y="125"/>
                  </a:lnTo>
                  <a:lnTo>
                    <a:pt x="1488" y="124"/>
                  </a:lnTo>
                  <a:close/>
                  <a:moveTo>
                    <a:pt x="1506" y="123"/>
                  </a:moveTo>
                  <a:lnTo>
                    <a:pt x="1507" y="123"/>
                  </a:lnTo>
                  <a:lnTo>
                    <a:pt x="1511" y="124"/>
                  </a:lnTo>
                  <a:lnTo>
                    <a:pt x="1512" y="125"/>
                  </a:lnTo>
                  <a:lnTo>
                    <a:pt x="1513" y="128"/>
                  </a:lnTo>
                  <a:lnTo>
                    <a:pt x="1507" y="125"/>
                  </a:lnTo>
                  <a:lnTo>
                    <a:pt x="1504" y="128"/>
                  </a:lnTo>
                  <a:lnTo>
                    <a:pt x="1501" y="128"/>
                  </a:lnTo>
                  <a:lnTo>
                    <a:pt x="1503" y="125"/>
                  </a:lnTo>
                  <a:lnTo>
                    <a:pt x="1506" y="123"/>
                  </a:lnTo>
                  <a:close/>
                  <a:moveTo>
                    <a:pt x="1285" y="122"/>
                  </a:moveTo>
                  <a:lnTo>
                    <a:pt x="1286" y="122"/>
                  </a:lnTo>
                  <a:lnTo>
                    <a:pt x="1286" y="123"/>
                  </a:lnTo>
                  <a:lnTo>
                    <a:pt x="1285" y="124"/>
                  </a:lnTo>
                  <a:lnTo>
                    <a:pt x="1282" y="125"/>
                  </a:lnTo>
                  <a:lnTo>
                    <a:pt x="1281" y="125"/>
                  </a:lnTo>
                  <a:lnTo>
                    <a:pt x="1285" y="122"/>
                  </a:lnTo>
                  <a:close/>
                  <a:moveTo>
                    <a:pt x="1476" y="116"/>
                  </a:moveTo>
                  <a:lnTo>
                    <a:pt x="1479" y="116"/>
                  </a:lnTo>
                  <a:lnTo>
                    <a:pt x="1480" y="117"/>
                  </a:lnTo>
                  <a:lnTo>
                    <a:pt x="1480" y="119"/>
                  </a:lnTo>
                  <a:lnTo>
                    <a:pt x="1479" y="121"/>
                  </a:lnTo>
                  <a:lnTo>
                    <a:pt x="1479" y="122"/>
                  </a:lnTo>
                  <a:lnTo>
                    <a:pt x="1478" y="122"/>
                  </a:lnTo>
                  <a:lnTo>
                    <a:pt x="1475" y="123"/>
                  </a:lnTo>
                  <a:lnTo>
                    <a:pt x="1475" y="122"/>
                  </a:lnTo>
                  <a:lnTo>
                    <a:pt x="1474" y="122"/>
                  </a:lnTo>
                  <a:lnTo>
                    <a:pt x="1476" y="117"/>
                  </a:lnTo>
                  <a:lnTo>
                    <a:pt x="1476" y="116"/>
                  </a:lnTo>
                  <a:close/>
                  <a:moveTo>
                    <a:pt x="1652" y="76"/>
                  </a:moveTo>
                  <a:lnTo>
                    <a:pt x="1653" y="76"/>
                  </a:lnTo>
                  <a:lnTo>
                    <a:pt x="1667" y="87"/>
                  </a:lnTo>
                  <a:lnTo>
                    <a:pt x="1670" y="90"/>
                  </a:lnTo>
                  <a:lnTo>
                    <a:pt x="1670" y="91"/>
                  </a:lnTo>
                  <a:lnTo>
                    <a:pt x="1668" y="92"/>
                  </a:lnTo>
                  <a:lnTo>
                    <a:pt x="1672" y="95"/>
                  </a:lnTo>
                  <a:lnTo>
                    <a:pt x="1672" y="100"/>
                  </a:lnTo>
                  <a:lnTo>
                    <a:pt x="1671" y="99"/>
                  </a:lnTo>
                  <a:lnTo>
                    <a:pt x="1671" y="98"/>
                  </a:lnTo>
                  <a:lnTo>
                    <a:pt x="1670" y="98"/>
                  </a:lnTo>
                  <a:lnTo>
                    <a:pt x="1668" y="97"/>
                  </a:lnTo>
                  <a:lnTo>
                    <a:pt x="1667" y="94"/>
                  </a:lnTo>
                  <a:lnTo>
                    <a:pt x="1666" y="94"/>
                  </a:lnTo>
                  <a:lnTo>
                    <a:pt x="1665" y="90"/>
                  </a:lnTo>
                  <a:lnTo>
                    <a:pt x="1664" y="88"/>
                  </a:lnTo>
                  <a:lnTo>
                    <a:pt x="1652" y="79"/>
                  </a:lnTo>
                  <a:lnTo>
                    <a:pt x="1652" y="76"/>
                  </a:lnTo>
                  <a:close/>
                  <a:moveTo>
                    <a:pt x="616" y="68"/>
                  </a:moveTo>
                  <a:lnTo>
                    <a:pt x="623" y="75"/>
                  </a:lnTo>
                  <a:lnTo>
                    <a:pt x="623" y="76"/>
                  </a:lnTo>
                  <a:lnTo>
                    <a:pt x="608" y="75"/>
                  </a:lnTo>
                  <a:lnTo>
                    <a:pt x="605" y="74"/>
                  </a:lnTo>
                  <a:lnTo>
                    <a:pt x="605" y="72"/>
                  </a:lnTo>
                  <a:lnTo>
                    <a:pt x="606" y="70"/>
                  </a:lnTo>
                  <a:lnTo>
                    <a:pt x="608" y="70"/>
                  </a:lnTo>
                  <a:lnTo>
                    <a:pt x="611" y="69"/>
                  </a:lnTo>
                  <a:lnTo>
                    <a:pt x="616" y="68"/>
                  </a:lnTo>
                  <a:close/>
                  <a:moveTo>
                    <a:pt x="1243" y="55"/>
                  </a:moveTo>
                  <a:lnTo>
                    <a:pt x="1251" y="56"/>
                  </a:lnTo>
                  <a:lnTo>
                    <a:pt x="1269" y="69"/>
                  </a:lnTo>
                  <a:lnTo>
                    <a:pt x="1282" y="81"/>
                  </a:lnTo>
                  <a:lnTo>
                    <a:pt x="1288" y="86"/>
                  </a:lnTo>
                  <a:lnTo>
                    <a:pt x="1291" y="90"/>
                  </a:lnTo>
                  <a:lnTo>
                    <a:pt x="1295" y="99"/>
                  </a:lnTo>
                  <a:lnTo>
                    <a:pt x="1294" y="104"/>
                  </a:lnTo>
                  <a:lnTo>
                    <a:pt x="1292" y="110"/>
                  </a:lnTo>
                  <a:lnTo>
                    <a:pt x="1288" y="116"/>
                  </a:lnTo>
                  <a:lnTo>
                    <a:pt x="1286" y="117"/>
                  </a:lnTo>
                  <a:lnTo>
                    <a:pt x="1287" y="116"/>
                  </a:lnTo>
                  <a:lnTo>
                    <a:pt x="1287" y="110"/>
                  </a:lnTo>
                  <a:lnTo>
                    <a:pt x="1289" y="105"/>
                  </a:lnTo>
                  <a:lnTo>
                    <a:pt x="1291" y="100"/>
                  </a:lnTo>
                  <a:lnTo>
                    <a:pt x="1291" y="98"/>
                  </a:lnTo>
                  <a:lnTo>
                    <a:pt x="1289" y="99"/>
                  </a:lnTo>
                  <a:lnTo>
                    <a:pt x="1287" y="100"/>
                  </a:lnTo>
                  <a:lnTo>
                    <a:pt x="1282" y="106"/>
                  </a:lnTo>
                  <a:lnTo>
                    <a:pt x="1280" y="109"/>
                  </a:lnTo>
                  <a:lnTo>
                    <a:pt x="1276" y="115"/>
                  </a:lnTo>
                  <a:lnTo>
                    <a:pt x="1275" y="116"/>
                  </a:lnTo>
                  <a:lnTo>
                    <a:pt x="1277" y="116"/>
                  </a:lnTo>
                  <a:lnTo>
                    <a:pt x="1277" y="119"/>
                  </a:lnTo>
                  <a:lnTo>
                    <a:pt x="1274" y="121"/>
                  </a:lnTo>
                  <a:lnTo>
                    <a:pt x="1270" y="130"/>
                  </a:lnTo>
                  <a:lnTo>
                    <a:pt x="1268" y="131"/>
                  </a:lnTo>
                  <a:lnTo>
                    <a:pt x="1267" y="131"/>
                  </a:lnTo>
                  <a:lnTo>
                    <a:pt x="1264" y="132"/>
                  </a:lnTo>
                  <a:lnTo>
                    <a:pt x="1262" y="136"/>
                  </a:lnTo>
                  <a:lnTo>
                    <a:pt x="1257" y="140"/>
                  </a:lnTo>
                  <a:lnTo>
                    <a:pt x="1254" y="138"/>
                  </a:lnTo>
                  <a:lnTo>
                    <a:pt x="1252" y="140"/>
                  </a:lnTo>
                  <a:lnTo>
                    <a:pt x="1250" y="143"/>
                  </a:lnTo>
                  <a:lnTo>
                    <a:pt x="1231" y="149"/>
                  </a:lnTo>
                  <a:lnTo>
                    <a:pt x="1230" y="148"/>
                  </a:lnTo>
                  <a:lnTo>
                    <a:pt x="1230" y="147"/>
                  </a:lnTo>
                  <a:lnTo>
                    <a:pt x="1229" y="147"/>
                  </a:lnTo>
                  <a:lnTo>
                    <a:pt x="1229" y="146"/>
                  </a:lnTo>
                  <a:lnTo>
                    <a:pt x="1227" y="146"/>
                  </a:lnTo>
                  <a:lnTo>
                    <a:pt x="1226" y="147"/>
                  </a:lnTo>
                  <a:lnTo>
                    <a:pt x="1226" y="148"/>
                  </a:lnTo>
                  <a:lnTo>
                    <a:pt x="1223" y="148"/>
                  </a:lnTo>
                  <a:lnTo>
                    <a:pt x="1221" y="147"/>
                  </a:lnTo>
                  <a:lnTo>
                    <a:pt x="1219" y="143"/>
                  </a:lnTo>
                  <a:lnTo>
                    <a:pt x="1214" y="138"/>
                  </a:lnTo>
                  <a:lnTo>
                    <a:pt x="1213" y="138"/>
                  </a:lnTo>
                  <a:lnTo>
                    <a:pt x="1212" y="136"/>
                  </a:lnTo>
                  <a:lnTo>
                    <a:pt x="1212" y="135"/>
                  </a:lnTo>
                  <a:lnTo>
                    <a:pt x="1211" y="135"/>
                  </a:lnTo>
                  <a:lnTo>
                    <a:pt x="1209" y="132"/>
                  </a:lnTo>
                  <a:lnTo>
                    <a:pt x="1211" y="131"/>
                  </a:lnTo>
                  <a:lnTo>
                    <a:pt x="1211" y="130"/>
                  </a:lnTo>
                  <a:lnTo>
                    <a:pt x="1209" y="129"/>
                  </a:lnTo>
                  <a:lnTo>
                    <a:pt x="1208" y="129"/>
                  </a:lnTo>
                  <a:lnTo>
                    <a:pt x="1207" y="131"/>
                  </a:lnTo>
                  <a:lnTo>
                    <a:pt x="1206" y="129"/>
                  </a:lnTo>
                  <a:lnTo>
                    <a:pt x="1206" y="128"/>
                  </a:lnTo>
                  <a:lnTo>
                    <a:pt x="1207" y="125"/>
                  </a:lnTo>
                  <a:lnTo>
                    <a:pt x="1207" y="122"/>
                  </a:lnTo>
                  <a:lnTo>
                    <a:pt x="1208" y="121"/>
                  </a:lnTo>
                  <a:lnTo>
                    <a:pt x="1208" y="119"/>
                  </a:lnTo>
                  <a:lnTo>
                    <a:pt x="1207" y="117"/>
                  </a:lnTo>
                  <a:lnTo>
                    <a:pt x="1207" y="118"/>
                  </a:lnTo>
                  <a:lnTo>
                    <a:pt x="1206" y="117"/>
                  </a:lnTo>
                  <a:lnTo>
                    <a:pt x="1206" y="115"/>
                  </a:lnTo>
                  <a:lnTo>
                    <a:pt x="1208" y="112"/>
                  </a:lnTo>
                  <a:lnTo>
                    <a:pt x="1206" y="111"/>
                  </a:lnTo>
                  <a:lnTo>
                    <a:pt x="1206" y="109"/>
                  </a:lnTo>
                  <a:lnTo>
                    <a:pt x="1207" y="105"/>
                  </a:lnTo>
                  <a:lnTo>
                    <a:pt x="1208" y="103"/>
                  </a:lnTo>
                  <a:lnTo>
                    <a:pt x="1208" y="91"/>
                  </a:lnTo>
                  <a:lnTo>
                    <a:pt x="1209" y="87"/>
                  </a:lnTo>
                  <a:lnTo>
                    <a:pt x="1209" y="85"/>
                  </a:lnTo>
                  <a:lnTo>
                    <a:pt x="1211" y="81"/>
                  </a:lnTo>
                  <a:lnTo>
                    <a:pt x="1214" y="76"/>
                  </a:lnTo>
                  <a:lnTo>
                    <a:pt x="1215" y="74"/>
                  </a:lnTo>
                  <a:lnTo>
                    <a:pt x="1215" y="73"/>
                  </a:lnTo>
                  <a:lnTo>
                    <a:pt x="1219" y="70"/>
                  </a:lnTo>
                  <a:lnTo>
                    <a:pt x="1221" y="67"/>
                  </a:lnTo>
                  <a:lnTo>
                    <a:pt x="1231" y="58"/>
                  </a:lnTo>
                  <a:lnTo>
                    <a:pt x="1236" y="56"/>
                  </a:lnTo>
                  <a:lnTo>
                    <a:pt x="1243" y="55"/>
                  </a:lnTo>
                  <a:close/>
                  <a:moveTo>
                    <a:pt x="521" y="0"/>
                  </a:moveTo>
                  <a:lnTo>
                    <a:pt x="522" y="0"/>
                  </a:lnTo>
                  <a:lnTo>
                    <a:pt x="524" y="1"/>
                  </a:lnTo>
                  <a:lnTo>
                    <a:pt x="532" y="11"/>
                  </a:lnTo>
                  <a:lnTo>
                    <a:pt x="534" y="12"/>
                  </a:lnTo>
                  <a:lnTo>
                    <a:pt x="537" y="11"/>
                  </a:lnTo>
                  <a:lnTo>
                    <a:pt x="538" y="12"/>
                  </a:lnTo>
                  <a:lnTo>
                    <a:pt x="543" y="14"/>
                  </a:lnTo>
                  <a:lnTo>
                    <a:pt x="544" y="17"/>
                  </a:lnTo>
                  <a:lnTo>
                    <a:pt x="543" y="18"/>
                  </a:lnTo>
                  <a:lnTo>
                    <a:pt x="543" y="19"/>
                  </a:lnTo>
                  <a:lnTo>
                    <a:pt x="544" y="20"/>
                  </a:lnTo>
                  <a:lnTo>
                    <a:pt x="548" y="23"/>
                  </a:lnTo>
                  <a:lnTo>
                    <a:pt x="553" y="21"/>
                  </a:lnTo>
                  <a:lnTo>
                    <a:pt x="561" y="24"/>
                  </a:lnTo>
                  <a:lnTo>
                    <a:pt x="565" y="26"/>
                  </a:lnTo>
                  <a:lnTo>
                    <a:pt x="566" y="29"/>
                  </a:lnTo>
                  <a:lnTo>
                    <a:pt x="567" y="29"/>
                  </a:lnTo>
                  <a:lnTo>
                    <a:pt x="568" y="27"/>
                  </a:lnTo>
                  <a:lnTo>
                    <a:pt x="569" y="27"/>
                  </a:lnTo>
                  <a:lnTo>
                    <a:pt x="569" y="38"/>
                  </a:lnTo>
                  <a:lnTo>
                    <a:pt x="568" y="39"/>
                  </a:lnTo>
                  <a:lnTo>
                    <a:pt x="567" y="42"/>
                  </a:lnTo>
                  <a:lnTo>
                    <a:pt x="566" y="43"/>
                  </a:lnTo>
                  <a:lnTo>
                    <a:pt x="559" y="48"/>
                  </a:lnTo>
                  <a:lnTo>
                    <a:pt x="543" y="42"/>
                  </a:lnTo>
                  <a:lnTo>
                    <a:pt x="541" y="39"/>
                  </a:lnTo>
                  <a:lnTo>
                    <a:pt x="540" y="39"/>
                  </a:lnTo>
                  <a:lnTo>
                    <a:pt x="537" y="41"/>
                  </a:lnTo>
                  <a:lnTo>
                    <a:pt x="531" y="38"/>
                  </a:lnTo>
                  <a:lnTo>
                    <a:pt x="530" y="39"/>
                  </a:lnTo>
                  <a:lnTo>
                    <a:pt x="529" y="38"/>
                  </a:lnTo>
                  <a:lnTo>
                    <a:pt x="529" y="33"/>
                  </a:lnTo>
                  <a:lnTo>
                    <a:pt x="530" y="32"/>
                  </a:lnTo>
                  <a:lnTo>
                    <a:pt x="530" y="31"/>
                  </a:lnTo>
                  <a:lnTo>
                    <a:pt x="529" y="30"/>
                  </a:lnTo>
                  <a:lnTo>
                    <a:pt x="529" y="29"/>
                  </a:lnTo>
                  <a:lnTo>
                    <a:pt x="528" y="27"/>
                  </a:lnTo>
                  <a:lnTo>
                    <a:pt x="528" y="26"/>
                  </a:lnTo>
                  <a:lnTo>
                    <a:pt x="527" y="26"/>
                  </a:lnTo>
                  <a:lnTo>
                    <a:pt x="527" y="36"/>
                  </a:lnTo>
                  <a:lnTo>
                    <a:pt x="524" y="38"/>
                  </a:lnTo>
                  <a:lnTo>
                    <a:pt x="521" y="38"/>
                  </a:lnTo>
                  <a:lnTo>
                    <a:pt x="523" y="41"/>
                  </a:lnTo>
                  <a:lnTo>
                    <a:pt x="524" y="41"/>
                  </a:lnTo>
                  <a:lnTo>
                    <a:pt x="524" y="45"/>
                  </a:lnTo>
                  <a:lnTo>
                    <a:pt x="523" y="47"/>
                  </a:lnTo>
                  <a:lnTo>
                    <a:pt x="523" y="50"/>
                  </a:lnTo>
                  <a:lnTo>
                    <a:pt x="525" y="47"/>
                  </a:lnTo>
                  <a:lnTo>
                    <a:pt x="528" y="45"/>
                  </a:lnTo>
                  <a:lnTo>
                    <a:pt x="532" y="48"/>
                  </a:lnTo>
                  <a:lnTo>
                    <a:pt x="534" y="49"/>
                  </a:lnTo>
                  <a:lnTo>
                    <a:pt x="538" y="47"/>
                  </a:lnTo>
                  <a:lnTo>
                    <a:pt x="538" y="48"/>
                  </a:lnTo>
                  <a:lnTo>
                    <a:pt x="540" y="48"/>
                  </a:lnTo>
                  <a:lnTo>
                    <a:pt x="540" y="49"/>
                  </a:lnTo>
                  <a:lnTo>
                    <a:pt x="541" y="50"/>
                  </a:lnTo>
                  <a:lnTo>
                    <a:pt x="540" y="50"/>
                  </a:lnTo>
                  <a:lnTo>
                    <a:pt x="538" y="52"/>
                  </a:lnTo>
                  <a:lnTo>
                    <a:pt x="540" y="52"/>
                  </a:lnTo>
                  <a:lnTo>
                    <a:pt x="543" y="55"/>
                  </a:lnTo>
                  <a:lnTo>
                    <a:pt x="542" y="57"/>
                  </a:lnTo>
                  <a:lnTo>
                    <a:pt x="540" y="57"/>
                  </a:lnTo>
                  <a:lnTo>
                    <a:pt x="540" y="58"/>
                  </a:lnTo>
                  <a:lnTo>
                    <a:pt x="538" y="61"/>
                  </a:lnTo>
                  <a:lnTo>
                    <a:pt x="537" y="61"/>
                  </a:lnTo>
                  <a:lnTo>
                    <a:pt x="536" y="62"/>
                  </a:lnTo>
                  <a:lnTo>
                    <a:pt x="532" y="64"/>
                  </a:lnTo>
                  <a:lnTo>
                    <a:pt x="530" y="66"/>
                  </a:lnTo>
                  <a:lnTo>
                    <a:pt x="532" y="67"/>
                  </a:lnTo>
                  <a:lnTo>
                    <a:pt x="534" y="66"/>
                  </a:lnTo>
                  <a:lnTo>
                    <a:pt x="538" y="62"/>
                  </a:lnTo>
                  <a:lnTo>
                    <a:pt x="540" y="62"/>
                  </a:lnTo>
                  <a:lnTo>
                    <a:pt x="540" y="61"/>
                  </a:lnTo>
                  <a:lnTo>
                    <a:pt x="541" y="58"/>
                  </a:lnTo>
                  <a:lnTo>
                    <a:pt x="544" y="58"/>
                  </a:lnTo>
                  <a:lnTo>
                    <a:pt x="544" y="56"/>
                  </a:lnTo>
                  <a:lnTo>
                    <a:pt x="546" y="56"/>
                  </a:lnTo>
                  <a:lnTo>
                    <a:pt x="547" y="60"/>
                  </a:lnTo>
                  <a:lnTo>
                    <a:pt x="548" y="60"/>
                  </a:lnTo>
                  <a:lnTo>
                    <a:pt x="549" y="57"/>
                  </a:lnTo>
                  <a:lnTo>
                    <a:pt x="552" y="57"/>
                  </a:lnTo>
                  <a:lnTo>
                    <a:pt x="555" y="58"/>
                  </a:lnTo>
                  <a:lnTo>
                    <a:pt x="559" y="58"/>
                  </a:lnTo>
                  <a:lnTo>
                    <a:pt x="560" y="60"/>
                  </a:lnTo>
                  <a:lnTo>
                    <a:pt x="555" y="64"/>
                  </a:lnTo>
                  <a:lnTo>
                    <a:pt x="554" y="68"/>
                  </a:lnTo>
                  <a:lnTo>
                    <a:pt x="560" y="62"/>
                  </a:lnTo>
                  <a:lnTo>
                    <a:pt x="563" y="61"/>
                  </a:lnTo>
                  <a:lnTo>
                    <a:pt x="568" y="61"/>
                  </a:lnTo>
                  <a:lnTo>
                    <a:pt x="559" y="74"/>
                  </a:lnTo>
                  <a:lnTo>
                    <a:pt x="558" y="78"/>
                  </a:lnTo>
                  <a:lnTo>
                    <a:pt x="556" y="79"/>
                  </a:lnTo>
                  <a:lnTo>
                    <a:pt x="556" y="81"/>
                  </a:lnTo>
                  <a:lnTo>
                    <a:pt x="558" y="81"/>
                  </a:lnTo>
                  <a:lnTo>
                    <a:pt x="558" y="80"/>
                  </a:lnTo>
                  <a:lnTo>
                    <a:pt x="560" y="80"/>
                  </a:lnTo>
                  <a:lnTo>
                    <a:pt x="560" y="79"/>
                  </a:lnTo>
                  <a:lnTo>
                    <a:pt x="562" y="72"/>
                  </a:lnTo>
                  <a:lnTo>
                    <a:pt x="563" y="70"/>
                  </a:lnTo>
                  <a:lnTo>
                    <a:pt x="577" y="64"/>
                  </a:lnTo>
                  <a:lnTo>
                    <a:pt x="578" y="63"/>
                  </a:lnTo>
                  <a:lnTo>
                    <a:pt x="579" y="64"/>
                  </a:lnTo>
                  <a:lnTo>
                    <a:pt x="579" y="66"/>
                  </a:lnTo>
                  <a:lnTo>
                    <a:pt x="580" y="66"/>
                  </a:lnTo>
                  <a:lnTo>
                    <a:pt x="583" y="63"/>
                  </a:lnTo>
                  <a:lnTo>
                    <a:pt x="585" y="66"/>
                  </a:lnTo>
                  <a:lnTo>
                    <a:pt x="586" y="66"/>
                  </a:lnTo>
                  <a:lnTo>
                    <a:pt x="586" y="69"/>
                  </a:lnTo>
                  <a:lnTo>
                    <a:pt x="584" y="70"/>
                  </a:lnTo>
                  <a:lnTo>
                    <a:pt x="583" y="70"/>
                  </a:lnTo>
                  <a:lnTo>
                    <a:pt x="581" y="73"/>
                  </a:lnTo>
                  <a:lnTo>
                    <a:pt x="583" y="73"/>
                  </a:lnTo>
                  <a:lnTo>
                    <a:pt x="585" y="72"/>
                  </a:lnTo>
                  <a:lnTo>
                    <a:pt x="584" y="74"/>
                  </a:lnTo>
                  <a:lnTo>
                    <a:pt x="581" y="78"/>
                  </a:lnTo>
                  <a:lnTo>
                    <a:pt x="579" y="82"/>
                  </a:lnTo>
                  <a:lnTo>
                    <a:pt x="575" y="82"/>
                  </a:lnTo>
                  <a:lnTo>
                    <a:pt x="574" y="85"/>
                  </a:lnTo>
                  <a:lnTo>
                    <a:pt x="577" y="85"/>
                  </a:lnTo>
                  <a:lnTo>
                    <a:pt x="577" y="84"/>
                  </a:lnTo>
                  <a:lnTo>
                    <a:pt x="581" y="82"/>
                  </a:lnTo>
                  <a:lnTo>
                    <a:pt x="583" y="82"/>
                  </a:lnTo>
                  <a:lnTo>
                    <a:pt x="584" y="85"/>
                  </a:lnTo>
                  <a:lnTo>
                    <a:pt x="580" y="87"/>
                  </a:lnTo>
                  <a:lnTo>
                    <a:pt x="579" y="88"/>
                  </a:lnTo>
                  <a:lnTo>
                    <a:pt x="578" y="88"/>
                  </a:lnTo>
                  <a:lnTo>
                    <a:pt x="577" y="90"/>
                  </a:lnTo>
                  <a:lnTo>
                    <a:pt x="581" y="90"/>
                  </a:lnTo>
                  <a:lnTo>
                    <a:pt x="581" y="92"/>
                  </a:lnTo>
                  <a:lnTo>
                    <a:pt x="583" y="92"/>
                  </a:lnTo>
                  <a:lnTo>
                    <a:pt x="584" y="91"/>
                  </a:lnTo>
                  <a:lnTo>
                    <a:pt x="586" y="91"/>
                  </a:lnTo>
                  <a:lnTo>
                    <a:pt x="587" y="92"/>
                  </a:lnTo>
                  <a:lnTo>
                    <a:pt x="586" y="95"/>
                  </a:lnTo>
                  <a:lnTo>
                    <a:pt x="581" y="99"/>
                  </a:lnTo>
                  <a:lnTo>
                    <a:pt x="577" y="104"/>
                  </a:lnTo>
                  <a:lnTo>
                    <a:pt x="574" y="104"/>
                  </a:lnTo>
                  <a:lnTo>
                    <a:pt x="571" y="106"/>
                  </a:lnTo>
                  <a:lnTo>
                    <a:pt x="568" y="106"/>
                  </a:lnTo>
                  <a:lnTo>
                    <a:pt x="565" y="110"/>
                  </a:lnTo>
                  <a:lnTo>
                    <a:pt x="565" y="122"/>
                  </a:lnTo>
                  <a:lnTo>
                    <a:pt x="566" y="119"/>
                  </a:lnTo>
                  <a:lnTo>
                    <a:pt x="566" y="113"/>
                  </a:lnTo>
                  <a:lnTo>
                    <a:pt x="567" y="110"/>
                  </a:lnTo>
                  <a:lnTo>
                    <a:pt x="569" y="109"/>
                  </a:lnTo>
                  <a:lnTo>
                    <a:pt x="574" y="109"/>
                  </a:lnTo>
                  <a:lnTo>
                    <a:pt x="578" y="105"/>
                  </a:lnTo>
                  <a:lnTo>
                    <a:pt x="583" y="105"/>
                  </a:lnTo>
                  <a:lnTo>
                    <a:pt x="583" y="101"/>
                  </a:lnTo>
                  <a:lnTo>
                    <a:pt x="584" y="100"/>
                  </a:lnTo>
                  <a:lnTo>
                    <a:pt x="584" y="99"/>
                  </a:lnTo>
                  <a:lnTo>
                    <a:pt x="589" y="95"/>
                  </a:lnTo>
                  <a:lnTo>
                    <a:pt x="589" y="81"/>
                  </a:lnTo>
                  <a:lnTo>
                    <a:pt x="590" y="79"/>
                  </a:lnTo>
                  <a:lnTo>
                    <a:pt x="591" y="78"/>
                  </a:lnTo>
                  <a:lnTo>
                    <a:pt x="596" y="78"/>
                  </a:lnTo>
                  <a:lnTo>
                    <a:pt x="596" y="80"/>
                  </a:lnTo>
                  <a:lnTo>
                    <a:pt x="594" y="81"/>
                  </a:lnTo>
                  <a:lnTo>
                    <a:pt x="596" y="81"/>
                  </a:lnTo>
                  <a:lnTo>
                    <a:pt x="597" y="79"/>
                  </a:lnTo>
                  <a:lnTo>
                    <a:pt x="598" y="80"/>
                  </a:lnTo>
                  <a:lnTo>
                    <a:pt x="602" y="80"/>
                  </a:lnTo>
                  <a:lnTo>
                    <a:pt x="600" y="79"/>
                  </a:lnTo>
                  <a:lnTo>
                    <a:pt x="600" y="76"/>
                  </a:lnTo>
                  <a:lnTo>
                    <a:pt x="612" y="79"/>
                  </a:lnTo>
                  <a:lnTo>
                    <a:pt x="624" y="80"/>
                  </a:lnTo>
                  <a:lnTo>
                    <a:pt x="624" y="82"/>
                  </a:lnTo>
                  <a:lnTo>
                    <a:pt x="625" y="84"/>
                  </a:lnTo>
                  <a:lnTo>
                    <a:pt x="629" y="85"/>
                  </a:lnTo>
                  <a:lnTo>
                    <a:pt x="631" y="85"/>
                  </a:lnTo>
                  <a:lnTo>
                    <a:pt x="634" y="87"/>
                  </a:lnTo>
                  <a:lnTo>
                    <a:pt x="648" y="90"/>
                  </a:lnTo>
                  <a:lnTo>
                    <a:pt x="648" y="91"/>
                  </a:lnTo>
                  <a:lnTo>
                    <a:pt x="647" y="93"/>
                  </a:lnTo>
                  <a:lnTo>
                    <a:pt x="647" y="94"/>
                  </a:lnTo>
                  <a:lnTo>
                    <a:pt x="650" y="91"/>
                  </a:lnTo>
                  <a:lnTo>
                    <a:pt x="654" y="91"/>
                  </a:lnTo>
                  <a:lnTo>
                    <a:pt x="654" y="92"/>
                  </a:lnTo>
                  <a:lnTo>
                    <a:pt x="655" y="92"/>
                  </a:lnTo>
                  <a:lnTo>
                    <a:pt x="655" y="93"/>
                  </a:lnTo>
                  <a:lnTo>
                    <a:pt x="654" y="94"/>
                  </a:lnTo>
                  <a:lnTo>
                    <a:pt x="655" y="94"/>
                  </a:lnTo>
                  <a:lnTo>
                    <a:pt x="655" y="95"/>
                  </a:lnTo>
                  <a:lnTo>
                    <a:pt x="656" y="95"/>
                  </a:lnTo>
                  <a:lnTo>
                    <a:pt x="656" y="94"/>
                  </a:lnTo>
                  <a:lnTo>
                    <a:pt x="658" y="94"/>
                  </a:lnTo>
                  <a:lnTo>
                    <a:pt x="658" y="93"/>
                  </a:lnTo>
                  <a:lnTo>
                    <a:pt x="659" y="92"/>
                  </a:lnTo>
                  <a:lnTo>
                    <a:pt x="660" y="92"/>
                  </a:lnTo>
                  <a:lnTo>
                    <a:pt x="659" y="90"/>
                  </a:lnTo>
                  <a:lnTo>
                    <a:pt x="656" y="86"/>
                  </a:lnTo>
                  <a:lnTo>
                    <a:pt x="655" y="85"/>
                  </a:lnTo>
                  <a:lnTo>
                    <a:pt x="656" y="84"/>
                  </a:lnTo>
                  <a:lnTo>
                    <a:pt x="660" y="85"/>
                  </a:lnTo>
                  <a:lnTo>
                    <a:pt x="662" y="85"/>
                  </a:lnTo>
                  <a:lnTo>
                    <a:pt x="683" y="94"/>
                  </a:lnTo>
                  <a:lnTo>
                    <a:pt x="685" y="94"/>
                  </a:lnTo>
                  <a:lnTo>
                    <a:pt x="690" y="97"/>
                  </a:lnTo>
                  <a:lnTo>
                    <a:pt x="692" y="99"/>
                  </a:lnTo>
                  <a:lnTo>
                    <a:pt x="692" y="101"/>
                  </a:lnTo>
                  <a:lnTo>
                    <a:pt x="695" y="101"/>
                  </a:lnTo>
                  <a:lnTo>
                    <a:pt x="702" y="104"/>
                  </a:lnTo>
                  <a:lnTo>
                    <a:pt x="703" y="105"/>
                  </a:lnTo>
                  <a:lnTo>
                    <a:pt x="702" y="107"/>
                  </a:lnTo>
                  <a:lnTo>
                    <a:pt x="704" y="110"/>
                  </a:lnTo>
                  <a:lnTo>
                    <a:pt x="712" y="113"/>
                  </a:lnTo>
                  <a:lnTo>
                    <a:pt x="720" y="119"/>
                  </a:lnTo>
                  <a:lnTo>
                    <a:pt x="722" y="119"/>
                  </a:lnTo>
                  <a:lnTo>
                    <a:pt x="722" y="122"/>
                  </a:lnTo>
                  <a:lnTo>
                    <a:pt x="723" y="122"/>
                  </a:lnTo>
                  <a:lnTo>
                    <a:pt x="724" y="123"/>
                  </a:lnTo>
                  <a:lnTo>
                    <a:pt x="727" y="123"/>
                  </a:lnTo>
                  <a:lnTo>
                    <a:pt x="734" y="129"/>
                  </a:lnTo>
                  <a:lnTo>
                    <a:pt x="734" y="131"/>
                  </a:lnTo>
                  <a:lnTo>
                    <a:pt x="735" y="131"/>
                  </a:lnTo>
                  <a:lnTo>
                    <a:pt x="737" y="134"/>
                  </a:lnTo>
                  <a:lnTo>
                    <a:pt x="741" y="135"/>
                  </a:lnTo>
                  <a:lnTo>
                    <a:pt x="742" y="135"/>
                  </a:lnTo>
                  <a:lnTo>
                    <a:pt x="742" y="138"/>
                  </a:lnTo>
                  <a:lnTo>
                    <a:pt x="743" y="140"/>
                  </a:lnTo>
                  <a:lnTo>
                    <a:pt x="748" y="142"/>
                  </a:lnTo>
                  <a:lnTo>
                    <a:pt x="751" y="146"/>
                  </a:lnTo>
                  <a:lnTo>
                    <a:pt x="752" y="146"/>
                  </a:lnTo>
                  <a:lnTo>
                    <a:pt x="752" y="147"/>
                  </a:lnTo>
                  <a:lnTo>
                    <a:pt x="754" y="147"/>
                  </a:lnTo>
                  <a:lnTo>
                    <a:pt x="755" y="148"/>
                  </a:lnTo>
                  <a:lnTo>
                    <a:pt x="758" y="148"/>
                  </a:lnTo>
                  <a:lnTo>
                    <a:pt x="758" y="149"/>
                  </a:lnTo>
                  <a:lnTo>
                    <a:pt x="761" y="150"/>
                  </a:lnTo>
                  <a:lnTo>
                    <a:pt x="763" y="152"/>
                  </a:lnTo>
                  <a:lnTo>
                    <a:pt x="764" y="154"/>
                  </a:lnTo>
                  <a:lnTo>
                    <a:pt x="767" y="156"/>
                  </a:lnTo>
                  <a:lnTo>
                    <a:pt x="773" y="164"/>
                  </a:lnTo>
                  <a:lnTo>
                    <a:pt x="774" y="167"/>
                  </a:lnTo>
                  <a:lnTo>
                    <a:pt x="776" y="170"/>
                  </a:lnTo>
                  <a:lnTo>
                    <a:pt x="777" y="171"/>
                  </a:lnTo>
                  <a:lnTo>
                    <a:pt x="778" y="173"/>
                  </a:lnTo>
                  <a:lnTo>
                    <a:pt x="778" y="174"/>
                  </a:lnTo>
                  <a:lnTo>
                    <a:pt x="779" y="175"/>
                  </a:lnTo>
                  <a:lnTo>
                    <a:pt x="783" y="175"/>
                  </a:lnTo>
                  <a:lnTo>
                    <a:pt x="784" y="177"/>
                  </a:lnTo>
                  <a:lnTo>
                    <a:pt x="784" y="180"/>
                  </a:lnTo>
                  <a:lnTo>
                    <a:pt x="789" y="181"/>
                  </a:lnTo>
                  <a:lnTo>
                    <a:pt x="790" y="185"/>
                  </a:lnTo>
                  <a:lnTo>
                    <a:pt x="791" y="186"/>
                  </a:lnTo>
                  <a:lnTo>
                    <a:pt x="791" y="193"/>
                  </a:lnTo>
                  <a:lnTo>
                    <a:pt x="794" y="193"/>
                  </a:lnTo>
                  <a:lnTo>
                    <a:pt x="794" y="191"/>
                  </a:lnTo>
                  <a:lnTo>
                    <a:pt x="795" y="192"/>
                  </a:lnTo>
                  <a:lnTo>
                    <a:pt x="795" y="193"/>
                  </a:lnTo>
                  <a:lnTo>
                    <a:pt x="796" y="193"/>
                  </a:lnTo>
                  <a:lnTo>
                    <a:pt x="805" y="199"/>
                  </a:lnTo>
                  <a:lnTo>
                    <a:pt x="808" y="199"/>
                  </a:lnTo>
                  <a:lnTo>
                    <a:pt x="805" y="197"/>
                  </a:lnTo>
                  <a:lnTo>
                    <a:pt x="801" y="195"/>
                  </a:lnTo>
                  <a:lnTo>
                    <a:pt x="797" y="192"/>
                  </a:lnTo>
                  <a:lnTo>
                    <a:pt x="797" y="190"/>
                  </a:lnTo>
                  <a:lnTo>
                    <a:pt x="798" y="190"/>
                  </a:lnTo>
                  <a:lnTo>
                    <a:pt x="799" y="191"/>
                  </a:lnTo>
                  <a:lnTo>
                    <a:pt x="801" y="191"/>
                  </a:lnTo>
                  <a:lnTo>
                    <a:pt x="801" y="189"/>
                  </a:lnTo>
                  <a:lnTo>
                    <a:pt x="803" y="189"/>
                  </a:lnTo>
                  <a:lnTo>
                    <a:pt x="809" y="195"/>
                  </a:lnTo>
                  <a:lnTo>
                    <a:pt x="814" y="196"/>
                  </a:lnTo>
                  <a:lnTo>
                    <a:pt x="814" y="197"/>
                  </a:lnTo>
                  <a:lnTo>
                    <a:pt x="815" y="198"/>
                  </a:lnTo>
                  <a:lnTo>
                    <a:pt x="815" y="202"/>
                  </a:lnTo>
                  <a:lnTo>
                    <a:pt x="819" y="204"/>
                  </a:lnTo>
                  <a:lnTo>
                    <a:pt x="828" y="213"/>
                  </a:lnTo>
                  <a:lnTo>
                    <a:pt x="833" y="215"/>
                  </a:lnTo>
                  <a:lnTo>
                    <a:pt x="839" y="223"/>
                  </a:lnTo>
                  <a:lnTo>
                    <a:pt x="844" y="226"/>
                  </a:lnTo>
                  <a:lnTo>
                    <a:pt x="846" y="226"/>
                  </a:lnTo>
                  <a:lnTo>
                    <a:pt x="848" y="227"/>
                  </a:lnTo>
                  <a:lnTo>
                    <a:pt x="853" y="227"/>
                  </a:lnTo>
                  <a:lnTo>
                    <a:pt x="854" y="226"/>
                  </a:lnTo>
                  <a:lnTo>
                    <a:pt x="853" y="226"/>
                  </a:lnTo>
                  <a:lnTo>
                    <a:pt x="853" y="224"/>
                  </a:lnTo>
                  <a:lnTo>
                    <a:pt x="851" y="218"/>
                  </a:lnTo>
                  <a:lnTo>
                    <a:pt x="851" y="217"/>
                  </a:lnTo>
                  <a:lnTo>
                    <a:pt x="847" y="214"/>
                  </a:lnTo>
                  <a:lnTo>
                    <a:pt x="848" y="213"/>
                  </a:lnTo>
                  <a:lnTo>
                    <a:pt x="850" y="213"/>
                  </a:lnTo>
                  <a:lnTo>
                    <a:pt x="857" y="220"/>
                  </a:lnTo>
                  <a:lnTo>
                    <a:pt x="857" y="224"/>
                  </a:lnTo>
                  <a:lnTo>
                    <a:pt x="859" y="229"/>
                  </a:lnTo>
                  <a:lnTo>
                    <a:pt x="860" y="230"/>
                  </a:lnTo>
                  <a:lnTo>
                    <a:pt x="861" y="230"/>
                  </a:lnTo>
                  <a:lnTo>
                    <a:pt x="861" y="232"/>
                  </a:lnTo>
                  <a:lnTo>
                    <a:pt x="863" y="232"/>
                  </a:lnTo>
                  <a:lnTo>
                    <a:pt x="865" y="235"/>
                  </a:lnTo>
                  <a:lnTo>
                    <a:pt x="866" y="238"/>
                  </a:lnTo>
                  <a:lnTo>
                    <a:pt x="872" y="242"/>
                  </a:lnTo>
                  <a:lnTo>
                    <a:pt x="872" y="244"/>
                  </a:lnTo>
                  <a:lnTo>
                    <a:pt x="873" y="242"/>
                  </a:lnTo>
                  <a:lnTo>
                    <a:pt x="875" y="242"/>
                  </a:lnTo>
                  <a:lnTo>
                    <a:pt x="875" y="244"/>
                  </a:lnTo>
                  <a:lnTo>
                    <a:pt x="877" y="246"/>
                  </a:lnTo>
                  <a:lnTo>
                    <a:pt x="877" y="248"/>
                  </a:lnTo>
                  <a:lnTo>
                    <a:pt x="876" y="250"/>
                  </a:lnTo>
                  <a:lnTo>
                    <a:pt x="873" y="250"/>
                  </a:lnTo>
                  <a:lnTo>
                    <a:pt x="876" y="254"/>
                  </a:lnTo>
                  <a:lnTo>
                    <a:pt x="879" y="259"/>
                  </a:lnTo>
                  <a:lnTo>
                    <a:pt x="881" y="260"/>
                  </a:lnTo>
                  <a:lnTo>
                    <a:pt x="882" y="260"/>
                  </a:lnTo>
                  <a:lnTo>
                    <a:pt x="884" y="257"/>
                  </a:lnTo>
                  <a:lnTo>
                    <a:pt x="884" y="256"/>
                  </a:lnTo>
                  <a:lnTo>
                    <a:pt x="883" y="256"/>
                  </a:lnTo>
                  <a:lnTo>
                    <a:pt x="883" y="254"/>
                  </a:lnTo>
                  <a:lnTo>
                    <a:pt x="884" y="253"/>
                  </a:lnTo>
                  <a:lnTo>
                    <a:pt x="888" y="253"/>
                  </a:lnTo>
                  <a:lnTo>
                    <a:pt x="888" y="256"/>
                  </a:lnTo>
                  <a:lnTo>
                    <a:pt x="889" y="257"/>
                  </a:lnTo>
                  <a:lnTo>
                    <a:pt x="889" y="258"/>
                  </a:lnTo>
                  <a:lnTo>
                    <a:pt x="894" y="263"/>
                  </a:lnTo>
                  <a:lnTo>
                    <a:pt x="895" y="263"/>
                  </a:lnTo>
                  <a:lnTo>
                    <a:pt x="898" y="261"/>
                  </a:lnTo>
                  <a:lnTo>
                    <a:pt x="901" y="263"/>
                  </a:lnTo>
                  <a:lnTo>
                    <a:pt x="902" y="266"/>
                  </a:lnTo>
                  <a:lnTo>
                    <a:pt x="904" y="271"/>
                  </a:lnTo>
                  <a:lnTo>
                    <a:pt x="904" y="275"/>
                  </a:lnTo>
                  <a:lnTo>
                    <a:pt x="902" y="279"/>
                  </a:lnTo>
                  <a:lnTo>
                    <a:pt x="901" y="281"/>
                  </a:lnTo>
                  <a:lnTo>
                    <a:pt x="901" y="282"/>
                  </a:lnTo>
                  <a:lnTo>
                    <a:pt x="902" y="283"/>
                  </a:lnTo>
                  <a:lnTo>
                    <a:pt x="902" y="291"/>
                  </a:lnTo>
                  <a:lnTo>
                    <a:pt x="904" y="291"/>
                  </a:lnTo>
                  <a:lnTo>
                    <a:pt x="907" y="294"/>
                  </a:lnTo>
                  <a:lnTo>
                    <a:pt x="908" y="296"/>
                  </a:lnTo>
                  <a:lnTo>
                    <a:pt x="908" y="309"/>
                  </a:lnTo>
                  <a:lnTo>
                    <a:pt x="907" y="312"/>
                  </a:lnTo>
                  <a:lnTo>
                    <a:pt x="907" y="315"/>
                  </a:lnTo>
                  <a:lnTo>
                    <a:pt x="908" y="318"/>
                  </a:lnTo>
                  <a:lnTo>
                    <a:pt x="912" y="320"/>
                  </a:lnTo>
                  <a:lnTo>
                    <a:pt x="914" y="318"/>
                  </a:lnTo>
                  <a:lnTo>
                    <a:pt x="915" y="318"/>
                  </a:lnTo>
                  <a:lnTo>
                    <a:pt x="916" y="319"/>
                  </a:lnTo>
                  <a:lnTo>
                    <a:pt x="916" y="320"/>
                  </a:lnTo>
                  <a:lnTo>
                    <a:pt x="917" y="320"/>
                  </a:lnTo>
                  <a:lnTo>
                    <a:pt x="917" y="322"/>
                  </a:lnTo>
                  <a:lnTo>
                    <a:pt x="916" y="324"/>
                  </a:lnTo>
                  <a:lnTo>
                    <a:pt x="916" y="326"/>
                  </a:lnTo>
                  <a:lnTo>
                    <a:pt x="917" y="327"/>
                  </a:lnTo>
                  <a:lnTo>
                    <a:pt x="919" y="330"/>
                  </a:lnTo>
                  <a:lnTo>
                    <a:pt x="917" y="331"/>
                  </a:lnTo>
                  <a:lnTo>
                    <a:pt x="917" y="332"/>
                  </a:lnTo>
                  <a:lnTo>
                    <a:pt x="916" y="332"/>
                  </a:lnTo>
                  <a:lnTo>
                    <a:pt x="916" y="340"/>
                  </a:lnTo>
                  <a:lnTo>
                    <a:pt x="917" y="342"/>
                  </a:lnTo>
                  <a:lnTo>
                    <a:pt x="916" y="343"/>
                  </a:lnTo>
                  <a:lnTo>
                    <a:pt x="914" y="343"/>
                  </a:lnTo>
                  <a:lnTo>
                    <a:pt x="913" y="344"/>
                  </a:lnTo>
                  <a:lnTo>
                    <a:pt x="915" y="346"/>
                  </a:lnTo>
                  <a:lnTo>
                    <a:pt x="915" y="347"/>
                  </a:lnTo>
                  <a:lnTo>
                    <a:pt x="913" y="353"/>
                  </a:lnTo>
                  <a:lnTo>
                    <a:pt x="909" y="363"/>
                  </a:lnTo>
                  <a:lnTo>
                    <a:pt x="908" y="365"/>
                  </a:lnTo>
                  <a:lnTo>
                    <a:pt x="903" y="370"/>
                  </a:lnTo>
                  <a:lnTo>
                    <a:pt x="898" y="377"/>
                  </a:lnTo>
                  <a:lnTo>
                    <a:pt x="896" y="380"/>
                  </a:lnTo>
                  <a:lnTo>
                    <a:pt x="895" y="382"/>
                  </a:lnTo>
                  <a:lnTo>
                    <a:pt x="894" y="383"/>
                  </a:lnTo>
                  <a:lnTo>
                    <a:pt x="894" y="385"/>
                  </a:lnTo>
                  <a:lnTo>
                    <a:pt x="891" y="385"/>
                  </a:lnTo>
                  <a:lnTo>
                    <a:pt x="891" y="386"/>
                  </a:lnTo>
                  <a:lnTo>
                    <a:pt x="890" y="387"/>
                  </a:lnTo>
                  <a:lnTo>
                    <a:pt x="890" y="392"/>
                  </a:lnTo>
                  <a:lnTo>
                    <a:pt x="889" y="393"/>
                  </a:lnTo>
                  <a:lnTo>
                    <a:pt x="888" y="395"/>
                  </a:lnTo>
                  <a:lnTo>
                    <a:pt x="886" y="395"/>
                  </a:lnTo>
                  <a:lnTo>
                    <a:pt x="885" y="396"/>
                  </a:lnTo>
                  <a:lnTo>
                    <a:pt x="884" y="400"/>
                  </a:lnTo>
                  <a:lnTo>
                    <a:pt x="883" y="401"/>
                  </a:lnTo>
                  <a:lnTo>
                    <a:pt x="881" y="402"/>
                  </a:lnTo>
                  <a:lnTo>
                    <a:pt x="878" y="406"/>
                  </a:lnTo>
                  <a:lnTo>
                    <a:pt x="877" y="407"/>
                  </a:lnTo>
                  <a:lnTo>
                    <a:pt x="872" y="408"/>
                  </a:lnTo>
                  <a:lnTo>
                    <a:pt x="863" y="418"/>
                  </a:lnTo>
                  <a:lnTo>
                    <a:pt x="853" y="423"/>
                  </a:lnTo>
                  <a:lnTo>
                    <a:pt x="852" y="425"/>
                  </a:lnTo>
                  <a:lnTo>
                    <a:pt x="850" y="425"/>
                  </a:lnTo>
                  <a:lnTo>
                    <a:pt x="847" y="428"/>
                  </a:lnTo>
                  <a:lnTo>
                    <a:pt x="836" y="430"/>
                  </a:lnTo>
                  <a:lnTo>
                    <a:pt x="834" y="433"/>
                  </a:lnTo>
                  <a:lnTo>
                    <a:pt x="832" y="435"/>
                  </a:lnTo>
                  <a:lnTo>
                    <a:pt x="820" y="438"/>
                  </a:lnTo>
                  <a:lnTo>
                    <a:pt x="816" y="437"/>
                  </a:lnTo>
                  <a:lnTo>
                    <a:pt x="815" y="437"/>
                  </a:lnTo>
                  <a:lnTo>
                    <a:pt x="815" y="438"/>
                  </a:lnTo>
                  <a:lnTo>
                    <a:pt x="798" y="443"/>
                  </a:lnTo>
                  <a:lnTo>
                    <a:pt x="785" y="441"/>
                  </a:lnTo>
                  <a:lnTo>
                    <a:pt x="772" y="439"/>
                  </a:lnTo>
                  <a:lnTo>
                    <a:pt x="767" y="437"/>
                  </a:lnTo>
                  <a:lnTo>
                    <a:pt x="760" y="436"/>
                  </a:lnTo>
                  <a:lnTo>
                    <a:pt x="757" y="433"/>
                  </a:lnTo>
                  <a:lnTo>
                    <a:pt x="752" y="429"/>
                  </a:lnTo>
                  <a:lnTo>
                    <a:pt x="748" y="428"/>
                  </a:lnTo>
                  <a:lnTo>
                    <a:pt x="745" y="425"/>
                  </a:lnTo>
                  <a:lnTo>
                    <a:pt x="728" y="419"/>
                  </a:lnTo>
                  <a:lnTo>
                    <a:pt x="726" y="419"/>
                  </a:lnTo>
                  <a:lnTo>
                    <a:pt x="722" y="418"/>
                  </a:lnTo>
                  <a:lnTo>
                    <a:pt x="717" y="419"/>
                  </a:lnTo>
                  <a:lnTo>
                    <a:pt x="712" y="417"/>
                  </a:lnTo>
                  <a:lnTo>
                    <a:pt x="708" y="418"/>
                  </a:lnTo>
                  <a:lnTo>
                    <a:pt x="703" y="416"/>
                  </a:lnTo>
                  <a:lnTo>
                    <a:pt x="681" y="411"/>
                  </a:lnTo>
                  <a:lnTo>
                    <a:pt x="677" y="408"/>
                  </a:lnTo>
                  <a:lnTo>
                    <a:pt x="672" y="408"/>
                  </a:lnTo>
                  <a:lnTo>
                    <a:pt x="665" y="405"/>
                  </a:lnTo>
                  <a:lnTo>
                    <a:pt x="662" y="401"/>
                  </a:lnTo>
                  <a:lnTo>
                    <a:pt x="658" y="400"/>
                  </a:lnTo>
                  <a:lnTo>
                    <a:pt x="656" y="398"/>
                  </a:lnTo>
                  <a:lnTo>
                    <a:pt x="643" y="386"/>
                  </a:lnTo>
                  <a:lnTo>
                    <a:pt x="640" y="385"/>
                  </a:lnTo>
                  <a:lnTo>
                    <a:pt x="637" y="386"/>
                  </a:lnTo>
                  <a:lnTo>
                    <a:pt x="634" y="389"/>
                  </a:lnTo>
                  <a:lnTo>
                    <a:pt x="630" y="392"/>
                  </a:lnTo>
                  <a:lnTo>
                    <a:pt x="624" y="392"/>
                  </a:lnTo>
                  <a:lnTo>
                    <a:pt x="623" y="387"/>
                  </a:lnTo>
                  <a:lnTo>
                    <a:pt x="622" y="385"/>
                  </a:lnTo>
                  <a:lnTo>
                    <a:pt x="622" y="382"/>
                  </a:lnTo>
                  <a:lnTo>
                    <a:pt x="623" y="381"/>
                  </a:lnTo>
                  <a:lnTo>
                    <a:pt x="624" y="381"/>
                  </a:lnTo>
                  <a:lnTo>
                    <a:pt x="627" y="382"/>
                  </a:lnTo>
                  <a:lnTo>
                    <a:pt x="628" y="381"/>
                  </a:lnTo>
                  <a:lnTo>
                    <a:pt x="629" y="381"/>
                  </a:lnTo>
                  <a:lnTo>
                    <a:pt x="629" y="380"/>
                  </a:lnTo>
                  <a:lnTo>
                    <a:pt x="628" y="379"/>
                  </a:lnTo>
                  <a:lnTo>
                    <a:pt x="627" y="380"/>
                  </a:lnTo>
                  <a:lnTo>
                    <a:pt x="628" y="380"/>
                  </a:lnTo>
                  <a:lnTo>
                    <a:pt x="627" y="381"/>
                  </a:lnTo>
                  <a:lnTo>
                    <a:pt x="618" y="377"/>
                  </a:lnTo>
                  <a:lnTo>
                    <a:pt x="615" y="377"/>
                  </a:lnTo>
                  <a:lnTo>
                    <a:pt x="615" y="376"/>
                  </a:lnTo>
                  <a:lnTo>
                    <a:pt x="614" y="376"/>
                  </a:lnTo>
                  <a:lnTo>
                    <a:pt x="612" y="379"/>
                  </a:lnTo>
                  <a:lnTo>
                    <a:pt x="611" y="379"/>
                  </a:lnTo>
                  <a:lnTo>
                    <a:pt x="610" y="377"/>
                  </a:lnTo>
                  <a:lnTo>
                    <a:pt x="612" y="375"/>
                  </a:lnTo>
                  <a:lnTo>
                    <a:pt x="612" y="374"/>
                  </a:lnTo>
                  <a:lnTo>
                    <a:pt x="614" y="371"/>
                  </a:lnTo>
                  <a:lnTo>
                    <a:pt x="614" y="368"/>
                  </a:lnTo>
                  <a:lnTo>
                    <a:pt x="612" y="368"/>
                  </a:lnTo>
                  <a:lnTo>
                    <a:pt x="612" y="370"/>
                  </a:lnTo>
                  <a:lnTo>
                    <a:pt x="611" y="371"/>
                  </a:lnTo>
                  <a:lnTo>
                    <a:pt x="610" y="374"/>
                  </a:lnTo>
                  <a:lnTo>
                    <a:pt x="609" y="375"/>
                  </a:lnTo>
                  <a:lnTo>
                    <a:pt x="609" y="376"/>
                  </a:lnTo>
                  <a:lnTo>
                    <a:pt x="604" y="376"/>
                  </a:lnTo>
                  <a:lnTo>
                    <a:pt x="602" y="374"/>
                  </a:lnTo>
                  <a:lnTo>
                    <a:pt x="600" y="374"/>
                  </a:lnTo>
                  <a:lnTo>
                    <a:pt x="600" y="376"/>
                  </a:lnTo>
                  <a:lnTo>
                    <a:pt x="598" y="374"/>
                  </a:lnTo>
                  <a:lnTo>
                    <a:pt x="597" y="369"/>
                  </a:lnTo>
                  <a:lnTo>
                    <a:pt x="597" y="368"/>
                  </a:lnTo>
                  <a:lnTo>
                    <a:pt x="593" y="364"/>
                  </a:lnTo>
                  <a:lnTo>
                    <a:pt x="591" y="364"/>
                  </a:lnTo>
                  <a:lnTo>
                    <a:pt x="591" y="363"/>
                  </a:lnTo>
                  <a:lnTo>
                    <a:pt x="590" y="361"/>
                  </a:lnTo>
                  <a:lnTo>
                    <a:pt x="589" y="362"/>
                  </a:lnTo>
                  <a:lnTo>
                    <a:pt x="590" y="363"/>
                  </a:lnTo>
                  <a:lnTo>
                    <a:pt x="590" y="365"/>
                  </a:lnTo>
                  <a:lnTo>
                    <a:pt x="587" y="363"/>
                  </a:lnTo>
                  <a:lnTo>
                    <a:pt x="586" y="361"/>
                  </a:lnTo>
                  <a:lnTo>
                    <a:pt x="586" y="364"/>
                  </a:lnTo>
                  <a:lnTo>
                    <a:pt x="587" y="367"/>
                  </a:lnTo>
                  <a:lnTo>
                    <a:pt x="586" y="367"/>
                  </a:lnTo>
                  <a:lnTo>
                    <a:pt x="587" y="368"/>
                  </a:lnTo>
                  <a:lnTo>
                    <a:pt x="587" y="369"/>
                  </a:lnTo>
                  <a:lnTo>
                    <a:pt x="589" y="370"/>
                  </a:lnTo>
                  <a:lnTo>
                    <a:pt x="587" y="370"/>
                  </a:lnTo>
                  <a:lnTo>
                    <a:pt x="586" y="368"/>
                  </a:lnTo>
                  <a:lnTo>
                    <a:pt x="585" y="368"/>
                  </a:lnTo>
                  <a:lnTo>
                    <a:pt x="585" y="369"/>
                  </a:lnTo>
                  <a:lnTo>
                    <a:pt x="587" y="370"/>
                  </a:lnTo>
                  <a:lnTo>
                    <a:pt x="587" y="371"/>
                  </a:lnTo>
                  <a:lnTo>
                    <a:pt x="586" y="373"/>
                  </a:lnTo>
                  <a:lnTo>
                    <a:pt x="585" y="371"/>
                  </a:lnTo>
                  <a:lnTo>
                    <a:pt x="568" y="358"/>
                  </a:lnTo>
                  <a:lnTo>
                    <a:pt x="558" y="345"/>
                  </a:lnTo>
                  <a:lnTo>
                    <a:pt x="556" y="344"/>
                  </a:lnTo>
                  <a:lnTo>
                    <a:pt x="556" y="342"/>
                  </a:lnTo>
                  <a:lnTo>
                    <a:pt x="555" y="339"/>
                  </a:lnTo>
                  <a:lnTo>
                    <a:pt x="556" y="338"/>
                  </a:lnTo>
                  <a:lnTo>
                    <a:pt x="556" y="336"/>
                  </a:lnTo>
                  <a:lnTo>
                    <a:pt x="558" y="334"/>
                  </a:lnTo>
                  <a:lnTo>
                    <a:pt x="561" y="334"/>
                  </a:lnTo>
                  <a:lnTo>
                    <a:pt x="563" y="333"/>
                  </a:lnTo>
                  <a:lnTo>
                    <a:pt x="561" y="332"/>
                  </a:lnTo>
                  <a:lnTo>
                    <a:pt x="556" y="333"/>
                  </a:lnTo>
                  <a:lnTo>
                    <a:pt x="555" y="333"/>
                  </a:lnTo>
                  <a:lnTo>
                    <a:pt x="553" y="332"/>
                  </a:lnTo>
                  <a:lnTo>
                    <a:pt x="549" y="328"/>
                  </a:lnTo>
                  <a:lnTo>
                    <a:pt x="541" y="328"/>
                  </a:lnTo>
                  <a:lnTo>
                    <a:pt x="541" y="327"/>
                  </a:lnTo>
                  <a:lnTo>
                    <a:pt x="538" y="326"/>
                  </a:lnTo>
                  <a:lnTo>
                    <a:pt x="538" y="325"/>
                  </a:lnTo>
                  <a:lnTo>
                    <a:pt x="536" y="326"/>
                  </a:lnTo>
                  <a:lnTo>
                    <a:pt x="535" y="326"/>
                  </a:lnTo>
                  <a:lnTo>
                    <a:pt x="534" y="327"/>
                  </a:lnTo>
                  <a:lnTo>
                    <a:pt x="532" y="327"/>
                  </a:lnTo>
                  <a:lnTo>
                    <a:pt x="530" y="326"/>
                  </a:lnTo>
                  <a:lnTo>
                    <a:pt x="525" y="327"/>
                  </a:lnTo>
                  <a:lnTo>
                    <a:pt x="524" y="327"/>
                  </a:lnTo>
                  <a:lnTo>
                    <a:pt x="519" y="325"/>
                  </a:lnTo>
                  <a:lnTo>
                    <a:pt x="517" y="325"/>
                  </a:lnTo>
                  <a:lnTo>
                    <a:pt x="516" y="326"/>
                  </a:lnTo>
                  <a:lnTo>
                    <a:pt x="519" y="326"/>
                  </a:lnTo>
                  <a:lnTo>
                    <a:pt x="518" y="327"/>
                  </a:lnTo>
                  <a:lnTo>
                    <a:pt x="518" y="330"/>
                  </a:lnTo>
                  <a:lnTo>
                    <a:pt x="527" y="330"/>
                  </a:lnTo>
                  <a:lnTo>
                    <a:pt x="530" y="328"/>
                  </a:lnTo>
                  <a:lnTo>
                    <a:pt x="532" y="328"/>
                  </a:lnTo>
                  <a:lnTo>
                    <a:pt x="534" y="330"/>
                  </a:lnTo>
                  <a:lnTo>
                    <a:pt x="535" y="332"/>
                  </a:lnTo>
                  <a:lnTo>
                    <a:pt x="536" y="333"/>
                  </a:lnTo>
                  <a:lnTo>
                    <a:pt x="537" y="336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35" y="337"/>
                  </a:lnTo>
                  <a:lnTo>
                    <a:pt x="540" y="337"/>
                  </a:lnTo>
                  <a:lnTo>
                    <a:pt x="543" y="339"/>
                  </a:lnTo>
                  <a:lnTo>
                    <a:pt x="544" y="342"/>
                  </a:lnTo>
                  <a:lnTo>
                    <a:pt x="546" y="343"/>
                  </a:lnTo>
                  <a:lnTo>
                    <a:pt x="546" y="345"/>
                  </a:lnTo>
                  <a:lnTo>
                    <a:pt x="544" y="347"/>
                  </a:lnTo>
                  <a:lnTo>
                    <a:pt x="543" y="349"/>
                  </a:lnTo>
                  <a:lnTo>
                    <a:pt x="540" y="347"/>
                  </a:lnTo>
                  <a:lnTo>
                    <a:pt x="538" y="347"/>
                  </a:lnTo>
                  <a:lnTo>
                    <a:pt x="540" y="349"/>
                  </a:lnTo>
                  <a:lnTo>
                    <a:pt x="542" y="349"/>
                  </a:lnTo>
                  <a:lnTo>
                    <a:pt x="543" y="350"/>
                  </a:lnTo>
                  <a:lnTo>
                    <a:pt x="542" y="350"/>
                  </a:lnTo>
                  <a:lnTo>
                    <a:pt x="542" y="353"/>
                  </a:lnTo>
                  <a:lnTo>
                    <a:pt x="540" y="355"/>
                  </a:lnTo>
                  <a:lnTo>
                    <a:pt x="544" y="355"/>
                  </a:lnTo>
                  <a:lnTo>
                    <a:pt x="546" y="356"/>
                  </a:lnTo>
                  <a:lnTo>
                    <a:pt x="547" y="358"/>
                  </a:lnTo>
                  <a:lnTo>
                    <a:pt x="549" y="359"/>
                  </a:lnTo>
                  <a:lnTo>
                    <a:pt x="550" y="361"/>
                  </a:lnTo>
                  <a:lnTo>
                    <a:pt x="550" y="363"/>
                  </a:lnTo>
                  <a:lnTo>
                    <a:pt x="552" y="364"/>
                  </a:lnTo>
                  <a:lnTo>
                    <a:pt x="560" y="367"/>
                  </a:lnTo>
                  <a:lnTo>
                    <a:pt x="561" y="368"/>
                  </a:lnTo>
                  <a:lnTo>
                    <a:pt x="561" y="371"/>
                  </a:lnTo>
                  <a:lnTo>
                    <a:pt x="556" y="371"/>
                  </a:lnTo>
                  <a:lnTo>
                    <a:pt x="554" y="370"/>
                  </a:lnTo>
                  <a:lnTo>
                    <a:pt x="563" y="376"/>
                  </a:lnTo>
                  <a:lnTo>
                    <a:pt x="572" y="376"/>
                  </a:lnTo>
                  <a:lnTo>
                    <a:pt x="578" y="380"/>
                  </a:lnTo>
                  <a:lnTo>
                    <a:pt x="578" y="382"/>
                  </a:lnTo>
                  <a:lnTo>
                    <a:pt x="577" y="382"/>
                  </a:lnTo>
                  <a:lnTo>
                    <a:pt x="574" y="381"/>
                  </a:lnTo>
                  <a:lnTo>
                    <a:pt x="571" y="380"/>
                  </a:lnTo>
                  <a:lnTo>
                    <a:pt x="569" y="380"/>
                  </a:lnTo>
                  <a:lnTo>
                    <a:pt x="568" y="382"/>
                  </a:lnTo>
                  <a:lnTo>
                    <a:pt x="568" y="385"/>
                  </a:lnTo>
                  <a:lnTo>
                    <a:pt x="566" y="387"/>
                  </a:lnTo>
                  <a:lnTo>
                    <a:pt x="565" y="387"/>
                  </a:lnTo>
                  <a:lnTo>
                    <a:pt x="563" y="386"/>
                  </a:lnTo>
                  <a:lnTo>
                    <a:pt x="559" y="386"/>
                  </a:lnTo>
                  <a:lnTo>
                    <a:pt x="560" y="388"/>
                  </a:lnTo>
                  <a:lnTo>
                    <a:pt x="568" y="388"/>
                  </a:lnTo>
                  <a:lnTo>
                    <a:pt x="568" y="386"/>
                  </a:lnTo>
                  <a:lnTo>
                    <a:pt x="573" y="386"/>
                  </a:lnTo>
                  <a:lnTo>
                    <a:pt x="573" y="383"/>
                  </a:lnTo>
                  <a:lnTo>
                    <a:pt x="575" y="383"/>
                  </a:lnTo>
                  <a:lnTo>
                    <a:pt x="583" y="387"/>
                  </a:lnTo>
                  <a:lnTo>
                    <a:pt x="584" y="388"/>
                  </a:lnTo>
                  <a:lnTo>
                    <a:pt x="584" y="390"/>
                  </a:lnTo>
                  <a:lnTo>
                    <a:pt x="585" y="390"/>
                  </a:lnTo>
                  <a:lnTo>
                    <a:pt x="587" y="393"/>
                  </a:lnTo>
                  <a:lnTo>
                    <a:pt x="585" y="394"/>
                  </a:lnTo>
                  <a:lnTo>
                    <a:pt x="572" y="388"/>
                  </a:lnTo>
                  <a:lnTo>
                    <a:pt x="571" y="389"/>
                  </a:lnTo>
                  <a:lnTo>
                    <a:pt x="572" y="389"/>
                  </a:lnTo>
                  <a:lnTo>
                    <a:pt x="572" y="390"/>
                  </a:lnTo>
                  <a:lnTo>
                    <a:pt x="567" y="390"/>
                  </a:lnTo>
                  <a:lnTo>
                    <a:pt x="566" y="392"/>
                  </a:lnTo>
                  <a:lnTo>
                    <a:pt x="563" y="392"/>
                  </a:lnTo>
                  <a:lnTo>
                    <a:pt x="562" y="393"/>
                  </a:lnTo>
                  <a:lnTo>
                    <a:pt x="563" y="395"/>
                  </a:lnTo>
                  <a:lnTo>
                    <a:pt x="568" y="395"/>
                  </a:lnTo>
                  <a:lnTo>
                    <a:pt x="572" y="393"/>
                  </a:lnTo>
                  <a:lnTo>
                    <a:pt x="574" y="393"/>
                  </a:lnTo>
                  <a:lnTo>
                    <a:pt x="577" y="394"/>
                  </a:lnTo>
                  <a:lnTo>
                    <a:pt x="577" y="395"/>
                  </a:lnTo>
                  <a:lnTo>
                    <a:pt x="578" y="396"/>
                  </a:lnTo>
                  <a:lnTo>
                    <a:pt x="578" y="398"/>
                  </a:lnTo>
                  <a:lnTo>
                    <a:pt x="579" y="399"/>
                  </a:lnTo>
                  <a:lnTo>
                    <a:pt x="586" y="400"/>
                  </a:lnTo>
                  <a:lnTo>
                    <a:pt x="587" y="399"/>
                  </a:lnTo>
                  <a:lnTo>
                    <a:pt x="589" y="396"/>
                  </a:lnTo>
                  <a:lnTo>
                    <a:pt x="590" y="396"/>
                  </a:lnTo>
                  <a:lnTo>
                    <a:pt x="591" y="398"/>
                  </a:lnTo>
                  <a:lnTo>
                    <a:pt x="591" y="400"/>
                  </a:lnTo>
                  <a:lnTo>
                    <a:pt x="589" y="400"/>
                  </a:lnTo>
                  <a:lnTo>
                    <a:pt x="591" y="401"/>
                  </a:lnTo>
                  <a:lnTo>
                    <a:pt x="594" y="402"/>
                  </a:lnTo>
                  <a:lnTo>
                    <a:pt x="596" y="404"/>
                  </a:lnTo>
                  <a:lnTo>
                    <a:pt x="593" y="405"/>
                  </a:lnTo>
                  <a:lnTo>
                    <a:pt x="589" y="405"/>
                  </a:lnTo>
                  <a:lnTo>
                    <a:pt x="586" y="406"/>
                  </a:lnTo>
                  <a:lnTo>
                    <a:pt x="587" y="407"/>
                  </a:lnTo>
                  <a:lnTo>
                    <a:pt x="591" y="410"/>
                  </a:lnTo>
                  <a:lnTo>
                    <a:pt x="593" y="411"/>
                  </a:lnTo>
                  <a:lnTo>
                    <a:pt x="591" y="413"/>
                  </a:lnTo>
                  <a:lnTo>
                    <a:pt x="584" y="412"/>
                  </a:lnTo>
                  <a:lnTo>
                    <a:pt x="580" y="413"/>
                  </a:lnTo>
                  <a:lnTo>
                    <a:pt x="579" y="413"/>
                  </a:lnTo>
                  <a:lnTo>
                    <a:pt x="578" y="416"/>
                  </a:lnTo>
                  <a:lnTo>
                    <a:pt x="585" y="416"/>
                  </a:lnTo>
                  <a:lnTo>
                    <a:pt x="590" y="414"/>
                  </a:lnTo>
                  <a:lnTo>
                    <a:pt x="591" y="416"/>
                  </a:lnTo>
                  <a:lnTo>
                    <a:pt x="591" y="417"/>
                  </a:lnTo>
                  <a:lnTo>
                    <a:pt x="600" y="420"/>
                  </a:lnTo>
                  <a:lnTo>
                    <a:pt x="602" y="422"/>
                  </a:lnTo>
                  <a:lnTo>
                    <a:pt x="602" y="425"/>
                  </a:lnTo>
                  <a:lnTo>
                    <a:pt x="603" y="424"/>
                  </a:lnTo>
                  <a:lnTo>
                    <a:pt x="604" y="424"/>
                  </a:lnTo>
                  <a:lnTo>
                    <a:pt x="604" y="423"/>
                  </a:lnTo>
                  <a:lnTo>
                    <a:pt x="611" y="423"/>
                  </a:lnTo>
                  <a:lnTo>
                    <a:pt x="611" y="424"/>
                  </a:lnTo>
                  <a:lnTo>
                    <a:pt x="612" y="425"/>
                  </a:lnTo>
                  <a:lnTo>
                    <a:pt x="614" y="425"/>
                  </a:lnTo>
                  <a:lnTo>
                    <a:pt x="614" y="426"/>
                  </a:lnTo>
                  <a:lnTo>
                    <a:pt x="612" y="428"/>
                  </a:lnTo>
                  <a:lnTo>
                    <a:pt x="612" y="429"/>
                  </a:lnTo>
                  <a:lnTo>
                    <a:pt x="614" y="429"/>
                  </a:lnTo>
                  <a:lnTo>
                    <a:pt x="616" y="430"/>
                  </a:lnTo>
                  <a:lnTo>
                    <a:pt x="617" y="431"/>
                  </a:lnTo>
                  <a:lnTo>
                    <a:pt x="621" y="431"/>
                  </a:lnTo>
                  <a:lnTo>
                    <a:pt x="628" y="437"/>
                  </a:lnTo>
                  <a:lnTo>
                    <a:pt x="629" y="439"/>
                  </a:lnTo>
                  <a:lnTo>
                    <a:pt x="629" y="438"/>
                  </a:lnTo>
                  <a:lnTo>
                    <a:pt x="630" y="439"/>
                  </a:lnTo>
                  <a:lnTo>
                    <a:pt x="630" y="442"/>
                  </a:lnTo>
                  <a:lnTo>
                    <a:pt x="633" y="443"/>
                  </a:lnTo>
                  <a:lnTo>
                    <a:pt x="634" y="445"/>
                  </a:lnTo>
                  <a:lnTo>
                    <a:pt x="635" y="447"/>
                  </a:lnTo>
                  <a:lnTo>
                    <a:pt x="636" y="449"/>
                  </a:lnTo>
                  <a:lnTo>
                    <a:pt x="637" y="450"/>
                  </a:lnTo>
                  <a:lnTo>
                    <a:pt x="636" y="451"/>
                  </a:lnTo>
                  <a:lnTo>
                    <a:pt x="636" y="453"/>
                  </a:lnTo>
                  <a:lnTo>
                    <a:pt x="634" y="454"/>
                  </a:lnTo>
                  <a:lnTo>
                    <a:pt x="635" y="454"/>
                  </a:lnTo>
                  <a:lnTo>
                    <a:pt x="635" y="455"/>
                  </a:lnTo>
                  <a:lnTo>
                    <a:pt x="636" y="456"/>
                  </a:lnTo>
                  <a:lnTo>
                    <a:pt x="636" y="459"/>
                  </a:lnTo>
                  <a:lnTo>
                    <a:pt x="637" y="459"/>
                  </a:lnTo>
                  <a:lnTo>
                    <a:pt x="639" y="457"/>
                  </a:lnTo>
                  <a:lnTo>
                    <a:pt x="640" y="457"/>
                  </a:lnTo>
                  <a:lnTo>
                    <a:pt x="640" y="459"/>
                  </a:lnTo>
                  <a:lnTo>
                    <a:pt x="642" y="459"/>
                  </a:lnTo>
                  <a:lnTo>
                    <a:pt x="642" y="460"/>
                  </a:lnTo>
                  <a:lnTo>
                    <a:pt x="643" y="461"/>
                  </a:lnTo>
                  <a:lnTo>
                    <a:pt x="642" y="462"/>
                  </a:lnTo>
                  <a:lnTo>
                    <a:pt x="641" y="465"/>
                  </a:lnTo>
                  <a:lnTo>
                    <a:pt x="642" y="467"/>
                  </a:lnTo>
                  <a:lnTo>
                    <a:pt x="645" y="466"/>
                  </a:lnTo>
                  <a:lnTo>
                    <a:pt x="645" y="469"/>
                  </a:lnTo>
                  <a:lnTo>
                    <a:pt x="643" y="471"/>
                  </a:lnTo>
                  <a:lnTo>
                    <a:pt x="643" y="473"/>
                  </a:lnTo>
                  <a:lnTo>
                    <a:pt x="647" y="476"/>
                  </a:lnTo>
                  <a:lnTo>
                    <a:pt x="647" y="478"/>
                  </a:lnTo>
                  <a:lnTo>
                    <a:pt x="646" y="479"/>
                  </a:lnTo>
                  <a:lnTo>
                    <a:pt x="645" y="479"/>
                  </a:lnTo>
                  <a:lnTo>
                    <a:pt x="639" y="472"/>
                  </a:lnTo>
                  <a:lnTo>
                    <a:pt x="635" y="468"/>
                  </a:lnTo>
                  <a:lnTo>
                    <a:pt x="635" y="473"/>
                  </a:lnTo>
                  <a:lnTo>
                    <a:pt x="636" y="476"/>
                  </a:lnTo>
                  <a:lnTo>
                    <a:pt x="635" y="476"/>
                  </a:lnTo>
                  <a:lnTo>
                    <a:pt x="636" y="478"/>
                  </a:lnTo>
                  <a:lnTo>
                    <a:pt x="639" y="478"/>
                  </a:lnTo>
                  <a:lnTo>
                    <a:pt x="639" y="479"/>
                  </a:lnTo>
                  <a:lnTo>
                    <a:pt x="636" y="481"/>
                  </a:lnTo>
                  <a:lnTo>
                    <a:pt x="636" y="482"/>
                  </a:lnTo>
                  <a:lnTo>
                    <a:pt x="637" y="482"/>
                  </a:lnTo>
                  <a:lnTo>
                    <a:pt x="637" y="484"/>
                  </a:lnTo>
                  <a:lnTo>
                    <a:pt x="639" y="486"/>
                  </a:lnTo>
                  <a:lnTo>
                    <a:pt x="639" y="488"/>
                  </a:lnTo>
                  <a:lnTo>
                    <a:pt x="640" y="490"/>
                  </a:lnTo>
                  <a:lnTo>
                    <a:pt x="637" y="492"/>
                  </a:lnTo>
                  <a:lnTo>
                    <a:pt x="637" y="496"/>
                  </a:lnTo>
                  <a:lnTo>
                    <a:pt x="636" y="498"/>
                  </a:lnTo>
                  <a:lnTo>
                    <a:pt x="634" y="499"/>
                  </a:lnTo>
                  <a:lnTo>
                    <a:pt x="633" y="502"/>
                  </a:lnTo>
                  <a:lnTo>
                    <a:pt x="635" y="502"/>
                  </a:lnTo>
                  <a:lnTo>
                    <a:pt x="635" y="505"/>
                  </a:lnTo>
                  <a:lnTo>
                    <a:pt x="634" y="505"/>
                  </a:lnTo>
                  <a:lnTo>
                    <a:pt x="629" y="504"/>
                  </a:lnTo>
                  <a:lnTo>
                    <a:pt x="627" y="506"/>
                  </a:lnTo>
                  <a:lnTo>
                    <a:pt x="628" y="509"/>
                  </a:lnTo>
                  <a:lnTo>
                    <a:pt x="627" y="510"/>
                  </a:lnTo>
                  <a:lnTo>
                    <a:pt x="627" y="509"/>
                  </a:lnTo>
                  <a:lnTo>
                    <a:pt x="625" y="509"/>
                  </a:lnTo>
                  <a:lnTo>
                    <a:pt x="624" y="508"/>
                  </a:lnTo>
                  <a:lnTo>
                    <a:pt x="623" y="509"/>
                  </a:lnTo>
                  <a:lnTo>
                    <a:pt x="622" y="509"/>
                  </a:lnTo>
                  <a:lnTo>
                    <a:pt x="622" y="510"/>
                  </a:lnTo>
                  <a:lnTo>
                    <a:pt x="623" y="510"/>
                  </a:lnTo>
                  <a:lnTo>
                    <a:pt x="622" y="511"/>
                  </a:lnTo>
                  <a:lnTo>
                    <a:pt x="619" y="510"/>
                  </a:lnTo>
                  <a:lnTo>
                    <a:pt x="619" y="511"/>
                  </a:lnTo>
                  <a:lnTo>
                    <a:pt x="625" y="514"/>
                  </a:lnTo>
                  <a:lnTo>
                    <a:pt x="627" y="516"/>
                  </a:lnTo>
                  <a:lnTo>
                    <a:pt x="627" y="517"/>
                  </a:lnTo>
                  <a:lnTo>
                    <a:pt x="625" y="518"/>
                  </a:lnTo>
                  <a:lnTo>
                    <a:pt x="627" y="522"/>
                  </a:lnTo>
                  <a:lnTo>
                    <a:pt x="628" y="523"/>
                  </a:lnTo>
                  <a:lnTo>
                    <a:pt x="629" y="523"/>
                  </a:lnTo>
                  <a:lnTo>
                    <a:pt x="629" y="524"/>
                  </a:lnTo>
                  <a:lnTo>
                    <a:pt x="630" y="525"/>
                  </a:lnTo>
                  <a:lnTo>
                    <a:pt x="633" y="525"/>
                  </a:lnTo>
                  <a:lnTo>
                    <a:pt x="634" y="527"/>
                  </a:lnTo>
                  <a:lnTo>
                    <a:pt x="631" y="528"/>
                  </a:lnTo>
                  <a:lnTo>
                    <a:pt x="634" y="528"/>
                  </a:lnTo>
                  <a:lnTo>
                    <a:pt x="635" y="530"/>
                  </a:lnTo>
                  <a:lnTo>
                    <a:pt x="635" y="533"/>
                  </a:lnTo>
                  <a:lnTo>
                    <a:pt x="633" y="533"/>
                  </a:lnTo>
                  <a:lnTo>
                    <a:pt x="635" y="535"/>
                  </a:lnTo>
                  <a:lnTo>
                    <a:pt x="635" y="539"/>
                  </a:lnTo>
                  <a:lnTo>
                    <a:pt x="639" y="540"/>
                  </a:lnTo>
                  <a:lnTo>
                    <a:pt x="639" y="542"/>
                  </a:lnTo>
                  <a:lnTo>
                    <a:pt x="637" y="543"/>
                  </a:lnTo>
                  <a:lnTo>
                    <a:pt x="640" y="546"/>
                  </a:lnTo>
                  <a:lnTo>
                    <a:pt x="641" y="546"/>
                  </a:lnTo>
                  <a:lnTo>
                    <a:pt x="640" y="548"/>
                  </a:lnTo>
                  <a:lnTo>
                    <a:pt x="639" y="549"/>
                  </a:lnTo>
                  <a:lnTo>
                    <a:pt x="637" y="549"/>
                  </a:lnTo>
                  <a:lnTo>
                    <a:pt x="636" y="551"/>
                  </a:lnTo>
                  <a:lnTo>
                    <a:pt x="636" y="553"/>
                  </a:lnTo>
                  <a:lnTo>
                    <a:pt x="637" y="553"/>
                  </a:lnTo>
                  <a:lnTo>
                    <a:pt x="640" y="554"/>
                  </a:lnTo>
                  <a:lnTo>
                    <a:pt x="641" y="555"/>
                  </a:lnTo>
                  <a:lnTo>
                    <a:pt x="642" y="558"/>
                  </a:lnTo>
                  <a:lnTo>
                    <a:pt x="642" y="559"/>
                  </a:lnTo>
                  <a:lnTo>
                    <a:pt x="643" y="559"/>
                  </a:lnTo>
                  <a:lnTo>
                    <a:pt x="643" y="562"/>
                  </a:lnTo>
                  <a:lnTo>
                    <a:pt x="645" y="562"/>
                  </a:lnTo>
                  <a:lnTo>
                    <a:pt x="645" y="564"/>
                  </a:lnTo>
                  <a:lnTo>
                    <a:pt x="646" y="565"/>
                  </a:lnTo>
                  <a:lnTo>
                    <a:pt x="646" y="566"/>
                  </a:lnTo>
                  <a:lnTo>
                    <a:pt x="645" y="567"/>
                  </a:lnTo>
                  <a:lnTo>
                    <a:pt x="643" y="570"/>
                  </a:lnTo>
                  <a:lnTo>
                    <a:pt x="642" y="571"/>
                  </a:lnTo>
                  <a:lnTo>
                    <a:pt x="640" y="572"/>
                  </a:lnTo>
                  <a:lnTo>
                    <a:pt x="639" y="573"/>
                  </a:lnTo>
                  <a:lnTo>
                    <a:pt x="640" y="574"/>
                  </a:lnTo>
                  <a:lnTo>
                    <a:pt x="643" y="574"/>
                  </a:lnTo>
                  <a:lnTo>
                    <a:pt x="646" y="573"/>
                  </a:lnTo>
                  <a:lnTo>
                    <a:pt x="648" y="573"/>
                  </a:lnTo>
                  <a:lnTo>
                    <a:pt x="649" y="576"/>
                  </a:lnTo>
                  <a:lnTo>
                    <a:pt x="647" y="578"/>
                  </a:lnTo>
                  <a:lnTo>
                    <a:pt x="643" y="578"/>
                  </a:lnTo>
                  <a:lnTo>
                    <a:pt x="642" y="579"/>
                  </a:lnTo>
                  <a:lnTo>
                    <a:pt x="642" y="580"/>
                  </a:lnTo>
                  <a:lnTo>
                    <a:pt x="641" y="580"/>
                  </a:lnTo>
                  <a:lnTo>
                    <a:pt x="645" y="584"/>
                  </a:lnTo>
                  <a:lnTo>
                    <a:pt x="646" y="586"/>
                  </a:lnTo>
                  <a:lnTo>
                    <a:pt x="648" y="589"/>
                  </a:lnTo>
                  <a:lnTo>
                    <a:pt x="646" y="591"/>
                  </a:lnTo>
                  <a:lnTo>
                    <a:pt x="643" y="592"/>
                  </a:lnTo>
                  <a:lnTo>
                    <a:pt x="641" y="595"/>
                  </a:lnTo>
                  <a:lnTo>
                    <a:pt x="639" y="594"/>
                  </a:lnTo>
                  <a:lnTo>
                    <a:pt x="637" y="595"/>
                  </a:lnTo>
                  <a:lnTo>
                    <a:pt x="640" y="595"/>
                  </a:lnTo>
                  <a:lnTo>
                    <a:pt x="640" y="596"/>
                  </a:lnTo>
                  <a:lnTo>
                    <a:pt x="642" y="597"/>
                  </a:lnTo>
                  <a:lnTo>
                    <a:pt x="646" y="597"/>
                  </a:lnTo>
                  <a:lnTo>
                    <a:pt x="647" y="599"/>
                  </a:lnTo>
                  <a:lnTo>
                    <a:pt x="649" y="601"/>
                  </a:lnTo>
                  <a:lnTo>
                    <a:pt x="648" y="603"/>
                  </a:lnTo>
                  <a:lnTo>
                    <a:pt x="647" y="604"/>
                  </a:lnTo>
                  <a:lnTo>
                    <a:pt x="649" y="608"/>
                  </a:lnTo>
                  <a:lnTo>
                    <a:pt x="650" y="608"/>
                  </a:lnTo>
                  <a:lnTo>
                    <a:pt x="654" y="609"/>
                  </a:lnTo>
                  <a:lnTo>
                    <a:pt x="654" y="610"/>
                  </a:lnTo>
                  <a:lnTo>
                    <a:pt x="655" y="611"/>
                  </a:lnTo>
                  <a:lnTo>
                    <a:pt x="660" y="611"/>
                  </a:lnTo>
                  <a:lnTo>
                    <a:pt x="662" y="614"/>
                  </a:lnTo>
                  <a:lnTo>
                    <a:pt x="661" y="615"/>
                  </a:lnTo>
                  <a:lnTo>
                    <a:pt x="662" y="616"/>
                  </a:lnTo>
                  <a:lnTo>
                    <a:pt x="662" y="619"/>
                  </a:lnTo>
                  <a:lnTo>
                    <a:pt x="664" y="620"/>
                  </a:lnTo>
                  <a:lnTo>
                    <a:pt x="666" y="621"/>
                  </a:lnTo>
                  <a:lnTo>
                    <a:pt x="668" y="619"/>
                  </a:lnTo>
                  <a:lnTo>
                    <a:pt x="671" y="617"/>
                  </a:lnTo>
                  <a:lnTo>
                    <a:pt x="673" y="617"/>
                  </a:lnTo>
                  <a:lnTo>
                    <a:pt x="674" y="615"/>
                  </a:lnTo>
                  <a:lnTo>
                    <a:pt x="674" y="613"/>
                  </a:lnTo>
                  <a:lnTo>
                    <a:pt x="673" y="611"/>
                  </a:lnTo>
                  <a:lnTo>
                    <a:pt x="673" y="610"/>
                  </a:lnTo>
                  <a:lnTo>
                    <a:pt x="672" y="609"/>
                  </a:lnTo>
                  <a:lnTo>
                    <a:pt x="673" y="609"/>
                  </a:lnTo>
                  <a:lnTo>
                    <a:pt x="676" y="611"/>
                  </a:lnTo>
                  <a:lnTo>
                    <a:pt x="679" y="614"/>
                  </a:lnTo>
                  <a:lnTo>
                    <a:pt x="683" y="615"/>
                  </a:lnTo>
                  <a:lnTo>
                    <a:pt x="685" y="617"/>
                  </a:lnTo>
                  <a:lnTo>
                    <a:pt x="686" y="620"/>
                  </a:lnTo>
                  <a:lnTo>
                    <a:pt x="686" y="623"/>
                  </a:lnTo>
                  <a:lnTo>
                    <a:pt x="689" y="626"/>
                  </a:lnTo>
                  <a:lnTo>
                    <a:pt x="690" y="628"/>
                  </a:lnTo>
                  <a:lnTo>
                    <a:pt x="690" y="629"/>
                  </a:lnTo>
                  <a:lnTo>
                    <a:pt x="691" y="629"/>
                  </a:lnTo>
                  <a:lnTo>
                    <a:pt x="693" y="627"/>
                  </a:lnTo>
                  <a:lnTo>
                    <a:pt x="698" y="632"/>
                  </a:lnTo>
                  <a:lnTo>
                    <a:pt x="698" y="634"/>
                  </a:lnTo>
                  <a:lnTo>
                    <a:pt x="701" y="635"/>
                  </a:lnTo>
                  <a:lnTo>
                    <a:pt x="701" y="638"/>
                  </a:lnTo>
                  <a:lnTo>
                    <a:pt x="699" y="639"/>
                  </a:lnTo>
                  <a:lnTo>
                    <a:pt x="701" y="641"/>
                  </a:lnTo>
                  <a:lnTo>
                    <a:pt x="703" y="644"/>
                  </a:lnTo>
                  <a:lnTo>
                    <a:pt x="702" y="645"/>
                  </a:lnTo>
                  <a:lnTo>
                    <a:pt x="702" y="646"/>
                  </a:lnTo>
                  <a:lnTo>
                    <a:pt x="703" y="647"/>
                  </a:lnTo>
                  <a:lnTo>
                    <a:pt x="707" y="648"/>
                  </a:lnTo>
                  <a:lnTo>
                    <a:pt x="709" y="648"/>
                  </a:lnTo>
                  <a:lnTo>
                    <a:pt x="711" y="651"/>
                  </a:lnTo>
                  <a:lnTo>
                    <a:pt x="715" y="651"/>
                  </a:lnTo>
                  <a:lnTo>
                    <a:pt x="715" y="652"/>
                  </a:lnTo>
                  <a:lnTo>
                    <a:pt x="717" y="653"/>
                  </a:lnTo>
                  <a:lnTo>
                    <a:pt x="718" y="653"/>
                  </a:lnTo>
                  <a:lnTo>
                    <a:pt x="720" y="656"/>
                  </a:lnTo>
                  <a:lnTo>
                    <a:pt x="721" y="656"/>
                  </a:lnTo>
                  <a:lnTo>
                    <a:pt x="723" y="654"/>
                  </a:lnTo>
                  <a:lnTo>
                    <a:pt x="724" y="654"/>
                  </a:lnTo>
                  <a:lnTo>
                    <a:pt x="724" y="656"/>
                  </a:lnTo>
                  <a:lnTo>
                    <a:pt x="726" y="657"/>
                  </a:lnTo>
                  <a:lnTo>
                    <a:pt x="728" y="657"/>
                  </a:lnTo>
                  <a:lnTo>
                    <a:pt x="729" y="656"/>
                  </a:lnTo>
                  <a:lnTo>
                    <a:pt x="732" y="656"/>
                  </a:lnTo>
                  <a:lnTo>
                    <a:pt x="733" y="658"/>
                  </a:lnTo>
                  <a:lnTo>
                    <a:pt x="734" y="658"/>
                  </a:lnTo>
                  <a:lnTo>
                    <a:pt x="740" y="659"/>
                  </a:lnTo>
                  <a:lnTo>
                    <a:pt x="741" y="659"/>
                  </a:lnTo>
                  <a:lnTo>
                    <a:pt x="742" y="660"/>
                  </a:lnTo>
                  <a:lnTo>
                    <a:pt x="743" y="663"/>
                  </a:lnTo>
                  <a:lnTo>
                    <a:pt x="743" y="664"/>
                  </a:lnTo>
                  <a:lnTo>
                    <a:pt x="746" y="666"/>
                  </a:lnTo>
                  <a:lnTo>
                    <a:pt x="752" y="669"/>
                  </a:lnTo>
                  <a:lnTo>
                    <a:pt x="759" y="666"/>
                  </a:lnTo>
                  <a:lnTo>
                    <a:pt x="759" y="660"/>
                  </a:lnTo>
                  <a:lnTo>
                    <a:pt x="761" y="658"/>
                  </a:lnTo>
                  <a:lnTo>
                    <a:pt x="768" y="658"/>
                  </a:lnTo>
                  <a:lnTo>
                    <a:pt x="770" y="657"/>
                  </a:lnTo>
                  <a:lnTo>
                    <a:pt x="773" y="654"/>
                  </a:lnTo>
                  <a:lnTo>
                    <a:pt x="774" y="653"/>
                  </a:lnTo>
                  <a:lnTo>
                    <a:pt x="776" y="653"/>
                  </a:lnTo>
                  <a:lnTo>
                    <a:pt x="778" y="647"/>
                  </a:lnTo>
                  <a:lnTo>
                    <a:pt x="779" y="645"/>
                  </a:lnTo>
                  <a:lnTo>
                    <a:pt x="779" y="642"/>
                  </a:lnTo>
                  <a:lnTo>
                    <a:pt x="777" y="634"/>
                  </a:lnTo>
                  <a:lnTo>
                    <a:pt x="777" y="633"/>
                  </a:lnTo>
                  <a:lnTo>
                    <a:pt x="773" y="629"/>
                  </a:lnTo>
                  <a:lnTo>
                    <a:pt x="772" y="627"/>
                  </a:lnTo>
                  <a:lnTo>
                    <a:pt x="771" y="626"/>
                  </a:lnTo>
                  <a:lnTo>
                    <a:pt x="772" y="623"/>
                  </a:lnTo>
                  <a:lnTo>
                    <a:pt x="776" y="622"/>
                  </a:lnTo>
                  <a:lnTo>
                    <a:pt x="777" y="620"/>
                  </a:lnTo>
                  <a:lnTo>
                    <a:pt x="776" y="619"/>
                  </a:lnTo>
                  <a:lnTo>
                    <a:pt x="776" y="617"/>
                  </a:lnTo>
                  <a:lnTo>
                    <a:pt x="773" y="617"/>
                  </a:lnTo>
                  <a:lnTo>
                    <a:pt x="771" y="615"/>
                  </a:lnTo>
                  <a:lnTo>
                    <a:pt x="772" y="614"/>
                  </a:lnTo>
                  <a:lnTo>
                    <a:pt x="768" y="614"/>
                  </a:lnTo>
                  <a:lnTo>
                    <a:pt x="766" y="611"/>
                  </a:lnTo>
                  <a:lnTo>
                    <a:pt x="767" y="608"/>
                  </a:lnTo>
                  <a:lnTo>
                    <a:pt x="765" y="605"/>
                  </a:lnTo>
                  <a:lnTo>
                    <a:pt x="763" y="607"/>
                  </a:lnTo>
                  <a:lnTo>
                    <a:pt x="760" y="609"/>
                  </a:lnTo>
                  <a:lnTo>
                    <a:pt x="760" y="611"/>
                  </a:lnTo>
                  <a:lnTo>
                    <a:pt x="753" y="611"/>
                  </a:lnTo>
                  <a:lnTo>
                    <a:pt x="749" y="614"/>
                  </a:lnTo>
                  <a:lnTo>
                    <a:pt x="747" y="615"/>
                  </a:lnTo>
                  <a:lnTo>
                    <a:pt x="745" y="614"/>
                  </a:lnTo>
                  <a:lnTo>
                    <a:pt x="739" y="610"/>
                  </a:lnTo>
                  <a:lnTo>
                    <a:pt x="735" y="605"/>
                  </a:lnTo>
                  <a:lnTo>
                    <a:pt x="726" y="591"/>
                  </a:lnTo>
                  <a:lnTo>
                    <a:pt x="724" y="586"/>
                  </a:lnTo>
                  <a:lnTo>
                    <a:pt x="722" y="582"/>
                  </a:lnTo>
                  <a:lnTo>
                    <a:pt x="718" y="578"/>
                  </a:lnTo>
                  <a:lnTo>
                    <a:pt x="715" y="578"/>
                  </a:lnTo>
                  <a:lnTo>
                    <a:pt x="712" y="573"/>
                  </a:lnTo>
                  <a:lnTo>
                    <a:pt x="714" y="571"/>
                  </a:lnTo>
                  <a:lnTo>
                    <a:pt x="712" y="570"/>
                  </a:lnTo>
                  <a:lnTo>
                    <a:pt x="712" y="567"/>
                  </a:lnTo>
                  <a:lnTo>
                    <a:pt x="714" y="568"/>
                  </a:lnTo>
                  <a:lnTo>
                    <a:pt x="715" y="567"/>
                  </a:lnTo>
                  <a:lnTo>
                    <a:pt x="711" y="565"/>
                  </a:lnTo>
                  <a:lnTo>
                    <a:pt x="711" y="564"/>
                  </a:lnTo>
                  <a:lnTo>
                    <a:pt x="709" y="559"/>
                  </a:lnTo>
                  <a:lnTo>
                    <a:pt x="710" y="557"/>
                  </a:lnTo>
                  <a:lnTo>
                    <a:pt x="714" y="558"/>
                  </a:lnTo>
                  <a:lnTo>
                    <a:pt x="715" y="560"/>
                  </a:lnTo>
                  <a:lnTo>
                    <a:pt x="717" y="560"/>
                  </a:lnTo>
                  <a:lnTo>
                    <a:pt x="718" y="558"/>
                  </a:lnTo>
                  <a:lnTo>
                    <a:pt x="720" y="557"/>
                  </a:lnTo>
                  <a:lnTo>
                    <a:pt x="723" y="555"/>
                  </a:lnTo>
                  <a:lnTo>
                    <a:pt x="726" y="553"/>
                  </a:lnTo>
                  <a:lnTo>
                    <a:pt x="724" y="551"/>
                  </a:lnTo>
                  <a:lnTo>
                    <a:pt x="726" y="548"/>
                  </a:lnTo>
                  <a:lnTo>
                    <a:pt x="726" y="547"/>
                  </a:lnTo>
                  <a:lnTo>
                    <a:pt x="727" y="545"/>
                  </a:lnTo>
                  <a:lnTo>
                    <a:pt x="728" y="543"/>
                  </a:lnTo>
                  <a:lnTo>
                    <a:pt x="727" y="539"/>
                  </a:lnTo>
                  <a:lnTo>
                    <a:pt x="726" y="537"/>
                  </a:lnTo>
                  <a:lnTo>
                    <a:pt x="726" y="536"/>
                  </a:lnTo>
                  <a:lnTo>
                    <a:pt x="729" y="535"/>
                  </a:lnTo>
                  <a:lnTo>
                    <a:pt x="730" y="535"/>
                  </a:lnTo>
                  <a:lnTo>
                    <a:pt x="732" y="534"/>
                  </a:lnTo>
                  <a:lnTo>
                    <a:pt x="734" y="533"/>
                  </a:lnTo>
                  <a:lnTo>
                    <a:pt x="735" y="534"/>
                  </a:lnTo>
                  <a:lnTo>
                    <a:pt x="742" y="536"/>
                  </a:lnTo>
                  <a:lnTo>
                    <a:pt x="749" y="540"/>
                  </a:lnTo>
                  <a:lnTo>
                    <a:pt x="754" y="543"/>
                  </a:lnTo>
                  <a:lnTo>
                    <a:pt x="757" y="546"/>
                  </a:lnTo>
                  <a:lnTo>
                    <a:pt x="759" y="546"/>
                  </a:lnTo>
                  <a:lnTo>
                    <a:pt x="761" y="547"/>
                  </a:lnTo>
                  <a:lnTo>
                    <a:pt x="763" y="548"/>
                  </a:lnTo>
                  <a:lnTo>
                    <a:pt x="764" y="551"/>
                  </a:lnTo>
                  <a:lnTo>
                    <a:pt x="763" y="553"/>
                  </a:lnTo>
                  <a:lnTo>
                    <a:pt x="764" y="554"/>
                  </a:lnTo>
                  <a:lnTo>
                    <a:pt x="766" y="559"/>
                  </a:lnTo>
                  <a:lnTo>
                    <a:pt x="777" y="565"/>
                  </a:lnTo>
                  <a:lnTo>
                    <a:pt x="782" y="566"/>
                  </a:lnTo>
                  <a:lnTo>
                    <a:pt x="786" y="566"/>
                  </a:lnTo>
                  <a:lnTo>
                    <a:pt x="790" y="565"/>
                  </a:lnTo>
                  <a:lnTo>
                    <a:pt x="791" y="566"/>
                  </a:lnTo>
                  <a:lnTo>
                    <a:pt x="791" y="571"/>
                  </a:lnTo>
                  <a:lnTo>
                    <a:pt x="792" y="572"/>
                  </a:lnTo>
                  <a:lnTo>
                    <a:pt x="792" y="573"/>
                  </a:lnTo>
                  <a:lnTo>
                    <a:pt x="791" y="572"/>
                  </a:lnTo>
                  <a:lnTo>
                    <a:pt x="789" y="571"/>
                  </a:lnTo>
                  <a:lnTo>
                    <a:pt x="788" y="570"/>
                  </a:lnTo>
                  <a:lnTo>
                    <a:pt x="786" y="572"/>
                  </a:lnTo>
                  <a:lnTo>
                    <a:pt x="778" y="572"/>
                  </a:lnTo>
                  <a:lnTo>
                    <a:pt x="777" y="574"/>
                  </a:lnTo>
                  <a:lnTo>
                    <a:pt x="777" y="576"/>
                  </a:lnTo>
                  <a:lnTo>
                    <a:pt x="780" y="580"/>
                  </a:lnTo>
                  <a:lnTo>
                    <a:pt x="780" y="582"/>
                  </a:lnTo>
                  <a:lnTo>
                    <a:pt x="779" y="583"/>
                  </a:lnTo>
                  <a:lnTo>
                    <a:pt x="777" y="584"/>
                  </a:lnTo>
                  <a:lnTo>
                    <a:pt x="777" y="585"/>
                  </a:lnTo>
                  <a:lnTo>
                    <a:pt x="778" y="586"/>
                  </a:lnTo>
                  <a:lnTo>
                    <a:pt x="778" y="585"/>
                  </a:lnTo>
                  <a:lnTo>
                    <a:pt x="779" y="585"/>
                  </a:lnTo>
                  <a:lnTo>
                    <a:pt x="780" y="584"/>
                  </a:lnTo>
                  <a:lnTo>
                    <a:pt x="782" y="584"/>
                  </a:lnTo>
                  <a:lnTo>
                    <a:pt x="782" y="583"/>
                  </a:lnTo>
                  <a:lnTo>
                    <a:pt x="783" y="582"/>
                  </a:lnTo>
                  <a:lnTo>
                    <a:pt x="783" y="578"/>
                  </a:lnTo>
                  <a:lnTo>
                    <a:pt x="785" y="578"/>
                  </a:lnTo>
                  <a:lnTo>
                    <a:pt x="786" y="577"/>
                  </a:lnTo>
                  <a:lnTo>
                    <a:pt x="790" y="574"/>
                  </a:lnTo>
                  <a:lnTo>
                    <a:pt x="791" y="574"/>
                  </a:lnTo>
                  <a:lnTo>
                    <a:pt x="794" y="576"/>
                  </a:lnTo>
                  <a:lnTo>
                    <a:pt x="795" y="576"/>
                  </a:lnTo>
                  <a:lnTo>
                    <a:pt x="796" y="573"/>
                  </a:lnTo>
                  <a:lnTo>
                    <a:pt x="792" y="570"/>
                  </a:lnTo>
                  <a:lnTo>
                    <a:pt x="792" y="568"/>
                  </a:lnTo>
                  <a:lnTo>
                    <a:pt x="794" y="568"/>
                  </a:lnTo>
                  <a:lnTo>
                    <a:pt x="797" y="572"/>
                  </a:lnTo>
                  <a:lnTo>
                    <a:pt x="802" y="573"/>
                  </a:lnTo>
                  <a:lnTo>
                    <a:pt x="807" y="576"/>
                  </a:lnTo>
                  <a:lnTo>
                    <a:pt x="813" y="576"/>
                  </a:lnTo>
                  <a:lnTo>
                    <a:pt x="814" y="577"/>
                  </a:lnTo>
                  <a:lnTo>
                    <a:pt x="820" y="580"/>
                  </a:lnTo>
                  <a:lnTo>
                    <a:pt x="823" y="584"/>
                  </a:lnTo>
                  <a:lnTo>
                    <a:pt x="828" y="585"/>
                  </a:lnTo>
                  <a:lnTo>
                    <a:pt x="830" y="585"/>
                  </a:lnTo>
                  <a:lnTo>
                    <a:pt x="832" y="586"/>
                  </a:lnTo>
                  <a:lnTo>
                    <a:pt x="832" y="588"/>
                  </a:lnTo>
                  <a:lnTo>
                    <a:pt x="836" y="592"/>
                  </a:lnTo>
                  <a:lnTo>
                    <a:pt x="841" y="596"/>
                  </a:lnTo>
                  <a:lnTo>
                    <a:pt x="848" y="595"/>
                  </a:lnTo>
                  <a:lnTo>
                    <a:pt x="850" y="594"/>
                  </a:lnTo>
                  <a:lnTo>
                    <a:pt x="848" y="592"/>
                  </a:lnTo>
                  <a:lnTo>
                    <a:pt x="850" y="592"/>
                  </a:lnTo>
                  <a:lnTo>
                    <a:pt x="852" y="591"/>
                  </a:lnTo>
                  <a:lnTo>
                    <a:pt x="853" y="591"/>
                  </a:lnTo>
                  <a:lnTo>
                    <a:pt x="855" y="590"/>
                  </a:lnTo>
                  <a:lnTo>
                    <a:pt x="857" y="590"/>
                  </a:lnTo>
                  <a:lnTo>
                    <a:pt x="855" y="588"/>
                  </a:lnTo>
                  <a:lnTo>
                    <a:pt x="854" y="589"/>
                  </a:lnTo>
                  <a:lnTo>
                    <a:pt x="852" y="590"/>
                  </a:lnTo>
                  <a:lnTo>
                    <a:pt x="851" y="590"/>
                  </a:lnTo>
                  <a:lnTo>
                    <a:pt x="851" y="589"/>
                  </a:lnTo>
                  <a:lnTo>
                    <a:pt x="852" y="584"/>
                  </a:lnTo>
                  <a:lnTo>
                    <a:pt x="852" y="583"/>
                  </a:lnTo>
                  <a:lnTo>
                    <a:pt x="855" y="583"/>
                  </a:lnTo>
                  <a:lnTo>
                    <a:pt x="854" y="582"/>
                  </a:lnTo>
                  <a:lnTo>
                    <a:pt x="853" y="582"/>
                  </a:lnTo>
                  <a:lnTo>
                    <a:pt x="853" y="580"/>
                  </a:lnTo>
                  <a:lnTo>
                    <a:pt x="855" y="579"/>
                  </a:lnTo>
                  <a:lnTo>
                    <a:pt x="859" y="578"/>
                  </a:lnTo>
                  <a:lnTo>
                    <a:pt x="861" y="580"/>
                  </a:lnTo>
                  <a:lnTo>
                    <a:pt x="863" y="580"/>
                  </a:lnTo>
                  <a:lnTo>
                    <a:pt x="866" y="579"/>
                  </a:lnTo>
                  <a:lnTo>
                    <a:pt x="867" y="579"/>
                  </a:lnTo>
                  <a:lnTo>
                    <a:pt x="870" y="580"/>
                  </a:lnTo>
                  <a:lnTo>
                    <a:pt x="870" y="582"/>
                  </a:lnTo>
                  <a:lnTo>
                    <a:pt x="871" y="583"/>
                  </a:lnTo>
                  <a:lnTo>
                    <a:pt x="871" y="585"/>
                  </a:lnTo>
                  <a:lnTo>
                    <a:pt x="872" y="586"/>
                  </a:lnTo>
                  <a:lnTo>
                    <a:pt x="875" y="588"/>
                  </a:lnTo>
                  <a:lnTo>
                    <a:pt x="876" y="589"/>
                  </a:lnTo>
                  <a:lnTo>
                    <a:pt x="878" y="589"/>
                  </a:lnTo>
                  <a:lnTo>
                    <a:pt x="878" y="591"/>
                  </a:lnTo>
                  <a:lnTo>
                    <a:pt x="879" y="592"/>
                  </a:lnTo>
                  <a:lnTo>
                    <a:pt x="879" y="594"/>
                  </a:lnTo>
                  <a:lnTo>
                    <a:pt x="878" y="594"/>
                  </a:lnTo>
                  <a:lnTo>
                    <a:pt x="873" y="592"/>
                  </a:lnTo>
                  <a:lnTo>
                    <a:pt x="867" y="592"/>
                  </a:lnTo>
                  <a:lnTo>
                    <a:pt x="866" y="591"/>
                  </a:lnTo>
                  <a:lnTo>
                    <a:pt x="865" y="589"/>
                  </a:lnTo>
                  <a:lnTo>
                    <a:pt x="864" y="588"/>
                  </a:lnTo>
                  <a:lnTo>
                    <a:pt x="863" y="585"/>
                  </a:lnTo>
                  <a:lnTo>
                    <a:pt x="861" y="585"/>
                  </a:lnTo>
                  <a:lnTo>
                    <a:pt x="860" y="584"/>
                  </a:lnTo>
                  <a:lnTo>
                    <a:pt x="858" y="584"/>
                  </a:lnTo>
                  <a:lnTo>
                    <a:pt x="863" y="588"/>
                  </a:lnTo>
                  <a:lnTo>
                    <a:pt x="864" y="590"/>
                  </a:lnTo>
                  <a:lnTo>
                    <a:pt x="866" y="592"/>
                  </a:lnTo>
                  <a:lnTo>
                    <a:pt x="867" y="595"/>
                  </a:lnTo>
                  <a:lnTo>
                    <a:pt x="869" y="595"/>
                  </a:lnTo>
                  <a:lnTo>
                    <a:pt x="875" y="594"/>
                  </a:lnTo>
                  <a:lnTo>
                    <a:pt x="876" y="594"/>
                  </a:lnTo>
                  <a:lnTo>
                    <a:pt x="877" y="595"/>
                  </a:lnTo>
                  <a:lnTo>
                    <a:pt x="879" y="596"/>
                  </a:lnTo>
                  <a:lnTo>
                    <a:pt x="882" y="596"/>
                  </a:lnTo>
                  <a:lnTo>
                    <a:pt x="882" y="591"/>
                  </a:lnTo>
                  <a:lnTo>
                    <a:pt x="879" y="586"/>
                  </a:lnTo>
                  <a:lnTo>
                    <a:pt x="878" y="580"/>
                  </a:lnTo>
                  <a:lnTo>
                    <a:pt x="878" y="579"/>
                  </a:lnTo>
                  <a:lnTo>
                    <a:pt x="877" y="579"/>
                  </a:lnTo>
                  <a:lnTo>
                    <a:pt x="877" y="574"/>
                  </a:lnTo>
                  <a:lnTo>
                    <a:pt x="878" y="573"/>
                  </a:lnTo>
                  <a:lnTo>
                    <a:pt x="879" y="573"/>
                  </a:lnTo>
                  <a:lnTo>
                    <a:pt x="881" y="574"/>
                  </a:lnTo>
                  <a:lnTo>
                    <a:pt x="882" y="574"/>
                  </a:lnTo>
                  <a:lnTo>
                    <a:pt x="882" y="573"/>
                  </a:lnTo>
                  <a:lnTo>
                    <a:pt x="878" y="570"/>
                  </a:lnTo>
                  <a:lnTo>
                    <a:pt x="877" y="567"/>
                  </a:lnTo>
                  <a:lnTo>
                    <a:pt x="876" y="558"/>
                  </a:lnTo>
                  <a:lnTo>
                    <a:pt x="875" y="557"/>
                  </a:lnTo>
                  <a:lnTo>
                    <a:pt x="875" y="555"/>
                  </a:lnTo>
                  <a:lnTo>
                    <a:pt x="872" y="553"/>
                  </a:lnTo>
                  <a:lnTo>
                    <a:pt x="872" y="552"/>
                  </a:lnTo>
                  <a:lnTo>
                    <a:pt x="871" y="549"/>
                  </a:lnTo>
                  <a:lnTo>
                    <a:pt x="871" y="548"/>
                  </a:lnTo>
                  <a:lnTo>
                    <a:pt x="870" y="547"/>
                  </a:lnTo>
                  <a:lnTo>
                    <a:pt x="865" y="545"/>
                  </a:lnTo>
                  <a:lnTo>
                    <a:pt x="864" y="543"/>
                  </a:lnTo>
                  <a:lnTo>
                    <a:pt x="854" y="523"/>
                  </a:lnTo>
                  <a:lnTo>
                    <a:pt x="851" y="518"/>
                  </a:lnTo>
                  <a:lnTo>
                    <a:pt x="848" y="515"/>
                  </a:lnTo>
                  <a:lnTo>
                    <a:pt x="848" y="512"/>
                  </a:lnTo>
                  <a:lnTo>
                    <a:pt x="847" y="510"/>
                  </a:lnTo>
                  <a:lnTo>
                    <a:pt x="847" y="500"/>
                  </a:lnTo>
                  <a:lnTo>
                    <a:pt x="848" y="498"/>
                  </a:lnTo>
                  <a:lnTo>
                    <a:pt x="848" y="496"/>
                  </a:lnTo>
                  <a:lnTo>
                    <a:pt x="850" y="494"/>
                  </a:lnTo>
                  <a:lnTo>
                    <a:pt x="852" y="490"/>
                  </a:lnTo>
                  <a:lnTo>
                    <a:pt x="859" y="484"/>
                  </a:lnTo>
                  <a:lnTo>
                    <a:pt x="863" y="482"/>
                  </a:lnTo>
                  <a:lnTo>
                    <a:pt x="871" y="476"/>
                  </a:lnTo>
                  <a:lnTo>
                    <a:pt x="879" y="468"/>
                  </a:lnTo>
                  <a:lnTo>
                    <a:pt x="886" y="456"/>
                  </a:lnTo>
                  <a:lnTo>
                    <a:pt x="890" y="451"/>
                  </a:lnTo>
                  <a:lnTo>
                    <a:pt x="894" y="449"/>
                  </a:lnTo>
                  <a:lnTo>
                    <a:pt x="902" y="448"/>
                  </a:lnTo>
                  <a:lnTo>
                    <a:pt x="907" y="445"/>
                  </a:lnTo>
                  <a:lnTo>
                    <a:pt x="916" y="442"/>
                  </a:lnTo>
                  <a:lnTo>
                    <a:pt x="919" y="439"/>
                  </a:lnTo>
                  <a:lnTo>
                    <a:pt x="920" y="439"/>
                  </a:lnTo>
                  <a:lnTo>
                    <a:pt x="920" y="438"/>
                  </a:lnTo>
                  <a:lnTo>
                    <a:pt x="921" y="436"/>
                  </a:lnTo>
                  <a:lnTo>
                    <a:pt x="922" y="436"/>
                  </a:lnTo>
                  <a:lnTo>
                    <a:pt x="925" y="432"/>
                  </a:lnTo>
                  <a:lnTo>
                    <a:pt x="928" y="431"/>
                  </a:lnTo>
                  <a:lnTo>
                    <a:pt x="929" y="431"/>
                  </a:lnTo>
                  <a:lnTo>
                    <a:pt x="928" y="430"/>
                  </a:lnTo>
                  <a:lnTo>
                    <a:pt x="929" y="429"/>
                  </a:lnTo>
                  <a:lnTo>
                    <a:pt x="938" y="418"/>
                  </a:lnTo>
                  <a:lnTo>
                    <a:pt x="945" y="406"/>
                  </a:lnTo>
                  <a:lnTo>
                    <a:pt x="948" y="395"/>
                  </a:lnTo>
                  <a:lnTo>
                    <a:pt x="951" y="393"/>
                  </a:lnTo>
                  <a:lnTo>
                    <a:pt x="952" y="393"/>
                  </a:lnTo>
                  <a:lnTo>
                    <a:pt x="959" y="395"/>
                  </a:lnTo>
                  <a:lnTo>
                    <a:pt x="971" y="401"/>
                  </a:lnTo>
                  <a:lnTo>
                    <a:pt x="972" y="402"/>
                  </a:lnTo>
                  <a:lnTo>
                    <a:pt x="972" y="404"/>
                  </a:lnTo>
                  <a:lnTo>
                    <a:pt x="969" y="406"/>
                  </a:lnTo>
                  <a:lnTo>
                    <a:pt x="968" y="408"/>
                  </a:lnTo>
                  <a:lnTo>
                    <a:pt x="976" y="407"/>
                  </a:lnTo>
                  <a:lnTo>
                    <a:pt x="984" y="405"/>
                  </a:lnTo>
                  <a:lnTo>
                    <a:pt x="991" y="405"/>
                  </a:lnTo>
                  <a:lnTo>
                    <a:pt x="997" y="402"/>
                  </a:lnTo>
                  <a:lnTo>
                    <a:pt x="999" y="404"/>
                  </a:lnTo>
                  <a:lnTo>
                    <a:pt x="1000" y="406"/>
                  </a:lnTo>
                  <a:lnTo>
                    <a:pt x="1001" y="411"/>
                  </a:lnTo>
                  <a:lnTo>
                    <a:pt x="1002" y="412"/>
                  </a:lnTo>
                  <a:lnTo>
                    <a:pt x="1003" y="414"/>
                  </a:lnTo>
                  <a:lnTo>
                    <a:pt x="1009" y="414"/>
                  </a:lnTo>
                  <a:lnTo>
                    <a:pt x="1015" y="420"/>
                  </a:lnTo>
                  <a:lnTo>
                    <a:pt x="1015" y="424"/>
                  </a:lnTo>
                  <a:lnTo>
                    <a:pt x="1014" y="426"/>
                  </a:lnTo>
                  <a:lnTo>
                    <a:pt x="1008" y="430"/>
                  </a:lnTo>
                  <a:lnTo>
                    <a:pt x="1006" y="431"/>
                  </a:lnTo>
                  <a:lnTo>
                    <a:pt x="1004" y="433"/>
                  </a:lnTo>
                  <a:lnTo>
                    <a:pt x="1004" y="435"/>
                  </a:lnTo>
                  <a:lnTo>
                    <a:pt x="1003" y="436"/>
                  </a:lnTo>
                  <a:lnTo>
                    <a:pt x="1002" y="436"/>
                  </a:lnTo>
                  <a:lnTo>
                    <a:pt x="1002" y="437"/>
                  </a:lnTo>
                  <a:lnTo>
                    <a:pt x="1000" y="437"/>
                  </a:lnTo>
                  <a:lnTo>
                    <a:pt x="999" y="438"/>
                  </a:lnTo>
                  <a:lnTo>
                    <a:pt x="999" y="439"/>
                  </a:lnTo>
                  <a:lnTo>
                    <a:pt x="1001" y="442"/>
                  </a:lnTo>
                  <a:lnTo>
                    <a:pt x="1001" y="444"/>
                  </a:lnTo>
                  <a:lnTo>
                    <a:pt x="1006" y="444"/>
                  </a:lnTo>
                  <a:lnTo>
                    <a:pt x="1006" y="447"/>
                  </a:lnTo>
                  <a:lnTo>
                    <a:pt x="1008" y="451"/>
                  </a:lnTo>
                  <a:lnTo>
                    <a:pt x="1008" y="445"/>
                  </a:lnTo>
                  <a:lnTo>
                    <a:pt x="1007" y="443"/>
                  </a:lnTo>
                  <a:lnTo>
                    <a:pt x="1003" y="442"/>
                  </a:lnTo>
                  <a:lnTo>
                    <a:pt x="1002" y="441"/>
                  </a:lnTo>
                  <a:lnTo>
                    <a:pt x="1003" y="438"/>
                  </a:lnTo>
                  <a:lnTo>
                    <a:pt x="1007" y="435"/>
                  </a:lnTo>
                  <a:lnTo>
                    <a:pt x="1008" y="435"/>
                  </a:lnTo>
                  <a:lnTo>
                    <a:pt x="1009" y="433"/>
                  </a:lnTo>
                  <a:lnTo>
                    <a:pt x="1010" y="433"/>
                  </a:lnTo>
                  <a:lnTo>
                    <a:pt x="1013" y="432"/>
                  </a:lnTo>
                  <a:lnTo>
                    <a:pt x="1014" y="432"/>
                  </a:lnTo>
                  <a:lnTo>
                    <a:pt x="1014" y="430"/>
                  </a:lnTo>
                  <a:lnTo>
                    <a:pt x="1015" y="430"/>
                  </a:lnTo>
                  <a:lnTo>
                    <a:pt x="1016" y="429"/>
                  </a:lnTo>
                  <a:lnTo>
                    <a:pt x="1019" y="430"/>
                  </a:lnTo>
                  <a:lnTo>
                    <a:pt x="1021" y="429"/>
                  </a:lnTo>
                  <a:lnTo>
                    <a:pt x="1022" y="430"/>
                  </a:lnTo>
                  <a:lnTo>
                    <a:pt x="1024" y="432"/>
                  </a:lnTo>
                  <a:lnTo>
                    <a:pt x="1026" y="433"/>
                  </a:lnTo>
                  <a:lnTo>
                    <a:pt x="1031" y="441"/>
                  </a:lnTo>
                  <a:lnTo>
                    <a:pt x="1031" y="443"/>
                  </a:lnTo>
                  <a:lnTo>
                    <a:pt x="1029" y="444"/>
                  </a:lnTo>
                  <a:lnTo>
                    <a:pt x="1029" y="449"/>
                  </a:lnTo>
                  <a:lnTo>
                    <a:pt x="1032" y="453"/>
                  </a:lnTo>
                  <a:lnTo>
                    <a:pt x="1035" y="461"/>
                  </a:lnTo>
                  <a:lnTo>
                    <a:pt x="1035" y="462"/>
                  </a:lnTo>
                  <a:lnTo>
                    <a:pt x="1037" y="459"/>
                  </a:lnTo>
                  <a:lnTo>
                    <a:pt x="1035" y="455"/>
                  </a:lnTo>
                  <a:lnTo>
                    <a:pt x="1033" y="450"/>
                  </a:lnTo>
                  <a:lnTo>
                    <a:pt x="1033" y="448"/>
                  </a:lnTo>
                  <a:lnTo>
                    <a:pt x="1034" y="443"/>
                  </a:lnTo>
                  <a:lnTo>
                    <a:pt x="1035" y="439"/>
                  </a:lnTo>
                  <a:lnTo>
                    <a:pt x="1034" y="438"/>
                  </a:lnTo>
                  <a:lnTo>
                    <a:pt x="1033" y="433"/>
                  </a:lnTo>
                  <a:lnTo>
                    <a:pt x="1032" y="432"/>
                  </a:lnTo>
                  <a:lnTo>
                    <a:pt x="1032" y="422"/>
                  </a:lnTo>
                  <a:lnTo>
                    <a:pt x="1033" y="416"/>
                  </a:lnTo>
                  <a:lnTo>
                    <a:pt x="1034" y="411"/>
                  </a:lnTo>
                  <a:lnTo>
                    <a:pt x="1035" y="410"/>
                  </a:lnTo>
                  <a:lnTo>
                    <a:pt x="1037" y="406"/>
                  </a:lnTo>
                  <a:lnTo>
                    <a:pt x="1038" y="405"/>
                  </a:lnTo>
                  <a:lnTo>
                    <a:pt x="1038" y="401"/>
                  </a:lnTo>
                  <a:lnTo>
                    <a:pt x="1039" y="401"/>
                  </a:lnTo>
                  <a:lnTo>
                    <a:pt x="1043" y="396"/>
                  </a:lnTo>
                  <a:lnTo>
                    <a:pt x="1044" y="395"/>
                  </a:lnTo>
                  <a:lnTo>
                    <a:pt x="1044" y="392"/>
                  </a:lnTo>
                  <a:lnTo>
                    <a:pt x="1045" y="386"/>
                  </a:lnTo>
                  <a:lnTo>
                    <a:pt x="1045" y="383"/>
                  </a:lnTo>
                  <a:lnTo>
                    <a:pt x="1046" y="381"/>
                  </a:lnTo>
                  <a:lnTo>
                    <a:pt x="1049" y="380"/>
                  </a:lnTo>
                  <a:lnTo>
                    <a:pt x="1052" y="379"/>
                  </a:lnTo>
                  <a:lnTo>
                    <a:pt x="1052" y="377"/>
                  </a:lnTo>
                  <a:lnTo>
                    <a:pt x="1049" y="377"/>
                  </a:lnTo>
                  <a:lnTo>
                    <a:pt x="1047" y="376"/>
                  </a:lnTo>
                  <a:lnTo>
                    <a:pt x="1047" y="375"/>
                  </a:lnTo>
                  <a:lnTo>
                    <a:pt x="1045" y="368"/>
                  </a:lnTo>
                  <a:lnTo>
                    <a:pt x="1044" y="367"/>
                  </a:lnTo>
                  <a:lnTo>
                    <a:pt x="1044" y="364"/>
                  </a:lnTo>
                  <a:lnTo>
                    <a:pt x="1049" y="362"/>
                  </a:lnTo>
                  <a:lnTo>
                    <a:pt x="1049" y="353"/>
                  </a:lnTo>
                  <a:lnTo>
                    <a:pt x="1050" y="351"/>
                  </a:lnTo>
                  <a:lnTo>
                    <a:pt x="1049" y="350"/>
                  </a:lnTo>
                  <a:lnTo>
                    <a:pt x="1049" y="347"/>
                  </a:lnTo>
                  <a:lnTo>
                    <a:pt x="1046" y="345"/>
                  </a:lnTo>
                  <a:lnTo>
                    <a:pt x="1046" y="342"/>
                  </a:lnTo>
                  <a:lnTo>
                    <a:pt x="1041" y="337"/>
                  </a:lnTo>
                  <a:lnTo>
                    <a:pt x="1041" y="334"/>
                  </a:lnTo>
                  <a:lnTo>
                    <a:pt x="1043" y="333"/>
                  </a:lnTo>
                  <a:lnTo>
                    <a:pt x="1044" y="333"/>
                  </a:lnTo>
                  <a:lnTo>
                    <a:pt x="1044" y="331"/>
                  </a:lnTo>
                  <a:lnTo>
                    <a:pt x="1040" y="333"/>
                  </a:lnTo>
                  <a:lnTo>
                    <a:pt x="1039" y="332"/>
                  </a:lnTo>
                  <a:lnTo>
                    <a:pt x="1039" y="331"/>
                  </a:lnTo>
                  <a:lnTo>
                    <a:pt x="1037" y="330"/>
                  </a:lnTo>
                  <a:lnTo>
                    <a:pt x="1034" y="327"/>
                  </a:lnTo>
                  <a:lnTo>
                    <a:pt x="1029" y="325"/>
                  </a:lnTo>
                  <a:lnTo>
                    <a:pt x="1025" y="325"/>
                  </a:lnTo>
                  <a:lnTo>
                    <a:pt x="1022" y="324"/>
                  </a:lnTo>
                  <a:lnTo>
                    <a:pt x="1020" y="324"/>
                  </a:lnTo>
                  <a:lnTo>
                    <a:pt x="1019" y="320"/>
                  </a:lnTo>
                  <a:lnTo>
                    <a:pt x="1019" y="313"/>
                  </a:lnTo>
                  <a:lnTo>
                    <a:pt x="1020" y="306"/>
                  </a:lnTo>
                  <a:lnTo>
                    <a:pt x="1022" y="296"/>
                  </a:lnTo>
                  <a:lnTo>
                    <a:pt x="1028" y="279"/>
                  </a:lnTo>
                  <a:lnTo>
                    <a:pt x="1029" y="275"/>
                  </a:lnTo>
                  <a:lnTo>
                    <a:pt x="1029" y="269"/>
                  </a:lnTo>
                  <a:lnTo>
                    <a:pt x="1031" y="269"/>
                  </a:lnTo>
                  <a:lnTo>
                    <a:pt x="1031" y="267"/>
                  </a:lnTo>
                  <a:lnTo>
                    <a:pt x="1032" y="267"/>
                  </a:lnTo>
                  <a:lnTo>
                    <a:pt x="1032" y="270"/>
                  </a:lnTo>
                  <a:lnTo>
                    <a:pt x="1033" y="270"/>
                  </a:lnTo>
                  <a:lnTo>
                    <a:pt x="1034" y="269"/>
                  </a:lnTo>
                  <a:lnTo>
                    <a:pt x="1034" y="265"/>
                  </a:lnTo>
                  <a:lnTo>
                    <a:pt x="1032" y="265"/>
                  </a:lnTo>
                  <a:lnTo>
                    <a:pt x="1031" y="264"/>
                  </a:lnTo>
                  <a:lnTo>
                    <a:pt x="1032" y="263"/>
                  </a:lnTo>
                  <a:lnTo>
                    <a:pt x="1033" y="260"/>
                  </a:lnTo>
                  <a:lnTo>
                    <a:pt x="1033" y="257"/>
                  </a:lnTo>
                  <a:lnTo>
                    <a:pt x="1034" y="256"/>
                  </a:lnTo>
                  <a:lnTo>
                    <a:pt x="1034" y="254"/>
                  </a:lnTo>
                  <a:lnTo>
                    <a:pt x="1033" y="253"/>
                  </a:lnTo>
                  <a:lnTo>
                    <a:pt x="1033" y="251"/>
                  </a:lnTo>
                  <a:lnTo>
                    <a:pt x="1032" y="250"/>
                  </a:lnTo>
                  <a:lnTo>
                    <a:pt x="1032" y="245"/>
                  </a:lnTo>
                  <a:lnTo>
                    <a:pt x="1037" y="245"/>
                  </a:lnTo>
                  <a:lnTo>
                    <a:pt x="1038" y="244"/>
                  </a:lnTo>
                  <a:lnTo>
                    <a:pt x="1039" y="241"/>
                  </a:lnTo>
                  <a:lnTo>
                    <a:pt x="1040" y="240"/>
                  </a:lnTo>
                  <a:lnTo>
                    <a:pt x="1038" y="239"/>
                  </a:lnTo>
                  <a:lnTo>
                    <a:pt x="1034" y="241"/>
                  </a:lnTo>
                  <a:lnTo>
                    <a:pt x="1033" y="240"/>
                  </a:lnTo>
                  <a:lnTo>
                    <a:pt x="1034" y="235"/>
                  </a:lnTo>
                  <a:lnTo>
                    <a:pt x="1035" y="234"/>
                  </a:lnTo>
                  <a:lnTo>
                    <a:pt x="1038" y="234"/>
                  </a:lnTo>
                  <a:lnTo>
                    <a:pt x="1037" y="233"/>
                  </a:lnTo>
                  <a:lnTo>
                    <a:pt x="1034" y="233"/>
                  </a:lnTo>
                  <a:lnTo>
                    <a:pt x="1035" y="230"/>
                  </a:lnTo>
                  <a:lnTo>
                    <a:pt x="1043" y="226"/>
                  </a:lnTo>
                  <a:lnTo>
                    <a:pt x="1046" y="226"/>
                  </a:lnTo>
                  <a:lnTo>
                    <a:pt x="1045" y="224"/>
                  </a:lnTo>
                  <a:lnTo>
                    <a:pt x="1041" y="224"/>
                  </a:lnTo>
                  <a:lnTo>
                    <a:pt x="1039" y="226"/>
                  </a:lnTo>
                  <a:lnTo>
                    <a:pt x="1038" y="228"/>
                  </a:lnTo>
                  <a:lnTo>
                    <a:pt x="1035" y="228"/>
                  </a:lnTo>
                  <a:lnTo>
                    <a:pt x="1035" y="222"/>
                  </a:lnTo>
                  <a:lnTo>
                    <a:pt x="1037" y="220"/>
                  </a:lnTo>
                  <a:lnTo>
                    <a:pt x="1037" y="213"/>
                  </a:lnTo>
                  <a:lnTo>
                    <a:pt x="1038" y="207"/>
                  </a:lnTo>
                  <a:lnTo>
                    <a:pt x="1039" y="203"/>
                  </a:lnTo>
                  <a:lnTo>
                    <a:pt x="1039" y="201"/>
                  </a:lnTo>
                  <a:lnTo>
                    <a:pt x="1038" y="198"/>
                  </a:lnTo>
                  <a:lnTo>
                    <a:pt x="1035" y="195"/>
                  </a:lnTo>
                  <a:lnTo>
                    <a:pt x="1018" y="178"/>
                  </a:lnTo>
                  <a:lnTo>
                    <a:pt x="1000" y="162"/>
                  </a:lnTo>
                  <a:lnTo>
                    <a:pt x="997" y="158"/>
                  </a:lnTo>
                  <a:lnTo>
                    <a:pt x="1000" y="156"/>
                  </a:lnTo>
                  <a:lnTo>
                    <a:pt x="1002" y="156"/>
                  </a:lnTo>
                  <a:lnTo>
                    <a:pt x="1007" y="155"/>
                  </a:lnTo>
                  <a:lnTo>
                    <a:pt x="1012" y="159"/>
                  </a:lnTo>
                  <a:lnTo>
                    <a:pt x="1013" y="159"/>
                  </a:lnTo>
                  <a:lnTo>
                    <a:pt x="1015" y="161"/>
                  </a:lnTo>
                  <a:lnTo>
                    <a:pt x="1018" y="162"/>
                  </a:lnTo>
                  <a:lnTo>
                    <a:pt x="1019" y="164"/>
                  </a:lnTo>
                  <a:lnTo>
                    <a:pt x="1020" y="164"/>
                  </a:lnTo>
                  <a:lnTo>
                    <a:pt x="1021" y="165"/>
                  </a:lnTo>
                  <a:lnTo>
                    <a:pt x="1022" y="165"/>
                  </a:lnTo>
                  <a:lnTo>
                    <a:pt x="1027" y="170"/>
                  </a:lnTo>
                  <a:lnTo>
                    <a:pt x="1038" y="171"/>
                  </a:lnTo>
                  <a:lnTo>
                    <a:pt x="1050" y="170"/>
                  </a:lnTo>
                  <a:lnTo>
                    <a:pt x="1083" y="170"/>
                  </a:lnTo>
                  <a:lnTo>
                    <a:pt x="1095" y="173"/>
                  </a:lnTo>
                  <a:lnTo>
                    <a:pt x="1108" y="180"/>
                  </a:lnTo>
                  <a:lnTo>
                    <a:pt x="1111" y="181"/>
                  </a:lnTo>
                  <a:lnTo>
                    <a:pt x="1111" y="185"/>
                  </a:lnTo>
                  <a:lnTo>
                    <a:pt x="1112" y="187"/>
                  </a:lnTo>
                  <a:lnTo>
                    <a:pt x="1112" y="189"/>
                  </a:lnTo>
                  <a:lnTo>
                    <a:pt x="1113" y="190"/>
                  </a:lnTo>
                  <a:lnTo>
                    <a:pt x="1113" y="191"/>
                  </a:lnTo>
                  <a:lnTo>
                    <a:pt x="1114" y="192"/>
                  </a:lnTo>
                  <a:lnTo>
                    <a:pt x="1114" y="196"/>
                  </a:lnTo>
                  <a:lnTo>
                    <a:pt x="1117" y="197"/>
                  </a:lnTo>
                  <a:lnTo>
                    <a:pt x="1120" y="202"/>
                  </a:lnTo>
                  <a:lnTo>
                    <a:pt x="1122" y="205"/>
                  </a:lnTo>
                  <a:lnTo>
                    <a:pt x="1125" y="208"/>
                  </a:lnTo>
                  <a:lnTo>
                    <a:pt x="1125" y="209"/>
                  </a:lnTo>
                  <a:lnTo>
                    <a:pt x="1127" y="208"/>
                  </a:lnTo>
                  <a:lnTo>
                    <a:pt x="1130" y="210"/>
                  </a:lnTo>
                  <a:lnTo>
                    <a:pt x="1131" y="210"/>
                  </a:lnTo>
                  <a:lnTo>
                    <a:pt x="1132" y="213"/>
                  </a:lnTo>
                  <a:lnTo>
                    <a:pt x="1136" y="217"/>
                  </a:lnTo>
                  <a:lnTo>
                    <a:pt x="1133" y="220"/>
                  </a:lnTo>
                  <a:lnTo>
                    <a:pt x="1136" y="220"/>
                  </a:lnTo>
                  <a:lnTo>
                    <a:pt x="1136" y="229"/>
                  </a:lnTo>
                  <a:lnTo>
                    <a:pt x="1137" y="230"/>
                  </a:lnTo>
                  <a:lnTo>
                    <a:pt x="1137" y="233"/>
                  </a:lnTo>
                  <a:lnTo>
                    <a:pt x="1138" y="234"/>
                  </a:lnTo>
                  <a:lnTo>
                    <a:pt x="1139" y="234"/>
                  </a:lnTo>
                  <a:lnTo>
                    <a:pt x="1139" y="236"/>
                  </a:lnTo>
                  <a:lnTo>
                    <a:pt x="1140" y="236"/>
                  </a:lnTo>
                  <a:lnTo>
                    <a:pt x="1140" y="239"/>
                  </a:lnTo>
                  <a:lnTo>
                    <a:pt x="1142" y="242"/>
                  </a:lnTo>
                  <a:lnTo>
                    <a:pt x="1143" y="245"/>
                  </a:lnTo>
                  <a:lnTo>
                    <a:pt x="1143" y="253"/>
                  </a:lnTo>
                  <a:lnTo>
                    <a:pt x="1140" y="254"/>
                  </a:lnTo>
                  <a:lnTo>
                    <a:pt x="1137" y="253"/>
                  </a:lnTo>
                  <a:lnTo>
                    <a:pt x="1128" y="253"/>
                  </a:lnTo>
                  <a:lnTo>
                    <a:pt x="1121" y="254"/>
                  </a:lnTo>
                  <a:lnTo>
                    <a:pt x="1113" y="258"/>
                  </a:lnTo>
                  <a:lnTo>
                    <a:pt x="1096" y="260"/>
                  </a:lnTo>
                  <a:lnTo>
                    <a:pt x="1089" y="263"/>
                  </a:lnTo>
                  <a:lnTo>
                    <a:pt x="1086" y="263"/>
                  </a:lnTo>
                  <a:lnTo>
                    <a:pt x="1083" y="264"/>
                  </a:lnTo>
                  <a:lnTo>
                    <a:pt x="1083" y="266"/>
                  </a:lnTo>
                  <a:lnTo>
                    <a:pt x="1084" y="267"/>
                  </a:lnTo>
                  <a:lnTo>
                    <a:pt x="1086" y="267"/>
                  </a:lnTo>
                  <a:lnTo>
                    <a:pt x="1086" y="271"/>
                  </a:lnTo>
                  <a:lnTo>
                    <a:pt x="1084" y="275"/>
                  </a:lnTo>
                  <a:lnTo>
                    <a:pt x="1084" y="278"/>
                  </a:lnTo>
                  <a:lnTo>
                    <a:pt x="1077" y="278"/>
                  </a:lnTo>
                  <a:lnTo>
                    <a:pt x="1071" y="284"/>
                  </a:lnTo>
                  <a:lnTo>
                    <a:pt x="1069" y="289"/>
                  </a:lnTo>
                  <a:lnTo>
                    <a:pt x="1068" y="295"/>
                  </a:lnTo>
                  <a:lnTo>
                    <a:pt x="1068" y="299"/>
                  </a:lnTo>
                  <a:lnTo>
                    <a:pt x="1066" y="300"/>
                  </a:lnTo>
                  <a:lnTo>
                    <a:pt x="1066" y="302"/>
                  </a:lnTo>
                  <a:lnTo>
                    <a:pt x="1068" y="304"/>
                  </a:lnTo>
                  <a:lnTo>
                    <a:pt x="1069" y="308"/>
                  </a:lnTo>
                  <a:lnTo>
                    <a:pt x="1072" y="312"/>
                  </a:lnTo>
                  <a:lnTo>
                    <a:pt x="1077" y="315"/>
                  </a:lnTo>
                  <a:lnTo>
                    <a:pt x="1080" y="318"/>
                  </a:lnTo>
                  <a:lnTo>
                    <a:pt x="1083" y="320"/>
                  </a:lnTo>
                  <a:lnTo>
                    <a:pt x="1088" y="321"/>
                  </a:lnTo>
                  <a:lnTo>
                    <a:pt x="1091" y="322"/>
                  </a:lnTo>
                  <a:lnTo>
                    <a:pt x="1095" y="326"/>
                  </a:lnTo>
                  <a:lnTo>
                    <a:pt x="1097" y="331"/>
                  </a:lnTo>
                  <a:lnTo>
                    <a:pt x="1097" y="333"/>
                  </a:lnTo>
                  <a:lnTo>
                    <a:pt x="1099" y="336"/>
                  </a:lnTo>
                  <a:lnTo>
                    <a:pt x="1103" y="346"/>
                  </a:lnTo>
                  <a:lnTo>
                    <a:pt x="1105" y="347"/>
                  </a:lnTo>
                  <a:lnTo>
                    <a:pt x="1105" y="351"/>
                  </a:lnTo>
                  <a:lnTo>
                    <a:pt x="1106" y="353"/>
                  </a:lnTo>
                  <a:lnTo>
                    <a:pt x="1107" y="355"/>
                  </a:lnTo>
                  <a:lnTo>
                    <a:pt x="1112" y="357"/>
                  </a:lnTo>
                  <a:lnTo>
                    <a:pt x="1112" y="358"/>
                  </a:lnTo>
                  <a:lnTo>
                    <a:pt x="1114" y="361"/>
                  </a:lnTo>
                  <a:lnTo>
                    <a:pt x="1125" y="359"/>
                  </a:lnTo>
                  <a:lnTo>
                    <a:pt x="1133" y="356"/>
                  </a:lnTo>
                  <a:lnTo>
                    <a:pt x="1137" y="356"/>
                  </a:lnTo>
                  <a:lnTo>
                    <a:pt x="1138" y="358"/>
                  </a:lnTo>
                  <a:lnTo>
                    <a:pt x="1138" y="361"/>
                  </a:lnTo>
                  <a:lnTo>
                    <a:pt x="1136" y="361"/>
                  </a:lnTo>
                  <a:lnTo>
                    <a:pt x="1136" y="362"/>
                  </a:lnTo>
                  <a:lnTo>
                    <a:pt x="1134" y="364"/>
                  </a:lnTo>
                  <a:lnTo>
                    <a:pt x="1128" y="370"/>
                  </a:lnTo>
                  <a:lnTo>
                    <a:pt x="1130" y="370"/>
                  </a:lnTo>
                  <a:lnTo>
                    <a:pt x="1132" y="369"/>
                  </a:lnTo>
                  <a:lnTo>
                    <a:pt x="1133" y="368"/>
                  </a:lnTo>
                  <a:lnTo>
                    <a:pt x="1136" y="364"/>
                  </a:lnTo>
                  <a:lnTo>
                    <a:pt x="1137" y="363"/>
                  </a:lnTo>
                  <a:lnTo>
                    <a:pt x="1147" y="359"/>
                  </a:lnTo>
                  <a:lnTo>
                    <a:pt x="1152" y="359"/>
                  </a:lnTo>
                  <a:lnTo>
                    <a:pt x="1155" y="357"/>
                  </a:lnTo>
                  <a:lnTo>
                    <a:pt x="1156" y="358"/>
                  </a:lnTo>
                  <a:lnTo>
                    <a:pt x="1173" y="350"/>
                  </a:lnTo>
                  <a:lnTo>
                    <a:pt x="1174" y="351"/>
                  </a:lnTo>
                  <a:lnTo>
                    <a:pt x="1178" y="353"/>
                  </a:lnTo>
                  <a:lnTo>
                    <a:pt x="1180" y="355"/>
                  </a:lnTo>
                  <a:lnTo>
                    <a:pt x="1178" y="357"/>
                  </a:lnTo>
                  <a:lnTo>
                    <a:pt x="1180" y="357"/>
                  </a:lnTo>
                  <a:lnTo>
                    <a:pt x="1180" y="356"/>
                  </a:lnTo>
                  <a:lnTo>
                    <a:pt x="1181" y="355"/>
                  </a:lnTo>
                  <a:lnTo>
                    <a:pt x="1180" y="352"/>
                  </a:lnTo>
                  <a:lnTo>
                    <a:pt x="1180" y="350"/>
                  </a:lnTo>
                  <a:lnTo>
                    <a:pt x="1181" y="349"/>
                  </a:lnTo>
                  <a:lnTo>
                    <a:pt x="1181" y="347"/>
                  </a:lnTo>
                  <a:lnTo>
                    <a:pt x="1183" y="344"/>
                  </a:lnTo>
                  <a:lnTo>
                    <a:pt x="1184" y="344"/>
                  </a:lnTo>
                  <a:lnTo>
                    <a:pt x="1186" y="343"/>
                  </a:lnTo>
                  <a:lnTo>
                    <a:pt x="1186" y="339"/>
                  </a:lnTo>
                  <a:lnTo>
                    <a:pt x="1187" y="336"/>
                  </a:lnTo>
                  <a:lnTo>
                    <a:pt x="1187" y="328"/>
                  </a:lnTo>
                  <a:lnTo>
                    <a:pt x="1186" y="327"/>
                  </a:lnTo>
                  <a:lnTo>
                    <a:pt x="1184" y="324"/>
                  </a:lnTo>
                  <a:lnTo>
                    <a:pt x="1184" y="320"/>
                  </a:lnTo>
                  <a:lnTo>
                    <a:pt x="1188" y="316"/>
                  </a:lnTo>
                  <a:lnTo>
                    <a:pt x="1188" y="306"/>
                  </a:lnTo>
                  <a:lnTo>
                    <a:pt x="1187" y="306"/>
                  </a:lnTo>
                  <a:lnTo>
                    <a:pt x="1188" y="303"/>
                  </a:lnTo>
                  <a:lnTo>
                    <a:pt x="1193" y="299"/>
                  </a:lnTo>
                  <a:lnTo>
                    <a:pt x="1195" y="294"/>
                  </a:lnTo>
                  <a:lnTo>
                    <a:pt x="1195" y="291"/>
                  </a:lnTo>
                  <a:lnTo>
                    <a:pt x="1194" y="289"/>
                  </a:lnTo>
                  <a:lnTo>
                    <a:pt x="1189" y="282"/>
                  </a:lnTo>
                  <a:lnTo>
                    <a:pt x="1189" y="279"/>
                  </a:lnTo>
                  <a:lnTo>
                    <a:pt x="1190" y="277"/>
                  </a:lnTo>
                  <a:lnTo>
                    <a:pt x="1198" y="271"/>
                  </a:lnTo>
                  <a:lnTo>
                    <a:pt x="1199" y="271"/>
                  </a:lnTo>
                  <a:lnTo>
                    <a:pt x="1201" y="272"/>
                  </a:lnTo>
                  <a:lnTo>
                    <a:pt x="1201" y="273"/>
                  </a:lnTo>
                  <a:lnTo>
                    <a:pt x="1200" y="275"/>
                  </a:lnTo>
                  <a:lnTo>
                    <a:pt x="1200" y="278"/>
                  </a:lnTo>
                  <a:lnTo>
                    <a:pt x="1201" y="278"/>
                  </a:lnTo>
                  <a:lnTo>
                    <a:pt x="1202" y="277"/>
                  </a:lnTo>
                  <a:lnTo>
                    <a:pt x="1204" y="273"/>
                  </a:lnTo>
                  <a:lnTo>
                    <a:pt x="1206" y="271"/>
                  </a:lnTo>
                  <a:lnTo>
                    <a:pt x="1206" y="270"/>
                  </a:lnTo>
                  <a:lnTo>
                    <a:pt x="1208" y="267"/>
                  </a:lnTo>
                  <a:lnTo>
                    <a:pt x="1212" y="267"/>
                  </a:lnTo>
                  <a:lnTo>
                    <a:pt x="1215" y="270"/>
                  </a:lnTo>
                  <a:lnTo>
                    <a:pt x="1219" y="270"/>
                  </a:lnTo>
                  <a:lnTo>
                    <a:pt x="1225" y="265"/>
                  </a:lnTo>
                  <a:lnTo>
                    <a:pt x="1226" y="264"/>
                  </a:lnTo>
                  <a:lnTo>
                    <a:pt x="1229" y="266"/>
                  </a:lnTo>
                  <a:lnTo>
                    <a:pt x="1226" y="266"/>
                  </a:lnTo>
                  <a:lnTo>
                    <a:pt x="1236" y="267"/>
                  </a:lnTo>
                  <a:lnTo>
                    <a:pt x="1239" y="270"/>
                  </a:lnTo>
                  <a:lnTo>
                    <a:pt x="1238" y="271"/>
                  </a:lnTo>
                  <a:lnTo>
                    <a:pt x="1240" y="273"/>
                  </a:lnTo>
                  <a:lnTo>
                    <a:pt x="1243" y="273"/>
                  </a:lnTo>
                  <a:lnTo>
                    <a:pt x="1244" y="272"/>
                  </a:lnTo>
                  <a:lnTo>
                    <a:pt x="1243" y="271"/>
                  </a:lnTo>
                  <a:lnTo>
                    <a:pt x="1242" y="271"/>
                  </a:lnTo>
                  <a:lnTo>
                    <a:pt x="1242" y="269"/>
                  </a:lnTo>
                  <a:lnTo>
                    <a:pt x="1238" y="266"/>
                  </a:lnTo>
                  <a:lnTo>
                    <a:pt x="1237" y="266"/>
                  </a:lnTo>
                  <a:lnTo>
                    <a:pt x="1236" y="265"/>
                  </a:lnTo>
                  <a:lnTo>
                    <a:pt x="1234" y="263"/>
                  </a:lnTo>
                  <a:lnTo>
                    <a:pt x="1233" y="261"/>
                  </a:lnTo>
                  <a:lnTo>
                    <a:pt x="1231" y="263"/>
                  </a:lnTo>
                  <a:lnTo>
                    <a:pt x="1230" y="263"/>
                  </a:lnTo>
                  <a:lnTo>
                    <a:pt x="1230" y="260"/>
                  </a:lnTo>
                  <a:lnTo>
                    <a:pt x="1231" y="259"/>
                  </a:lnTo>
                  <a:lnTo>
                    <a:pt x="1231" y="251"/>
                  </a:lnTo>
                  <a:lnTo>
                    <a:pt x="1221" y="240"/>
                  </a:lnTo>
                  <a:lnTo>
                    <a:pt x="1224" y="239"/>
                  </a:lnTo>
                  <a:lnTo>
                    <a:pt x="1232" y="247"/>
                  </a:lnTo>
                  <a:lnTo>
                    <a:pt x="1238" y="250"/>
                  </a:lnTo>
                  <a:lnTo>
                    <a:pt x="1245" y="247"/>
                  </a:lnTo>
                  <a:lnTo>
                    <a:pt x="1246" y="246"/>
                  </a:lnTo>
                  <a:lnTo>
                    <a:pt x="1252" y="244"/>
                  </a:lnTo>
                  <a:lnTo>
                    <a:pt x="1261" y="238"/>
                  </a:lnTo>
                  <a:lnTo>
                    <a:pt x="1267" y="234"/>
                  </a:lnTo>
                  <a:lnTo>
                    <a:pt x="1273" y="228"/>
                  </a:lnTo>
                  <a:lnTo>
                    <a:pt x="1280" y="222"/>
                  </a:lnTo>
                  <a:lnTo>
                    <a:pt x="1282" y="222"/>
                  </a:lnTo>
                  <a:lnTo>
                    <a:pt x="1281" y="226"/>
                  </a:lnTo>
                  <a:lnTo>
                    <a:pt x="1276" y="228"/>
                  </a:lnTo>
                  <a:lnTo>
                    <a:pt x="1275" y="230"/>
                  </a:lnTo>
                  <a:lnTo>
                    <a:pt x="1281" y="226"/>
                  </a:lnTo>
                  <a:lnTo>
                    <a:pt x="1283" y="222"/>
                  </a:lnTo>
                  <a:lnTo>
                    <a:pt x="1285" y="221"/>
                  </a:lnTo>
                  <a:lnTo>
                    <a:pt x="1286" y="218"/>
                  </a:lnTo>
                  <a:lnTo>
                    <a:pt x="1291" y="214"/>
                  </a:lnTo>
                  <a:lnTo>
                    <a:pt x="1293" y="213"/>
                  </a:lnTo>
                  <a:lnTo>
                    <a:pt x="1296" y="209"/>
                  </a:lnTo>
                  <a:lnTo>
                    <a:pt x="1300" y="208"/>
                  </a:lnTo>
                  <a:lnTo>
                    <a:pt x="1308" y="198"/>
                  </a:lnTo>
                  <a:lnTo>
                    <a:pt x="1311" y="195"/>
                  </a:lnTo>
                  <a:lnTo>
                    <a:pt x="1312" y="193"/>
                  </a:lnTo>
                  <a:lnTo>
                    <a:pt x="1313" y="190"/>
                  </a:lnTo>
                  <a:lnTo>
                    <a:pt x="1314" y="189"/>
                  </a:lnTo>
                  <a:lnTo>
                    <a:pt x="1316" y="190"/>
                  </a:lnTo>
                  <a:lnTo>
                    <a:pt x="1317" y="192"/>
                  </a:lnTo>
                  <a:lnTo>
                    <a:pt x="1319" y="193"/>
                  </a:lnTo>
                  <a:lnTo>
                    <a:pt x="1322" y="193"/>
                  </a:lnTo>
                  <a:lnTo>
                    <a:pt x="1326" y="192"/>
                  </a:lnTo>
                  <a:lnTo>
                    <a:pt x="1327" y="192"/>
                  </a:lnTo>
                  <a:lnTo>
                    <a:pt x="1329" y="190"/>
                  </a:lnTo>
                  <a:lnTo>
                    <a:pt x="1330" y="189"/>
                  </a:lnTo>
                  <a:lnTo>
                    <a:pt x="1332" y="189"/>
                  </a:lnTo>
                  <a:lnTo>
                    <a:pt x="1338" y="186"/>
                  </a:lnTo>
                  <a:lnTo>
                    <a:pt x="1342" y="183"/>
                  </a:lnTo>
                  <a:lnTo>
                    <a:pt x="1343" y="183"/>
                  </a:lnTo>
                  <a:lnTo>
                    <a:pt x="1344" y="184"/>
                  </a:lnTo>
                  <a:lnTo>
                    <a:pt x="1345" y="184"/>
                  </a:lnTo>
                  <a:lnTo>
                    <a:pt x="1348" y="183"/>
                  </a:lnTo>
                  <a:lnTo>
                    <a:pt x="1349" y="181"/>
                  </a:lnTo>
                  <a:lnTo>
                    <a:pt x="1348" y="181"/>
                  </a:lnTo>
                  <a:lnTo>
                    <a:pt x="1347" y="180"/>
                  </a:lnTo>
                  <a:lnTo>
                    <a:pt x="1348" y="177"/>
                  </a:lnTo>
                  <a:lnTo>
                    <a:pt x="1354" y="177"/>
                  </a:lnTo>
                  <a:lnTo>
                    <a:pt x="1368" y="171"/>
                  </a:lnTo>
                  <a:lnTo>
                    <a:pt x="1373" y="166"/>
                  </a:lnTo>
                  <a:lnTo>
                    <a:pt x="1375" y="166"/>
                  </a:lnTo>
                  <a:lnTo>
                    <a:pt x="1374" y="168"/>
                  </a:lnTo>
                  <a:lnTo>
                    <a:pt x="1374" y="171"/>
                  </a:lnTo>
                  <a:lnTo>
                    <a:pt x="1372" y="173"/>
                  </a:lnTo>
                  <a:lnTo>
                    <a:pt x="1368" y="173"/>
                  </a:lnTo>
                  <a:lnTo>
                    <a:pt x="1368" y="177"/>
                  </a:lnTo>
                  <a:lnTo>
                    <a:pt x="1369" y="178"/>
                  </a:lnTo>
                  <a:lnTo>
                    <a:pt x="1373" y="174"/>
                  </a:lnTo>
                  <a:lnTo>
                    <a:pt x="1379" y="175"/>
                  </a:lnTo>
                  <a:lnTo>
                    <a:pt x="1380" y="175"/>
                  </a:lnTo>
                  <a:lnTo>
                    <a:pt x="1381" y="178"/>
                  </a:lnTo>
                  <a:lnTo>
                    <a:pt x="1379" y="178"/>
                  </a:lnTo>
                  <a:lnTo>
                    <a:pt x="1378" y="180"/>
                  </a:lnTo>
                  <a:lnTo>
                    <a:pt x="1379" y="181"/>
                  </a:lnTo>
                  <a:lnTo>
                    <a:pt x="1379" y="184"/>
                  </a:lnTo>
                  <a:lnTo>
                    <a:pt x="1376" y="186"/>
                  </a:lnTo>
                  <a:lnTo>
                    <a:pt x="1373" y="187"/>
                  </a:lnTo>
                  <a:lnTo>
                    <a:pt x="1372" y="189"/>
                  </a:lnTo>
                  <a:lnTo>
                    <a:pt x="1373" y="190"/>
                  </a:lnTo>
                  <a:lnTo>
                    <a:pt x="1376" y="196"/>
                  </a:lnTo>
                  <a:lnTo>
                    <a:pt x="1378" y="197"/>
                  </a:lnTo>
                  <a:lnTo>
                    <a:pt x="1380" y="195"/>
                  </a:lnTo>
                  <a:lnTo>
                    <a:pt x="1382" y="193"/>
                  </a:lnTo>
                  <a:lnTo>
                    <a:pt x="1383" y="193"/>
                  </a:lnTo>
                  <a:lnTo>
                    <a:pt x="1392" y="185"/>
                  </a:lnTo>
                  <a:lnTo>
                    <a:pt x="1394" y="184"/>
                  </a:lnTo>
                  <a:lnTo>
                    <a:pt x="1395" y="183"/>
                  </a:lnTo>
                  <a:lnTo>
                    <a:pt x="1397" y="180"/>
                  </a:lnTo>
                  <a:lnTo>
                    <a:pt x="1397" y="177"/>
                  </a:lnTo>
                  <a:lnTo>
                    <a:pt x="1394" y="174"/>
                  </a:lnTo>
                  <a:lnTo>
                    <a:pt x="1391" y="173"/>
                  </a:lnTo>
                  <a:lnTo>
                    <a:pt x="1389" y="171"/>
                  </a:lnTo>
                  <a:lnTo>
                    <a:pt x="1389" y="170"/>
                  </a:lnTo>
                  <a:lnTo>
                    <a:pt x="1388" y="168"/>
                  </a:lnTo>
                  <a:lnTo>
                    <a:pt x="1388" y="166"/>
                  </a:lnTo>
                  <a:lnTo>
                    <a:pt x="1387" y="165"/>
                  </a:lnTo>
                  <a:lnTo>
                    <a:pt x="1387" y="161"/>
                  </a:lnTo>
                  <a:lnTo>
                    <a:pt x="1392" y="161"/>
                  </a:lnTo>
                  <a:lnTo>
                    <a:pt x="1392" y="160"/>
                  </a:lnTo>
                  <a:lnTo>
                    <a:pt x="1393" y="160"/>
                  </a:lnTo>
                  <a:lnTo>
                    <a:pt x="1393" y="156"/>
                  </a:lnTo>
                  <a:lnTo>
                    <a:pt x="1392" y="156"/>
                  </a:lnTo>
                  <a:lnTo>
                    <a:pt x="1387" y="159"/>
                  </a:lnTo>
                  <a:lnTo>
                    <a:pt x="1386" y="160"/>
                  </a:lnTo>
                  <a:lnTo>
                    <a:pt x="1385" y="164"/>
                  </a:lnTo>
                  <a:lnTo>
                    <a:pt x="1383" y="165"/>
                  </a:lnTo>
                  <a:lnTo>
                    <a:pt x="1379" y="165"/>
                  </a:lnTo>
                  <a:lnTo>
                    <a:pt x="1378" y="164"/>
                  </a:lnTo>
                  <a:lnTo>
                    <a:pt x="1378" y="162"/>
                  </a:lnTo>
                  <a:lnTo>
                    <a:pt x="1380" y="160"/>
                  </a:lnTo>
                  <a:lnTo>
                    <a:pt x="1385" y="158"/>
                  </a:lnTo>
                  <a:lnTo>
                    <a:pt x="1400" y="144"/>
                  </a:lnTo>
                  <a:lnTo>
                    <a:pt x="1406" y="142"/>
                  </a:lnTo>
                  <a:lnTo>
                    <a:pt x="1411" y="137"/>
                  </a:lnTo>
                  <a:lnTo>
                    <a:pt x="1414" y="135"/>
                  </a:lnTo>
                  <a:lnTo>
                    <a:pt x="1418" y="131"/>
                  </a:lnTo>
                  <a:lnTo>
                    <a:pt x="1423" y="130"/>
                  </a:lnTo>
                  <a:lnTo>
                    <a:pt x="1426" y="127"/>
                  </a:lnTo>
                  <a:lnTo>
                    <a:pt x="1445" y="121"/>
                  </a:lnTo>
                  <a:lnTo>
                    <a:pt x="1455" y="117"/>
                  </a:lnTo>
                  <a:lnTo>
                    <a:pt x="1463" y="117"/>
                  </a:lnTo>
                  <a:lnTo>
                    <a:pt x="1465" y="116"/>
                  </a:lnTo>
                  <a:lnTo>
                    <a:pt x="1473" y="116"/>
                  </a:lnTo>
                  <a:lnTo>
                    <a:pt x="1474" y="117"/>
                  </a:lnTo>
                  <a:lnTo>
                    <a:pt x="1474" y="118"/>
                  </a:lnTo>
                  <a:lnTo>
                    <a:pt x="1473" y="118"/>
                  </a:lnTo>
                  <a:lnTo>
                    <a:pt x="1473" y="119"/>
                  </a:lnTo>
                  <a:lnTo>
                    <a:pt x="1468" y="119"/>
                  </a:lnTo>
                  <a:lnTo>
                    <a:pt x="1466" y="122"/>
                  </a:lnTo>
                  <a:lnTo>
                    <a:pt x="1449" y="124"/>
                  </a:lnTo>
                  <a:lnTo>
                    <a:pt x="1434" y="128"/>
                  </a:lnTo>
                  <a:lnTo>
                    <a:pt x="1434" y="129"/>
                  </a:lnTo>
                  <a:lnTo>
                    <a:pt x="1435" y="130"/>
                  </a:lnTo>
                  <a:lnTo>
                    <a:pt x="1435" y="131"/>
                  </a:lnTo>
                  <a:lnTo>
                    <a:pt x="1436" y="132"/>
                  </a:lnTo>
                  <a:lnTo>
                    <a:pt x="1438" y="134"/>
                  </a:lnTo>
                  <a:lnTo>
                    <a:pt x="1439" y="132"/>
                  </a:lnTo>
                  <a:lnTo>
                    <a:pt x="1438" y="132"/>
                  </a:lnTo>
                  <a:lnTo>
                    <a:pt x="1438" y="131"/>
                  </a:lnTo>
                  <a:lnTo>
                    <a:pt x="1437" y="131"/>
                  </a:lnTo>
                  <a:lnTo>
                    <a:pt x="1437" y="130"/>
                  </a:lnTo>
                  <a:lnTo>
                    <a:pt x="1438" y="129"/>
                  </a:lnTo>
                  <a:lnTo>
                    <a:pt x="1449" y="131"/>
                  </a:lnTo>
                  <a:lnTo>
                    <a:pt x="1450" y="132"/>
                  </a:lnTo>
                  <a:lnTo>
                    <a:pt x="1451" y="135"/>
                  </a:lnTo>
                  <a:lnTo>
                    <a:pt x="1447" y="140"/>
                  </a:lnTo>
                  <a:lnTo>
                    <a:pt x="1445" y="140"/>
                  </a:lnTo>
                  <a:lnTo>
                    <a:pt x="1444" y="141"/>
                  </a:lnTo>
                  <a:lnTo>
                    <a:pt x="1443" y="144"/>
                  </a:lnTo>
                  <a:lnTo>
                    <a:pt x="1443" y="153"/>
                  </a:lnTo>
                  <a:lnTo>
                    <a:pt x="1438" y="158"/>
                  </a:lnTo>
                  <a:lnTo>
                    <a:pt x="1438" y="160"/>
                  </a:lnTo>
                  <a:lnTo>
                    <a:pt x="1439" y="162"/>
                  </a:lnTo>
                  <a:lnTo>
                    <a:pt x="1442" y="165"/>
                  </a:lnTo>
                  <a:lnTo>
                    <a:pt x="1445" y="172"/>
                  </a:lnTo>
                  <a:lnTo>
                    <a:pt x="1445" y="173"/>
                  </a:lnTo>
                  <a:lnTo>
                    <a:pt x="1447" y="174"/>
                  </a:lnTo>
                  <a:lnTo>
                    <a:pt x="1447" y="183"/>
                  </a:lnTo>
                  <a:lnTo>
                    <a:pt x="1448" y="185"/>
                  </a:lnTo>
                  <a:lnTo>
                    <a:pt x="1448" y="187"/>
                  </a:lnTo>
                  <a:lnTo>
                    <a:pt x="1447" y="189"/>
                  </a:lnTo>
                  <a:lnTo>
                    <a:pt x="1444" y="189"/>
                  </a:lnTo>
                  <a:lnTo>
                    <a:pt x="1444" y="190"/>
                  </a:lnTo>
                  <a:lnTo>
                    <a:pt x="1443" y="192"/>
                  </a:lnTo>
                  <a:lnTo>
                    <a:pt x="1442" y="193"/>
                  </a:lnTo>
                  <a:lnTo>
                    <a:pt x="1442" y="192"/>
                  </a:lnTo>
                  <a:lnTo>
                    <a:pt x="1436" y="186"/>
                  </a:lnTo>
                  <a:lnTo>
                    <a:pt x="1434" y="185"/>
                  </a:lnTo>
                  <a:lnTo>
                    <a:pt x="1432" y="186"/>
                  </a:lnTo>
                  <a:lnTo>
                    <a:pt x="1436" y="190"/>
                  </a:lnTo>
                  <a:lnTo>
                    <a:pt x="1436" y="191"/>
                  </a:lnTo>
                  <a:lnTo>
                    <a:pt x="1437" y="193"/>
                  </a:lnTo>
                  <a:lnTo>
                    <a:pt x="1436" y="195"/>
                  </a:lnTo>
                  <a:lnTo>
                    <a:pt x="1435" y="195"/>
                  </a:lnTo>
                  <a:lnTo>
                    <a:pt x="1431" y="191"/>
                  </a:lnTo>
                  <a:lnTo>
                    <a:pt x="1426" y="190"/>
                  </a:lnTo>
                  <a:lnTo>
                    <a:pt x="1425" y="191"/>
                  </a:lnTo>
                  <a:lnTo>
                    <a:pt x="1424" y="193"/>
                  </a:lnTo>
                  <a:lnTo>
                    <a:pt x="1423" y="193"/>
                  </a:lnTo>
                  <a:lnTo>
                    <a:pt x="1423" y="192"/>
                  </a:lnTo>
                  <a:lnTo>
                    <a:pt x="1422" y="192"/>
                  </a:lnTo>
                  <a:lnTo>
                    <a:pt x="1420" y="195"/>
                  </a:lnTo>
                  <a:lnTo>
                    <a:pt x="1418" y="198"/>
                  </a:lnTo>
                  <a:lnTo>
                    <a:pt x="1417" y="202"/>
                  </a:lnTo>
                  <a:lnTo>
                    <a:pt x="1418" y="203"/>
                  </a:lnTo>
                  <a:lnTo>
                    <a:pt x="1422" y="205"/>
                  </a:lnTo>
                  <a:lnTo>
                    <a:pt x="1424" y="204"/>
                  </a:lnTo>
                  <a:lnTo>
                    <a:pt x="1428" y="203"/>
                  </a:lnTo>
                  <a:lnTo>
                    <a:pt x="1442" y="204"/>
                  </a:lnTo>
                  <a:lnTo>
                    <a:pt x="1443" y="204"/>
                  </a:lnTo>
                  <a:lnTo>
                    <a:pt x="1445" y="207"/>
                  </a:lnTo>
                  <a:lnTo>
                    <a:pt x="1445" y="208"/>
                  </a:lnTo>
                  <a:lnTo>
                    <a:pt x="1450" y="208"/>
                  </a:lnTo>
                  <a:lnTo>
                    <a:pt x="1454" y="204"/>
                  </a:lnTo>
                  <a:lnTo>
                    <a:pt x="1456" y="198"/>
                  </a:lnTo>
                  <a:lnTo>
                    <a:pt x="1459" y="196"/>
                  </a:lnTo>
                  <a:lnTo>
                    <a:pt x="1460" y="196"/>
                  </a:lnTo>
                  <a:lnTo>
                    <a:pt x="1457" y="201"/>
                  </a:lnTo>
                  <a:lnTo>
                    <a:pt x="1457" y="205"/>
                  </a:lnTo>
                  <a:lnTo>
                    <a:pt x="1459" y="209"/>
                  </a:lnTo>
                  <a:lnTo>
                    <a:pt x="1461" y="208"/>
                  </a:lnTo>
                  <a:lnTo>
                    <a:pt x="1469" y="198"/>
                  </a:lnTo>
                  <a:lnTo>
                    <a:pt x="1472" y="197"/>
                  </a:lnTo>
                  <a:lnTo>
                    <a:pt x="1473" y="197"/>
                  </a:lnTo>
                  <a:lnTo>
                    <a:pt x="1474" y="199"/>
                  </a:lnTo>
                  <a:lnTo>
                    <a:pt x="1478" y="210"/>
                  </a:lnTo>
                  <a:lnTo>
                    <a:pt x="1479" y="213"/>
                  </a:lnTo>
                  <a:lnTo>
                    <a:pt x="1486" y="213"/>
                  </a:lnTo>
                  <a:lnTo>
                    <a:pt x="1487" y="211"/>
                  </a:lnTo>
                  <a:lnTo>
                    <a:pt x="1487" y="209"/>
                  </a:lnTo>
                  <a:lnTo>
                    <a:pt x="1488" y="207"/>
                  </a:lnTo>
                  <a:lnTo>
                    <a:pt x="1490" y="205"/>
                  </a:lnTo>
                  <a:lnTo>
                    <a:pt x="1490" y="204"/>
                  </a:lnTo>
                  <a:lnTo>
                    <a:pt x="1488" y="201"/>
                  </a:lnTo>
                  <a:lnTo>
                    <a:pt x="1488" y="198"/>
                  </a:lnTo>
                  <a:lnTo>
                    <a:pt x="1487" y="198"/>
                  </a:lnTo>
                  <a:lnTo>
                    <a:pt x="1486" y="196"/>
                  </a:lnTo>
                  <a:lnTo>
                    <a:pt x="1488" y="196"/>
                  </a:lnTo>
                  <a:lnTo>
                    <a:pt x="1488" y="193"/>
                  </a:lnTo>
                  <a:lnTo>
                    <a:pt x="1490" y="190"/>
                  </a:lnTo>
                  <a:lnTo>
                    <a:pt x="1490" y="187"/>
                  </a:lnTo>
                  <a:lnTo>
                    <a:pt x="1492" y="183"/>
                  </a:lnTo>
                  <a:lnTo>
                    <a:pt x="1493" y="181"/>
                  </a:lnTo>
                  <a:lnTo>
                    <a:pt x="1494" y="183"/>
                  </a:lnTo>
                  <a:lnTo>
                    <a:pt x="1496" y="181"/>
                  </a:lnTo>
                  <a:lnTo>
                    <a:pt x="1497" y="178"/>
                  </a:lnTo>
                  <a:lnTo>
                    <a:pt x="1500" y="177"/>
                  </a:lnTo>
                  <a:lnTo>
                    <a:pt x="1501" y="175"/>
                  </a:lnTo>
                  <a:lnTo>
                    <a:pt x="1501" y="173"/>
                  </a:lnTo>
                  <a:lnTo>
                    <a:pt x="1503" y="172"/>
                  </a:lnTo>
                  <a:lnTo>
                    <a:pt x="1509" y="168"/>
                  </a:lnTo>
                  <a:lnTo>
                    <a:pt x="1513" y="167"/>
                  </a:lnTo>
                  <a:lnTo>
                    <a:pt x="1518" y="167"/>
                  </a:lnTo>
                  <a:lnTo>
                    <a:pt x="1525" y="165"/>
                  </a:lnTo>
                  <a:lnTo>
                    <a:pt x="1532" y="158"/>
                  </a:lnTo>
                  <a:lnTo>
                    <a:pt x="1535" y="156"/>
                  </a:lnTo>
                  <a:lnTo>
                    <a:pt x="1537" y="158"/>
                  </a:lnTo>
                  <a:lnTo>
                    <a:pt x="1541" y="161"/>
                  </a:lnTo>
                  <a:lnTo>
                    <a:pt x="1543" y="161"/>
                  </a:lnTo>
                  <a:lnTo>
                    <a:pt x="1556" y="160"/>
                  </a:lnTo>
                  <a:lnTo>
                    <a:pt x="1556" y="161"/>
                  </a:lnTo>
                  <a:lnTo>
                    <a:pt x="1555" y="166"/>
                  </a:lnTo>
                  <a:lnTo>
                    <a:pt x="1556" y="165"/>
                  </a:lnTo>
                  <a:lnTo>
                    <a:pt x="1559" y="160"/>
                  </a:lnTo>
                  <a:lnTo>
                    <a:pt x="1560" y="159"/>
                  </a:lnTo>
                  <a:lnTo>
                    <a:pt x="1562" y="159"/>
                  </a:lnTo>
                  <a:lnTo>
                    <a:pt x="1571" y="167"/>
                  </a:lnTo>
                  <a:lnTo>
                    <a:pt x="1580" y="170"/>
                  </a:lnTo>
                  <a:lnTo>
                    <a:pt x="1591" y="168"/>
                  </a:lnTo>
                  <a:lnTo>
                    <a:pt x="1593" y="166"/>
                  </a:lnTo>
                  <a:lnTo>
                    <a:pt x="1594" y="164"/>
                  </a:lnTo>
                  <a:lnTo>
                    <a:pt x="1596" y="159"/>
                  </a:lnTo>
                  <a:lnTo>
                    <a:pt x="1597" y="156"/>
                  </a:lnTo>
                  <a:lnTo>
                    <a:pt x="1599" y="154"/>
                  </a:lnTo>
                  <a:lnTo>
                    <a:pt x="1600" y="152"/>
                  </a:lnTo>
                  <a:lnTo>
                    <a:pt x="1602" y="148"/>
                  </a:lnTo>
                  <a:lnTo>
                    <a:pt x="1603" y="147"/>
                  </a:lnTo>
                  <a:lnTo>
                    <a:pt x="1616" y="146"/>
                  </a:lnTo>
                  <a:lnTo>
                    <a:pt x="1618" y="141"/>
                  </a:lnTo>
                  <a:lnTo>
                    <a:pt x="1617" y="140"/>
                  </a:lnTo>
                  <a:lnTo>
                    <a:pt x="1617" y="135"/>
                  </a:lnTo>
                  <a:lnTo>
                    <a:pt x="1618" y="134"/>
                  </a:lnTo>
                  <a:lnTo>
                    <a:pt x="1627" y="130"/>
                  </a:lnTo>
                  <a:lnTo>
                    <a:pt x="1629" y="130"/>
                  </a:lnTo>
                  <a:lnTo>
                    <a:pt x="1629" y="131"/>
                  </a:lnTo>
                  <a:lnTo>
                    <a:pt x="1628" y="135"/>
                  </a:lnTo>
                  <a:lnTo>
                    <a:pt x="1628" y="137"/>
                  </a:lnTo>
                  <a:lnTo>
                    <a:pt x="1629" y="138"/>
                  </a:lnTo>
                  <a:lnTo>
                    <a:pt x="1630" y="141"/>
                  </a:lnTo>
                  <a:lnTo>
                    <a:pt x="1630" y="143"/>
                  </a:lnTo>
                  <a:lnTo>
                    <a:pt x="1635" y="146"/>
                  </a:lnTo>
                  <a:lnTo>
                    <a:pt x="1634" y="148"/>
                  </a:lnTo>
                  <a:lnTo>
                    <a:pt x="1636" y="148"/>
                  </a:lnTo>
                  <a:lnTo>
                    <a:pt x="1637" y="147"/>
                  </a:lnTo>
                  <a:lnTo>
                    <a:pt x="1637" y="144"/>
                  </a:lnTo>
                  <a:lnTo>
                    <a:pt x="1636" y="144"/>
                  </a:lnTo>
                  <a:lnTo>
                    <a:pt x="1635" y="143"/>
                  </a:lnTo>
                  <a:lnTo>
                    <a:pt x="1635" y="142"/>
                  </a:lnTo>
                  <a:lnTo>
                    <a:pt x="1631" y="142"/>
                  </a:lnTo>
                  <a:lnTo>
                    <a:pt x="1631" y="137"/>
                  </a:lnTo>
                  <a:lnTo>
                    <a:pt x="1630" y="137"/>
                  </a:lnTo>
                  <a:lnTo>
                    <a:pt x="1630" y="129"/>
                  </a:lnTo>
                  <a:lnTo>
                    <a:pt x="1631" y="129"/>
                  </a:lnTo>
                  <a:lnTo>
                    <a:pt x="1631" y="128"/>
                  </a:lnTo>
                  <a:lnTo>
                    <a:pt x="1643" y="122"/>
                  </a:lnTo>
                  <a:lnTo>
                    <a:pt x="1656" y="117"/>
                  </a:lnTo>
                  <a:lnTo>
                    <a:pt x="1671" y="117"/>
                  </a:lnTo>
                  <a:lnTo>
                    <a:pt x="1672" y="118"/>
                  </a:lnTo>
                  <a:lnTo>
                    <a:pt x="1671" y="119"/>
                  </a:lnTo>
                  <a:lnTo>
                    <a:pt x="1668" y="118"/>
                  </a:lnTo>
                  <a:lnTo>
                    <a:pt x="1667" y="118"/>
                  </a:lnTo>
                  <a:lnTo>
                    <a:pt x="1666" y="119"/>
                  </a:lnTo>
                  <a:lnTo>
                    <a:pt x="1660" y="121"/>
                  </a:lnTo>
                  <a:lnTo>
                    <a:pt x="1658" y="123"/>
                  </a:lnTo>
                  <a:lnTo>
                    <a:pt x="1656" y="125"/>
                  </a:lnTo>
                  <a:lnTo>
                    <a:pt x="1660" y="125"/>
                  </a:lnTo>
                  <a:lnTo>
                    <a:pt x="1666" y="129"/>
                  </a:lnTo>
                  <a:lnTo>
                    <a:pt x="1679" y="144"/>
                  </a:lnTo>
                  <a:lnTo>
                    <a:pt x="1679" y="150"/>
                  </a:lnTo>
                  <a:lnTo>
                    <a:pt x="1678" y="152"/>
                  </a:lnTo>
                  <a:lnTo>
                    <a:pt x="1675" y="152"/>
                  </a:lnTo>
                  <a:lnTo>
                    <a:pt x="1673" y="150"/>
                  </a:lnTo>
                  <a:lnTo>
                    <a:pt x="1671" y="150"/>
                  </a:lnTo>
                  <a:lnTo>
                    <a:pt x="1668" y="153"/>
                  </a:lnTo>
                  <a:lnTo>
                    <a:pt x="1667" y="155"/>
                  </a:lnTo>
                  <a:lnTo>
                    <a:pt x="1667" y="158"/>
                  </a:lnTo>
                  <a:lnTo>
                    <a:pt x="1666" y="159"/>
                  </a:lnTo>
                  <a:lnTo>
                    <a:pt x="1666" y="160"/>
                  </a:lnTo>
                  <a:lnTo>
                    <a:pt x="1665" y="160"/>
                  </a:lnTo>
                  <a:lnTo>
                    <a:pt x="1664" y="161"/>
                  </a:lnTo>
                  <a:lnTo>
                    <a:pt x="1664" y="167"/>
                  </a:lnTo>
                  <a:lnTo>
                    <a:pt x="1666" y="170"/>
                  </a:lnTo>
                  <a:lnTo>
                    <a:pt x="1666" y="173"/>
                  </a:lnTo>
                  <a:lnTo>
                    <a:pt x="1665" y="175"/>
                  </a:lnTo>
                  <a:lnTo>
                    <a:pt x="1665" y="185"/>
                  </a:lnTo>
                  <a:lnTo>
                    <a:pt x="1666" y="186"/>
                  </a:lnTo>
                  <a:lnTo>
                    <a:pt x="1678" y="190"/>
                  </a:lnTo>
                  <a:lnTo>
                    <a:pt x="1690" y="195"/>
                  </a:lnTo>
                  <a:lnTo>
                    <a:pt x="1697" y="189"/>
                  </a:lnTo>
                  <a:lnTo>
                    <a:pt x="1699" y="186"/>
                  </a:lnTo>
                  <a:lnTo>
                    <a:pt x="1702" y="179"/>
                  </a:lnTo>
                  <a:lnTo>
                    <a:pt x="1702" y="173"/>
                  </a:lnTo>
                  <a:lnTo>
                    <a:pt x="1698" y="166"/>
                  </a:lnTo>
                  <a:lnTo>
                    <a:pt x="1696" y="162"/>
                  </a:lnTo>
                  <a:lnTo>
                    <a:pt x="1695" y="161"/>
                  </a:lnTo>
                  <a:lnTo>
                    <a:pt x="1693" y="161"/>
                  </a:lnTo>
                  <a:lnTo>
                    <a:pt x="1693" y="156"/>
                  </a:lnTo>
                  <a:lnTo>
                    <a:pt x="1696" y="154"/>
                  </a:lnTo>
                  <a:lnTo>
                    <a:pt x="1699" y="149"/>
                  </a:lnTo>
                  <a:lnTo>
                    <a:pt x="1701" y="149"/>
                  </a:lnTo>
                  <a:lnTo>
                    <a:pt x="1705" y="153"/>
                  </a:lnTo>
                  <a:lnTo>
                    <a:pt x="1706" y="154"/>
                  </a:lnTo>
                  <a:lnTo>
                    <a:pt x="1723" y="149"/>
                  </a:lnTo>
                  <a:lnTo>
                    <a:pt x="1727" y="147"/>
                  </a:lnTo>
                  <a:lnTo>
                    <a:pt x="1733" y="138"/>
                  </a:lnTo>
                  <a:lnTo>
                    <a:pt x="1734" y="137"/>
                  </a:lnTo>
                  <a:lnTo>
                    <a:pt x="1735" y="132"/>
                  </a:lnTo>
                  <a:lnTo>
                    <a:pt x="1736" y="131"/>
                  </a:lnTo>
                  <a:lnTo>
                    <a:pt x="1737" y="129"/>
                  </a:lnTo>
                  <a:lnTo>
                    <a:pt x="1740" y="129"/>
                  </a:lnTo>
                  <a:lnTo>
                    <a:pt x="1745" y="128"/>
                  </a:lnTo>
                  <a:lnTo>
                    <a:pt x="1743" y="128"/>
                  </a:lnTo>
                  <a:lnTo>
                    <a:pt x="1742" y="127"/>
                  </a:lnTo>
                  <a:lnTo>
                    <a:pt x="1742" y="124"/>
                  </a:lnTo>
                  <a:lnTo>
                    <a:pt x="1743" y="122"/>
                  </a:lnTo>
                  <a:lnTo>
                    <a:pt x="1743" y="113"/>
                  </a:lnTo>
                  <a:lnTo>
                    <a:pt x="1742" y="112"/>
                  </a:lnTo>
                  <a:lnTo>
                    <a:pt x="1743" y="109"/>
                  </a:lnTo>
                  <a:lnTo>
                    <a:pt x="1742" y="107"/>
                  </a:lnTo>
                  <a:lnTo>
                    <a:pt x="1741" y="103"/>
                  </a:lnTo>
                  <a:lnTo>
                    <a:pt x="1739" y="98"/>
                  </a:lnTo>
                  <a:lnTo>
                    <a:pt x="1736" y="95"/>
                  </a:lnTo>
                  <a:lnTo>
                    <a:pt x="1734" y="97"/>
                  </a:lnTo>
                  <a:lnTo>
                    <a:pt x="1734" y="103"/>
                  </a:lnTo>
                  <a:lnTo>
                    <a:pt x="1735" y="103"/>
                  </a:lnTo>
                  <a:lnTo>
                    <a:pt x="1734" y="105"/>
                  </a:lnTo>
                  <a:lnTo>
                    <a:pt x="1732" y="104"/>
                  </a:lnTo>
                  <a:lnTo>
                    <a:pt x="1729" y="104"/>
                  </a:lnTo>
                  <a:lnTo>
                    <a:pt x="1728" y="101"/>
                  </a:lnTo>
                  <a:lnTo>
                    <a:pt x="1728" y="85"/>
                  </a:lnTo>
                  <a:lnTo>
                    <a:pt x="1727" y="82"/>
                  </a:lnTo>
                  <a:lnTo>
                    <a:pt x="1727" y="80"/>
                  </a:lnTo>
                  <a:lnTo>
                    <a:pt x="1726" y="78"/>
                  </a:lnTo>
                  <a:lnTo>
                    <a:pt x="1722" y="74"/>
                  </a:lnTo>
                  <a:lnTo>
                    <a:pt x="1722" y="69"/>
                  </a:lnTo>
                  <a:lnTo>
                    <a:pt x="1721" y="68"/>
                  </a:lnTo>
                  <a:lnTo>
                    <a:pt x="1717" y="63"/>
                  </a:lnTo>
                  <a:lnTo>
                    <a:pt x="1716" y="63"/>
                  </a:lnTo>
                  <a:lnTo>
                    <a:pt x="1715" y="57"/>
                  </a:lnTo>
                  <a:lnTo>
                    <a:pt x="1712" y="55"/>
                  </a:lnTo>
                  <a:lnTo>
                    <a:pt x="1712" y="51"/>
                  </a:lnTo>
                  <a:lnTo>
                    <a:pt x="1709" y="48"/>
                  </a:lnTo>
                  <a:lnTo>
                    <a:pt x="1710" y="45"/>
                  </a:lnTo>
                  <a:lnTo>
                    <a:pt x="1710" y="42"/>
                  </a:lnTo>
                  <a:lnTo>
                    <a:pt x="1711" y="39"/>
                  </a:lnTo>
                  <a:lnTo>
                    <a:pt x="1714" y="37"/>
                  </a:lnTo>
                  <a:lnTo>
                    <a:pt x="1732" y="37"/>
                  </a:lnTo>
                  <a:lnTo>
                    <a:pt x="1732" y="32"/>
                  </a:lnTo>
                  <a:lnTo>
                    <a:pt x="1730" y="31"/>
                  </a:lnTo>
                  <a:lnTo>
                    <a:pt x="1730" y="29"/>
                  </a:lnTo>
                  <a:lnTo>
                    <a:pt x="1732" y="29"/>
                  </a:lnTo>
                  <a:lnTo>
                    <a:pt x="1733" y="30"/>
                  </a:lnTo>
                  <a:lnTo>
                    <a:pt x="1734" y="30"/>
                  </a:lnTo>
                  <a:lnTo>
                    <a:pt x="1734" y="27"/>
                  </a:lnTo>
                  <a:lnTo>
                    <a:pt x="1733" y="27"/>
                  </a:lnTo>
                  <a:lnTo>
                    <a:pt x="1733" y="18"/>
                  </a:lnTo>
                  <a:lnTo>
                    <a:pt x="1734" y="17"/>
                  </a:lnTo>
                  <a:lnTo>
                    <a:pt x="1736" y="15"/>
                  </a:lnTo>
                  <a:lnTo>
                    <a:pt x="1742" y="13"/>
                  </a:lnTo>
                  <a:lnTo>
                    <a:pt x="1745" y="13"/>
                  </a:lnTo>
                  <a:lnTo>
                    <a:pt x="1747" y="15"/>
                  </a:lnTo>
                  <a:lnTo>
                    <a:pt x="1748" y="15"/>
                  </a:lnTo>
                  <a:lnTo>
                    <a:pt x="1749" y="13"/>
                  </a:lnTo>
                  <a:lnTo>
                    <a:pt x="1751" y="13"/>
                  </a:lnTo>
                  <a:lnTo>
                    <a:pt x="1751" y="15"/>
                  </a:lnTo>
                  <a:lnTo>
                    <a:pt x="1752" y="17"/>
                  </a:lnTo>
                  <a:lnTo>
                    <a:pt x="1759" y="18"/>
                  </a:lnTo>
                  <a:lnTo>
                    <a:pt x="1762" y="21"/>
                  </a:lnTo>
                  <a:lnTo>
                    <a:pt x="1778" y="25"/>
                  </a:lnTo>
                  <a:lnTo>
                    <a:pt x="1784" y="26"/>
                  </a:lnTo>
                  <a:lnTo>
                    <a:pt x="1784" y="1480"/>
                  </a:lnTo>
                  <a:lnTo>
                    <a:pt x="1783" y="1480"/>
                  </a:lnTo>
                  <a:lnTo>
                    <a:pt x="1782" y="1479"/>
                  </a:lnTo>
                  <a:lnTo>
                    <a:pt x="1780" y="1479"/>
                  </a:lnTo>
                  <a:lnTo>
                    <a:pt x="1780" y="1475"/>
                  </a:lnTo>
                  <a:lnTo>
                    <a:pt x="1778" y="1475"/>
                  </a:lnTo>
                  <a:lnTo>
                    <a:pt x="1778" y="1476"/>
                  </a:lnTo>
                  <a:lnTo>
                    <a:pt x="1777" y="1476"/>
                  </a:lnTo>
                  <a:lnTo>
                    <a:pt x="1776" y="1475"/>
                  </a:lnTo>
                  <a:lnTo>
                    <a:pt x="1772" y="1475"/>
                  </a:lnTo>
                  <a:lnTo>
                    <a:pt x="1772" y="1477"/>
                  </a:lnTo>
                  <a:lnTo>
                    <a:pt x="1771" y="1477"/>
                  </a:lnTo>
                  <a:lnTo>
                    <a:pt x="1771" y="1479"/>
                  </a:lnTo>
                  <a:lnTo>
                    <a:pt x="1770" y="1479"/>
                  </a:lnTo>
                  <a:lnTo>
                    <a:pt x="1768" y="1477"/>
                  </a:lnTo>
                  <a:lnTo>
                    <a:pt x="1768" y="1475"/>
                  </a:lnTo>
                  <a:lnTo>
                    <a:pt x="1766" y="1475"/>
                  </a:lnTo>
                  <a:lnTo>
                    <a:pt x="1765" y="1474"/>
                  </a:lnTo>
                  <a:lnTo>
                    <a:pt x="1764" y="1471"/>
                  </a:lnTo>
                  <a:lnTo>
                    <a:pt x="1760" y="1470"/>
                  </a:lnTo>
                  <a:lnTo>
                    <a:pt x="1759" y="1470"/>
                  </a:lnTo>
                  <a:lnTo>
                    <a:pt x="1758" y="1471"/>
                  </a:lnTo>
                  <a:lnTo>
                    <a:pt x="1758" y="1473"/>
                  </a:lnTo>
                  <a:lnTo>
                    <a:pt x="1757" y="1474"/>
                  </a:lnTo>
                  <a:lnTo>
                    <a:pt x="1754" y="1474"/>
                  </a:lnTo>
                  <a:lnTo>
                    <a:pt x="1754" y="1475"/>
                  </a:lnTo>
                  <a:lnTo>
                    <a:pt x="1755" y="1477"/>
                  </a:lnTo>
                  <a:lnTo>
                    <a:pt x="1755" y="1480"/>
                  </a:lnTo>
                  <a:lnTo>
                    <a:pt x="1754" y="1481"/>
                  </a:lnTo>
                  <a:lnTo>
                    <a:pt x="1754" y="1482"/>
                  </a:lnTo>
                  <a:lnTo>
                    <a:pt x="1753" y="1481"/>
                  </a:lnTo>
                  <a:lnTo>
                    <a:pt x="1753" y="1480"/>
                  </a:lnTo>
                  <a:lnTo>
                    <a:pt x="1752" y="1480"/>
                  </a:lnTo>
                  <a:lnTo>
                    <a:pt x="1752" y="1479"/>
                  </a:lnTo>
                  <a:lnTo>
                    <a:pt x="1746" y="1479"/>
                  </a:lnTo>
                  <a:lnTo>
                    <a:pt x="1745" y="1480"/>
                  </a:lnTo>
                  <a:lnTo>
                    <a:pt x="1745" y="1483"/>
                  </a:lnTo>
                  <a:lnTo>
                    <a:pt x="1749" y="1483"/>
                  </a:lnTo>
                  <a:lnTo>
                    <a:pt x="1749" y="1485"/>
                  </a:lnTo>
                  <a:lnTo>
                    <a:pt x="1751" y="1486"/>
                  </a:lnTo>
                  <a:lnTo>
                    <a:pt x="1752" y="1486"/>
                  </a:lnTo>
                  <a:lnTo>
                    <a:pt x="1754" y="1488"/>
                  </a:lnTo>
                  <a:lnTo>
                    <a:pt x="1754" y="1489"/>
                  </a:lnTo>
                  <a:lnTo>
                    <a:pt x="1751" y="1493"/>
                  </a:lnTo>
                  <a:lnTo>
                    <a:pt x="1751" y="1495"/>
                  </a:lnTo>
                  <a:lnTo>
                    <a:pt x="1748" y="1495"/>
                  </a:lnTo>
                  <a:lnTo>
                    <a:pt x="1748" y="1496"/>
                  </a:lnTo>
                  <a:lnTo>
                    <a:pt x="1747" y="1496"/>
                  </a:lnTo>
                  <a:lnTo>
                    <a:pt x="1747" y="1500"/>
                  </a:lnTo>
                  <a:lnTo>
                    <a:pt x="1746" y="1501"/>
                  </a:lnTo>
                  <a:lnTo>
                    <a:pt x="1741" y="1499"/>
                  </a:lnTo>
                  <a:lnTo>
                    <a:pt x="1741" y="1501"/>
                  </a:lnTo>
                  <a:lnTo>
                    <a:pt x="1742" y="1502"/>
                  </a:lnTo>
                  <a:lnTo>
                    <a:pt x="1747" y="1502"/>
                  </a:lnTo>
                  <a:lnTo>
                    <a:pt x="1749" y="1504"/>
                  </a:lnTo>
                  <a:lnTo>
                    <a:pt x="1751" y="1505"/>
                  </a:lnTo>
                  <a:lnTo>
                    <a:pt x="1751" y="1506"/>
                  </a:lnTo>
                  <a:lnTo>
                    <a:pt x="1752" y="1506"/>
                  </a:lnTo>
                  <a:lnTo>
                    <a:pt x="1758" y="1507"/>
                  </a:lnTo>
                  <a:lnTo>
                    <a:pt x="1759" y="1507"/>
                  </a:lnTo>
                  <a:lnTo>
                    <a:pt x="1761" y="1505"/>
                  </a:lnTo>
                  <a:lnTo>
                    <a:pt x="1767" y="1505"/>
                  </a:lnTo>
                  <a:lnTo>
                    <a:pt x="1768" y="1506"/>
                  </a:lnTo>
                  <a:lnTo>
                    <a:pt x="1768" y="1510"/>
                  </a:lnTo>
                  <a:lnTo>
                    <a:pt x="1762" y="1516"/>
                  </a:lnTo>
                  <a:lnTo>
                    <a:pt x="1761" y="1516"/>
                  </a:lnTo>
                  <a:lnTo>
                    <a:pt x="1759" y="1513"/>
                  </a:lnTo>
                  <a:lnTo>
                    <a:pt x="1759" y="1511"/>
                  </a:lnTo>
                  <a:lnTo>
                    <a:pt x="1758" y="1511"/>
                  </a:lnTo>
                  <a:lnTo>
                    <a:pt x="1757" y="1510"/>
                  </a:lnTo>
                  <a:lnTo>
                    <a:pt x="1755" y="1511"/>
                  </a:lnTo>
                  <a:lnTo>
                    <a:pt x="1754" y="1513"/>
                  </a:lnTo>
                  <a:lnTo>
                    <a:pt x="1754" y="1516"/>
                  </a:lnTo>
                  <a:lnTo>
                    <a:pt x="1752" y="1518"/>
                  </a:lnTo>
                  <a:lnTo>
                    <a:pt x="1752" y="1523"/>
                  </a:lnTo>
                  <a:lnTo>
                    <a:pt x="1753" y="1525"/>
                  </a:lnTo>
                  <a:lnTo>
                    <a:pt x="1754" y="1526"/>
                  </a:lnTo>
                  <a:lnTo>
                    <a:pt x="1760" y="1526"/>
                  </a:lnTo>
                  <a:lnTo>
                    <a:pt x="1761" y="1528"/>
                  </a:lnTo>
                  <a:lnTo>
                    <a:pt x="1766" y="1531"/>
                  </a:lnTo>
                  <a:lnTo>
                    <a:pt x="1768" y="1531"/>
                  </a:lnTo>
                  <a:lnTo>
                    <a:pt x="1773" y="1529"/>
                  </a:lnTo>
                  <a:lnTo>
                    <a:pt x="1778" y="1533"/>
                  </a:lnTo>
                  <a:lnTo>
                    <a:pt x="1780" y="1535"/>
                  </a:lnTo>
                  <a:lnTo>
                    <a:pt x="1784" y="1536"/>
                  </a:lnTo>
                  <a:lnTo>
                    <a:pt x="1784" y="1550"/>
                  </a:lnTo>
                  <a:lnTo>
                    <a:pt x="1782" y="1548"/>
                  </a:lnTo>
                  <a:lnTo>
                    <a:pt x="1773" y="1548"/>
                  </a:lnTo>
                  <a:lnTo>
                    <a:pt x="1772" y="1549"/>
                  </a:lnTo>
                  <a:lnTo>
                    <a:pt x="1770" y="1549"/>
                  </a:lnTo>
                  <a:lnTo>
                    <a:pt x="1765" y="1544"/>
                  </a:lnTo>
                  <a:lnTo>
                    <a:pt x="1764" y="1544"/>
                  </a:lnTo>
                  <a:lnTo>
                    <a:pt x="1761" y="1547"/>
                  </a:lnTo>
                  <a:lnTo>
                    <a:pt x="1757" y="1547"/>
                  </a:lnTo>
                  <a:lnTo>
                    <a:pt x="1755" y="1545"/>
                  </a:lnTo>
                  <a:lnTo>
                    <a:pt x="1752" y="1545"/>
                  </a:lnTo>
                  <a:lnTo>
                    <a:pt x="1749" y="1548"/>
                  </a:lnTo>
                  <a:lnTo>
                    <a:pt x="1745" y="1548"/>
                  </a:lnTo>
                  <a:lnTo>
                    <a:pt x="1748" y="1551"/>
                  </a:lnTo>
                  <a:lnTo>
                    <a:pt x="1741" y="1559"/>
                  </a:lnTo>
                  <a:lnTo>
                    <a:pt x="1740" y="1559"/>
                  </a:lnTo>
                  <a:lnTo>
                    <a:pt x="1739" y="1561"/>
                  </a:lnTo>
                  <a:lnTo>
                    <a:pt x="1739" y="1562"/>
                  </a:lnTo>
                  <a:lnTo>
                    <a:pt x="1736" y="1562"/>
                  </a:lnTo>
                  <a:lnTo>
                    <a:pt x="1735" y="1563"/>
                  </a:lnTo>
                  <a:lnTo>
                    <a:pt x="1733" y="1565"/>
                  </a:lnTo>
                  <a:lnTo>
                    <a:pt x="1732" y="1567"/>
                  </a:lnTo>
                  <a:lnTo>
                    <a:pt x="1732" y="1569"/>
                  </a:lnTo>
                  <a:lnTo>
                    <a:pt x="1733" y="1569"/>
                  </a:lnTo>
                  <a:lnTo>
                    <a:pt x="1733" y="1571"/>
                  </a:lnTo>
                  <a:lnTo>
                    <a:pt x="1734" y="1572"/>
                  </a:lnTo>
                  <a:lnTo>
                    <a:pt x="1737" y="1572"/>
                  </a:lnTo>
                  <a:lnTo>
                    <a:pt x="1737" y="1579"/>
                  </a:lnTo>
                  <a:lnTo>
                    <a:pt x="1739" y="1580"/>
                  </a:lnTo>
                  <a:lnTo>
                    <a:pt x="1742" y="1581"/>
                  </a:lnTo>
                  <a:lnTo>
                    <a:pt x="1743" y="1581"/>
                  </a:lnTo>
                  <a:lnTo>
                    <a:pt x="1743" y="1587"/>
                  </a:lnTo>
                  <a:lnTo>
                    <a:pt x="1745" y="1588"/>
                  </a:lnTo>
                  <a:lnTo>
                    <a:pt x="1747" y="1592"/>
                  </a:lnTo>
                  <a:lnTo>
                    <a:pt x="1741" y="1598"/>
                  </a:lnTo>
                  <a:lnTo>
                    <a:pt x="1740" y="1598"/>
                  </a:lnTo>
                  <a:lnTo>
                    <a:pt x="1736" y="1600"/>
                  </a:lnTo>
                  <a:lnTo>
                    <a:pt x="1735" y="1600"/>
                  </a:lnTo>
                  <a:lnTo>
                    <a:pt x="1734" y="1604"/>
                  </a:lnTo>
                  <a:lnTo>
                    <a:pt x="1732" y="1605"/>
                  </a:lnTo>
                  <a:lnTo>
                    <a:pt x="1724" y="1605"/>
                  </a:lnTo>
                  <a:lnTo>
                    <a:pt x="1721" y="1606"/>
                  </a:lnTo>
                  <a:lnTo>
                    <a:pt x="1718" y="1609"/>
                  </a:lnTo>
                  <a:lnTo>
                    <a:pt x="1712" y="1616"/>
                  </a:lnTo>
                  <a:lnTo>
                    <a:pt x="1704" y="1616"/>
                  </a:lnTo>
                  <a:lnTo>
                    <a:pt x="1703" y="1617"/>
                  </a:lnTo>
                  <a:lnTo>
                    <a:pt x="1703" y="1619"/>
                  </a:lnTo>
                  <a:lnTo>
                    <a:pt x="1705" y="1624"/>
                  </a:lnTo>
                  <a:lnTo>
                    <a:pt x="1706" y="1624"/>
                  </a:lnTo>
                  <a:lnTo>
                    <a:pt x="1708" y="1625"/>
                  </a:lnTo>
                  <a:lnTo>
                    <a:pt x="1709" y="1624"/>
                  </a:lnTo>
                  <a:lnTo>
                    <a:pt x="1709" y="1623"/>
                  </a:lnTo>
                  <a:lnTo>
                    <a:pt x="1711" y="1623"/>
                  </a:lnTo>
                  <a:lnTo>
                    <a:pt x="1715" y="1627"/>
                  </a:lnTo>
                  <a:lnTo>
                    <a:pt x="1722" y="1628"/>
                  </a:lnTo>
                  <a:lnTo>
                    <a:pt x="1723" y="1630"/>
                  </a:lnTo>
                  <a:lnTo>
                    <a:pt x="1723" y="1631"/>
                  </a:lnTo>
                  <a:lnTo>
                    <a:pt x="1722" y="1631"/>
                  </a:lnTo>
                  <a:lnTo>
                    <a:pt x="1722" y="1634"/>
                  </a:lnTo>
                  <a:lnTo>
                    <a:pt x="1721" y="1634"/>
                  </a:lnTo>
                  <a:lnTo>
                    <a:pt x="1718" y="1636"/>
                  </a:lnTo>
                  <a:lnTo>
                    <a:pt x="1718" y="1637"/>
                  </a:lnTo>
                  <a:lnTo>
                    <a:pt x="1720" y="1639"/>
                  </a:lnTo>
                  <a:lnTo>
                    <a:pt x="1724" y="1639"/>
                  </a:lnTo>
                  <a:lnTo>
                    <a:pt x="1724" y="1641"/>
                  </a:lnTo>
                  <a:lnTo>
                    <a:pt x="1726" y="1641"/>
                  </a:lnTo>
                  <a:lnTo>
                    <a:pt x="1742" y="1642"/>
                  </a:lnTo>
                  <a:lnTo>
                    <a:pt x="1742" y="1645"/>
                  </a:lnTo>
                  <a:lnTo>
                    <a:pt x="1743" y="1646"/>
                  </a:lnTo>
                  <a:lnTo>
                    <a:pt x="1743" y="1647"/>
                  </a:lnTo>
                  <a:lnTo>
                    <a:pt x="1747" y="1651"/>
                  </a:lnTo>
                  <a:lnTo>
                    <a:pt x="1749" y="1651"/>
                  </a:lnTo>
                  <a:lnTo>
                    <a:pt x="1752" y="1652"/>
                  </a:lnTo>
                  <a:lnTo>
                    <a:pt x="1758" y="1652"/>
                  </a:lnTo>
                  <a:lnTo>
                    <a:pt x="1759" y="1653"/>
                  </a:lnTo>
                  <a:lnTo>
                    <a:pt x="1759" y="1652"/>
                  </a:lnTo>
                  <a:lnTo>
                    <a:pt x="1760" y="1652"/>
                  </a:lnTo>
                  <a:lnTo>
                    <a:pt x="1762" y="1653"/>
                  </a:lnTo>
                  <a:lnTo>
                    <a:pt x="1764" y="1654"/>
                  </a:lnTo>
                  <a:lnTo>
                    <a:pt x="1766" y="1654"/>
                  </a:lnTo>
                  <a:lnTo>
                    <a:pt x="1766" y="1655"/>
                  </a:lnTo>
                  <a:lnTo>
                    <a:pt x="1768" y="1661"/>
                  </a:lnTo>
                  <a:lnTo>
                    <a:pt x="1771" y="1664"/>
                  </a:lnTo>
                  <a:lnTo>
                    <a:pt x="1773" y="1665"/>
                  </a:lnTo>
                  <a:lnTo>
                    <a:pt x="1773" y="1666"/>
                  </a:lnTo>
                  <a:lnTo>
                    <a:pt x="1771" y="1666"/>
                  </a:lnTo>
                  <a:lnTo>
                    <a:pt x="1768" y="1668"/>
                  </a:lnTo>
                  <a:lnTo>
                    <a:pt x="1767" y="1672"/>
                  </a:lnTo>
                  <a:lnTo>
                    <a:pt x="1765" y="1683"/>
                  </a:lnTo>
                  <a:lnTo>
                    <a:pt x="1765" y="1685"/>
                  </a:lnTo>
                  <a:lnTo>
                    <a:pt x="1764" y="1691"/>
                  </a:lnTo>
                  <a:lnTo>
                    <a:pt x="1764" y="1694"/>
                  </a:lnTo>
                  <a:lnTo>
                    <a:pt x="1762" y="1696"/>
                  </a:lnTo>
                  <a:lnTo>
                    <a:pt x="1761" y="1697"/>
                  </a:lnTo>
                  <a:lnTo>
                    <a:pt x="1749" y="1702"/>
                  </a:lnTo>
                  <a:lnTo>
                    <a:pt x="1737" y="1705"/>
                  </a:lnTo>
                  <a:lnTo>
                    <a:pt x="1734" y="1705"/>
                  </a:lnTo>
                  <a:lnTo>
                    <a:pt x="1716" y="1704"/>
                  </a:lnTo>
                  <a:lnTo>
                    <a:pt x="1714" y="1703"/>
                  </a:lnTo>
                  <a:lnTo>
                    <a:pt x="1712" y="1702"/>
                  </a:lnTo>
                  <a:lnTo>
                    <a:pt x="1711" y="1700"/>
                  </a:lnTo>
                  <a:lnTo>
                    <a:pt x="1710" y="1698"/>
                  </a:lnTo>
                  <a:lnTo>
                    <a:pt x="1710" y="1696"/>
                  </a:lnTo>
                  <a:lnTo>
                    <a:pt x="1709" y="1694"/>
                  </a:lnTo>
                  <a:lnTo>
                    <a:pt x="1706" y="1692"/>
                  </a:lnTo>
                  <a:lnTo>
                    <a:pt x="1704" y="1692"/>
                  </a:lnTo>
                  <a:lnTo>
                    <a:pt x="1703" y="1694"/>
                  </a:lnTo>
                  <a:lnTo>
                    <a:pt x="1702" y="1694"/>
                  </a:lnTo>
                  <a:lnTo>
                    <a:pt x="1702" y="1695"/>
                  </a:lnTo>
                  <a:lnTo>
                    <a:pt x="1701" y="1698"/>
                  </a:lnTo>
                  <a:lnTo>
                    <a:pt x="1699" y="1700"/>
                  </a:lnTo>
                  <a:lnTo>
                    <a:pt x="1699" y="1701"/>
                  </a:lnTo>
                  <a:lnTo>
                    <a:pt x="1701" y="1703"/>
                  </a:lnTo>
                  <a:lnTo>
                    <a:pt x="1699" y="1704"/>
                  </a:lnTo>
                  <a:lnTo>
                    <a:pt x="1699" y="1705"/>
                  </a:lnTo>
                  <a:lnTo>
                    <a:pt x="1697" y="1708"/>
                  </a:lnTo>
                  <a:lnTo>
                    <a:pt x="1696" y="1711"/>
                  </a:lnTo>
                  <a:lnTo>
                    <a:pt x="1693" y="1714"/>
                  </a:lnTo>
                  <a:lnTo>
                    <a:pt x="1690" y="1714"/>
                  </a:lnTo>
                  <a:lnTo>
                    <a:pt x="1687" y="1715"/>
                  </a:lnTo>
                  <a:lnTo>
                    <a:pt x="1685" y="1717"/>
                  </a:lnTo>
                  <a:lnTo>
                    <a:pt x="1684" y="1717"/>
                  </a:lnTo>
                  <a:lnTo>
                    <a:pt x="1681" y="1716"/>
                  </a:lnTo>
                  <a:lnTo>
                    <a:pt x="1680" y="1715"/>
                  </a:lnTo>
                  <a:lnTo>
                    <a:pt x="1680" y="1714"/>
                  </a:lnTo>
                  <a:lnTo>
                    <a:pt x="1681" y="1713"/>
                  </a:lnTo>
                  <a:lnTo>
                    <a:pt x="1685" y="1713"/>
                  </a:lnTo>
                  <a:lnTo>
                    <a:pt x="1685" y="1710"/>
                  </a:lnTo>
                  <a:lnTo>
                    <a:pt x="1683" y="1709"/>
                  </a:lnTo>
                  <a:lnTo>
                    <a:pt x="1681" y="1709"/>
                  </a:lnTo>
                  <a:lnTo>
                    <a:pt x="1680" y="1708"/>
                  </a:lnTo>
                  <a:lnTo>
                    <a:pt x="1678" y="1708"/>
                  </a:lnTo>
                  <a:lnTo>
                    <a:pt x="1673" y="1709"/>
                  </a:lnTo>
                  <a:lnTo>
                    <a:pt x="1671" y="1707"/>
                  </a:lnTo>
                  <a:lnTo>
                    <a:pt x="1671" y="1705"/>
                  </a:lnTo>
                  <a:lnTo>
                    <a:pt x="1670" y="1705"/>
                  </a:lnTo>
                  <a:lnTo>
                    <a:pt x="1658" y="1704"/>
                  </a:lnTo>
                  <a:lnTo>
                    <a:pt x="1656" y="1703"/>
                  </a:lnTo>
                  <a:lnTo>
                    <a:pt x="1653" y="1701"/>
                  </a:lnTo>
                  <a:lnTo>
                    <a:pt x="1652" y="1700"/>
                  </a:lnTo>
                  <a:lnTo>
                    <a:pt x="1652" y="1697"/>
                  </a:lnTo>
                  <a:lnTo>
                    <a:pt x="1647" y="1697"/>
                  </a:lnTo>
                  <a:lnTo>
                    <a:pt x="1647" y="1696"/>
                  </a:lnTo>
                  <a:lnTo>
                    <a:pt x="1646" y="1695"/>
                  </a:lnTo>
                  <a:lnTo>
                    <a:pt x="1647" y="1692"/>
                  </a:lnTo>
                  <a:lnTo>
                    <a:pt x="1643" y="1692"/>
                  </a:lnTo>
                  <a:lnTo>
                    <a:pt x="1642" y="1691"/>
                  </a:lnTo>
                  <a:lnTo>
                    <a:pt x="1642" y="1688"/>
                  </a:lnTo>
                  <a:lnTo>
                    <a:pt x="1643" y="1688"/>
                  </a:lnTo>
                  <a:lnTo>
                    <a:pt x="1643" y="1686"/>
                  </a:lnTo>
                  <a:lnTo>
                    <a:pt x="1644" y="1685"/>
                  </a:lnTo>
                  <a:lnTo>
                    <a:pt x="1644" y="1682"/>
                  </a:lnTo>
                  <a:lnTo>
                    <a:pt x="1643" y="1679"/>
                  </a:lnTo>
                  <a:lnTo>
                    <a:pt x="1641" y="1679"/>
                  </a:lnTo>
                  <a:lnTo>
                    <a:pt x="1636" y="1678"/>
                  </a:lnTo>
                  <a:lnTo>
                    <a:pt x="1635" y="1678"/>
                  </a:lnTo>
                  <a:lnTo>
                    <a:pt x="1635" y="1676"/>
                  </a:lnTo>
                  <a:lnTo>
                    <a:pt x="1633" y="1673"/>
                  </a:lnTo>
                  <a:lnTo>
                    <a:pt x="1630" y="1673"/>
                  </a:lnTo>
                  <a:lnTo>
                    <a:pt x="1628" y="1676"/>
                  </a:lnTo>
                  <a:lnTo>
                    <a:pt x="1628" y="1677"/>
                  </a:lnTo>
                  <a:lnTo>
                    <a:pt x="1627" y="1678"/>
                  </a:lnTo>
                  <a:lnTo>
                    <a:pt x="1627" y="1679"/>
                  </a:lnTo>
                  <a:lnTo>
                    <a:pt x="1625" y="1679"/>
                  </a:lnTo>
                  <a:lnTo>
                    <a:pt x="1624" y="1678"/>
                  </a:lnTo>
                  <a:lnTo>
                    <a:pt x="1623" y="1678"/>
                  </a:lnTo>
                  <a:lnTo>
                    <a:pt x="1623" y="1677"/>
                  </a:lnTo>
                  <a:lnTo>
                    <a:pt x="1618" y="1677"/>
                  </a:lnTo>
                  <a:lnTo>
                    <a:pt x="1617" y="1678"/>
                  </a:lnTo>
                  <a:lnTo>
                    <a:pt x="1616" y="1677"/>
                  </a:lnTo>
                  <a:lnTo>
                    <a:pt x="1616" y="1676"/>
                  </a:lnTo>
                  <a:lnTo>
                    <a:pt x="1612" y="1676"/>
                  </a:lnTo>
                  <a:lnTo>
                    <a:pt x="1610" y="1674"/>
                  </a:lnTo>
                  <a:lnTo>
                    <a:pt x="1609" y="1674"/>
                  </a:lnTo>
                  <a:lnTo>
                    <a:pt x="1609" y="1677"/>
                  </a:lnTo>
                  <a:lnTo>
                    <a:pt x="1608" y="1678"/>
                  </a:lnTo>
                  <a:lnTo>
                    <a:pt x="1608" y="1689"/>
                  </a:lnTo>
                  <a:lnTo>
                    <a:pt x="1606" y="1690"/>
                  </a:lnTo>
                  <a:lnTo>
                    <a:pt x="1602" y="1689"/>
                  </a:lnTo>
                  <a:lnTo>
                    <a:pt x="1599" y="1689"/>
                  </a:lnTo>
                  <a:lnTo>
                    <a:pt x="1599" y="1690"/>
                  </a:lnTo>
                  <a:lnTo>
                    <a:pt x="1598" y="1691"/>
                  </a:lnTo>
                  <a:lnTo>
                    <a:pt x="1598" y="1692"/>
                  </a:lnTo>
                  <a:lnTo>
                    <a:pt x="1594" y="1692"/>
                  </a:lnTo>
                  <a:lnTo>
                    <a:pt x="1592" y="1690"/>
                  </a:lnTo>
                  <a:lnTo>
                    <a:pt x="1591" y="1690"/>
                  </a:lnTo>
                  <a:lnTo>
                    <a:pt x="1591" y="1689"/>
                  </a:lnTo>
                  <a:lnTo>
                    <a:pt x="1590" y="1688"/>
                  </a:lnTo>
                  <a:lnTo>
                    <a:pt x="1590" y="1685"/>
                  </a:lnTo>
                  <a:lnTo>
                    <a:pt x="1588" y="1684"/>
                  </a:lnTo>
                  <a:lnTo>
                    <a:pt x="1588" y="1683"/>
                  </a:lnTo>
                  <a:lnTo>
                    <a:pt x="1587" y="1683"/>
                  </a:lnTo>
                  <a:lnTo>
                    <a:pt x="1586" y="1682"/>
                  </a:lnTo>
                  <a:lnTo>
                    <a:pt x="1585" y="1682"/>
                  </a:lnTo>
                  <a:lnTo>
                    <a:pt x="1585" y="1678"/>
                  </a:lnTo>
                  <a:lnTo>
                    <a:pt x="1584" y="1677"/>
                  </a:lnTo>
                  <a:lnTo>
                    <a:pt x="1584" y="1676"/>
                  </a:lnTo>
                  <a:lnTo>
                    <a:pt x="1583" y="1677"/>
                  </a:lnTo>
                  <a:lnTo>
                    <a:pt x="1578" y="1679"/>
                  </a:lnTo>
                  <a:lnTo>
                    <a:pt x="1574" y="1678"/>
                  </a:lnTo>
                  <a:lnTo>
                    <a:pt x="1573" y="1678"/>
                  </a:lnTo>
                  <a:lnTo>
                    <a:pt x="1572" y="1679"/>
                  </a:lnTo>
                  <a:lnTo>
                    <a:pt x="1569" y="1679"/>
                  </a:lnTo>
                  <a:lnTo>
                    <a:pt x="1567" y="1678"/>
                  </a:lnTo>
                  <a:lnTo>
                    <a:pt x="1563" y="1678"/>
                  </a:lnTo>
                  <a:lnTo>
                    <a:pt x="1563" y="1680"/>
                  </a:lnTo>
                  <a:lnTo>
                    <a:pt x="1565" y="1683"/>
                  </a:lnTo>
                  <a:lnTo>
                    <a:pt x="1565" y="1685"/>
                  </a:lnTo>
                  <a:lnTo>
                    <a:pt x="1563" y="1685"/>
                  </a:lnTo>
                  <a:lnTo>
                    <a:pt x="1561" y="1684"/>
                  </a:lnTo>
                  <a:lnTo>
                    <a:pt x="1560" y="1684"/>
                  </a:lnTo>
                  <a:lnTo>
                    <a:pt x="1556" y="1678"/>
                  </a:lnTo>
                  <a:lnTo>
                    <a:pt x="1555" y="1678"/>
                  </a:lnTo>
                  <a:lnTo>
                    <a:pt x="1553" y="1680"/>
                  </a:lnTo>
                  <a:lnTo>
                    <a:pt x="1553" y="1685"/>
                  </a:lnTo>
                  <a:lnTo>
                    <a:pt x="1550" y="1685"/>
                  </a:lnTo>
                  <a:lnTo>
                    <a:pt x="1549" y="1686"/>
                  </a:lnTo>
                  <a:lnTo>
                    <a:pt x="1549" y="1690"/>
                  </a:lnTo>
                  <a:lnTo>
                    <a:pt x="1548" y="1691"/>
                  </a:lnTo>
                  <a:lnTo>
                    <a:pt x="1546" y="1691"/>
                  </a:lnTo>
                  <a:lnTo>
                    <a:pt x="1542" y="1689"/>
                  </a:lnTo>
                  <a:lnTo>
                    <a:pt x="1541" y="1689"/>
                  </a:lnTo>
                  <a:lnTo>
                    <a:pt x="1541" y="1691"/>
                  </a:lnTo>
                  <a:lnTo>
                    <a:pt x="1538" y="1700"/>
                  </a:lnTo>
                  <a:lnTo>
                    <a:pt x="1538" y="1701"/>
                  </a:lnTo>
                  <a:lnTo>
                    <a:pt x="1531" y="1707"/>
                  </a:lnTo>
                  <a:lnTo>
                    <a:pt x="1525" y="1710"/>
                  </a:lnTo>
                  <a:lnTo>
                    <a:pt x="1522" y="1714"/>
                  </a:lnTo>
                  <a:lnTo>
                    <a:pt x="1521" y="1714"/>
                  </a:lnTo>
                  <a:lnTo>
                    <a:pt x="1518" y="1713"/>
                  </a:lnTo>
                  <a:lnTo>
                    <a:pt x="1517" y="1711"/>
                  </a:lnTo>
                  <a:lnTo>
                    <a:pt x="1517" y="1710"/>
                  </a:lnTo>
                  <a:lnTo>
                    <a:pt x="1515" y="1709"/>
                  </a:lnTo>
                  <a:lnTo>
                    <a:pt x="1513" y="1708"/>
                  </a:lnTo>
                  <a:lnTo>
                    <a:pt x="1513" y="1707"/>
                  </a:lnTo>
                  <a:lnTo>
                    <a:pt x="1512" y="1705"/>
                  </a:lnTo>
                  <a:lnTo>
                    <a:pt x="1507" y="1705"/>
                  </a:lnTo>
                  <a:lnTo>
                    <a:pt x="1507" y="1707"/>
                  </a:lnTo>
                  <a:lnTo>
                    <a:pt x="1506" y="1705"/>
                  </a:lnTo>
                  <a:lnTo>
                    <a:pt x="1505" y="1705"/>
                  </a:lnTo>
                  <a:lnTo>
                    <a:pt x="1496" y="1696"/>
                  </a:lnTo>
                  <a:lnTo>
                    <a:pt x="1496" y="1692"/>
                  </a:lnTo>
                  <a:lnTo>
                    <a:pt x="1494" y="1691"/>
                  </a:lnTo>
                  <a:lnTo>
                    <a:pt x="1488" y="1689"/>
                  </a:lnTo>
                  <a:lnTo>
                    <a:pt x="1485" y="1685"/>
                  </a:lnTo>
                  <a:lnTo>
                    <a:pt x="1481" y="1683"/>
                  </a:lnTo>
                  <a:lnTo>
                    <a:pt x="1480" y="1682"/>
                  </a:lnTo>
                  <a:lnTo>
                    <a:pt x="1479" y="1682"/>
                  </a:lnTo>
                  <a:lnTo>
                    <a:pt x="1478" y="1680"/>
                  </a:lnTo>
                  <a:lnTo>
                    <a:pt x="1478" y="1682"/>
                  </a:lnTo>
                  <a:lnTo>
                    <a:pt x="1474" y="1682"/>
                  </a:lnTo>
                  <a:lnTo>
                    <a:pt x="1473" y="1683"/>
                  </a:lnTo>
                  <a:lnTo>
                    <a:pt x="1473" y="1686"/>
                  </a:lnTo>
                  <a:lnTo>
                    <a:pt x="1472" y="1688"/>
                  </a:lnTo>
                  <a:lnTo>
                    <a:pt x="1473" y="1689"/>
                  </a:lnTo>
                  <a:lnTo>
                    <a:pt x="1475" y="1689"/>
                  </a:lnTo>
                  <a:lnTo>
                    <a:pt x="1478" y="1690"/>
                  </a:lnTo>
                  <a:lnTo>
                    <a:pt x="1478" y="1694"/>
                  </a:lnTo>
                  <a:lnTo>
                    <a:pt x="1476" y="1695"/>
                  </a:lnTo>
                  <a:lnTo>
                    <a:pt x="1476" y="1696"/>
                  </a:lnTo>
                  <a:lnTo>
                    <a:pt x="1478" y="1697"/>
                  </a:lnTo>
                  <a:lnTo>
                    <a:pt x="1478" y="1702"/>
                  </a:lnTo>
                  <a:lnTo>
                    <a:pt x="1479" y="1707"/>
                  </a:lnTo>
                  <a:lnTo>
                    <a:pt x="1479" y="1709"/>
                  </a:lnTo>
                  <a:lnTo>
                    <a:pt x="1478" y="1711"/>
                  </a:lnTo>
                  <a:lnTo>
                    <a:pt x="1475" y="1714"/>
                  </a:lnTo>
                  <a:lnTo>
                    <a:pt x="1473" y="1714"/>
                  </a:lnTo>
                  <a:lnTo>
                    <a:pt x="1472" y="1715"/>
                  </a:lnTo>
                  <a:lnTo>
                    <a:pt x="1470" y="1715"/>
                  </a:lnTo>
                  <a:lnTo>
                    <a:pt x="1467" y="1711"/>
                  </a:lnTo>
                  <a:lnTo>
                    <a:pt x="1467" y="1709"/>
                  </a:lnTo>
                  <a:lnTo>
                    <a:pt x="1466" y="1708"/>
                  </a:lnTo>
                  <a:lnTo>
                    <a:pt x="1467" y="1707"/>
                  </a:lnTo>
                  <a:lnTo>
                    <a:pt x="1467" y="1704"/>
                  </a:lnTo>
                  <a:lnTo>
                    <a:pt x="1468" y="1703"/>
                  </a:lnTo>
                  <a:lnTo>
                    <a:pt x="1468" y="1698"/>
                  </a:lnTo>
                  <a:lnTo>
                    <a:pt x="1470" y="1695"/>
                  </a:lnTo>
                  <a:lnTo>
                    <a:pt x="1470" y="1692"/>
                  </a:lnTo>
                  <a:lnTo>
                    <a:pt x="1468" y="1692"/>
                  </a:lnTo>
                  <a:lnTo>
                    <a:pt x="1468" y="1691"/>
                  </a:lnTo>
                  <a:lnTo>
                    <a:pt x="1467" y="1691"/>
                  </a:lnTo>
                  <a:lnTo>
                    <a:pt x="1467" y="1690"/>
                  </a:lnTo>
                  <a:lnTo>
                    <a:pt x="1463" y="1690"/>
                  </a:lnTo>
                  <a:lnTo>
                    <a:pt x="1462" y="1689"/>
                  </a:lnTo>
                  <a:lnTo>
                    <a:pt x="1461" y="1689"/>
                  </a:lnTo>
                  <a:lnTo>
                    <a:pt x="1461" y="1688"/>
                  </a:lnTo>
                  <a:lnTo>
                    <a:pt x="1459" y="1685"/>
                  </a:lnTo>
                  <a:lnTo>
                    <a:pt x="1457" y="1685"/>
                  </a:lnTo>
                  <a:lnTo>
                    <a:pt x="1456" y="1683"/>
                  </a:lnTo>
                  <a:lnTo>
                    <a:pt x="1456" y="1680"/>
                  </a:lnTo>
                  <a:lnTo>
                    <a:pt x="1455" y="1678"/>
                  </a:lnTo>
                  <a:lnTo>
                    <a:pt x="1455" y="1677"/>
                  </a:lnTo>
                  <a:lnTo>
                    <a:pt x="1454" y="1676"/>
                  </a:lnTo>
                  <a:lnTo>
                    <a:pt x="1451" y="1676"/>
                  </a:lnTo>
                  <a:lnTo>
                    <a:pt x="1451" y="1674"/>
                  </a:lnTo>
                  <a:lnTo>
                    <a:pt x="1450" y="1672"/>
                  </a:lnTo>
                  <a:lnTo>
                    <a:pt x="1449" y="1672"/>
                  </a:lnTo>
                  <a:lnTo>
                    <a:pt x="1447" y="1670"/>
                  </a:lnTo>
                  <a:lnTo>
                    <a:pt x="1444" y="1671"/>
                  </a:lnTo>
                  <a:lnTo>
                    <a:pt x="1436" y="1668"/>
                  </a:lnTo>
                  <a:lnTo>
                    <a:pt x="1436" y="1667"/>
                  </a:lnTo>
                  <a:lnTo>
                    <a:pt x="1435" y="1666"/>
                  </a:lnTo>
                  <a:lnTo>
                    <a:pt x="1435" y="1665"/>
                  </a:lnTo>
                  <a:lnTo>
                    <a:pt x="1432" y="1662"/>
                  </a:lnTo>
                  <a:lnTo>
                    <a:pt x="1434" y="1661"/>
                  </a:lnTo>
                  <a:lnTo>
                    <a:pt x="1434" y="1660"/>
                  </a:lnTo>
                  <a:lnTo>
                    <a:pt x="1432" y="1659"/>
                  </a:lnTo>
                  <a:lnTo>
                    <a:pt x="1434" y="1659"/>
                  </a:lnTo>
                  <a:lnTo>
                    <a:pt x="1434" y="1657"/>
                  </a:lnTo>
                  <a:lnTo>
                    <a:pt x="1431" y="1655"/>
                  </a:lnTo>
                  <a:lnTo>
                    <a:pt x="1428" y="1653"/>
                  </a:lnTo>
                  <a:lnTo>
                    <a:pt x="1426" y="1653"/>
                  </a:lnTo>
                  <a:lnTo>
                    <a:pt x="1425" y="1651"/>
                  </a:lnTo>
                  <a:lnTo>
                    <a:pt x="1424" y="1649"/>
                  </a:lnTo>
                  <a:lnTo>
                    <a:pt x="1417" y="1649"/>
                  </a:lnTo>
                  <a:lnTo>
                    <a:pt x="1417" y="1648"/>
                  </a:lnTo>
                  <a:lnTo>
                    <a:pt x="1414" y="1648"/>
                  </a:lnTo>
                  <a:lnTo>
                    <a:pt x="1414" y="1651"/>
                  </a:lnTo>
                  <a:lnTo>
                    <a:pt x="1410" y="1649"/>
                  </a:lnTo>
                  <a:lnTo>
                    <a:pt x="1409" y="1651"/>
                  </a:lnTo>
                  <a:lnTo>
                    <a:pt x="1407" y="1651"/>
                  </a:lnTo>
                  <a:lnTo>
                    <a:pt x="1407" y="1652"/>
                  </a:lnTo>
                  <a:lnTo>
                    <a:pt x="1406" y="1652"/>
                  </a:lnTo>
                  <a:lnTo>
                    <a:pt x="1406" y="1653"/>
                  </a:lnTo>
                  <a:lnTo>
                    <a:pt x="1405" y="1652"/>
                  </a:lnTo>
                  <a:lnTo>
                    <a:pt x="1403" y="1652"/>
                  </a:lnTo>
                  <a:lnTo>
                    <a:pt x="1404" y="1651"/>
                  </a:lnTo>
                  <a:lnTo>
                    <a:pt x="1403" y="1649"/>
                  </a:lnTo>
                  <a:lnTo>
                    <a:pt x="1400" y="1651"/>
                  </a:lnTo>
                  <a:lnTo>
                    <a:pt x="1400" y="1649"/>
                  </a:lnTo>
                  <a:lnTo>
                    <a:pt x="1399" y="1649"/>
                  </a:lnTo>
                  <a:lnTo>
                    <a:pt x="1399" y="1648"/>
                  </a:lnTo>
                  <a:lnTo>
                    <a:pt x="1398" y="1649"/>
                  </a:lnTo>
                  <a:lnTo>
                    <a:pt x="1398" y="1651"/>
                  </a:lnTo>
                  <a:lnTo>
                    <a:pt x="1395" y="1651"/>
                  </a:lnTo>
                  <a:lnTo>
                    <a:pt x="1395" y="1652"/>
                  </a:lnTo>
                  <a:lnTo>
                    <a:pt x="1388" y="1652"/>
                  </a:lnTo>
                  <a:lnTo>
                    <a:pt x="1387" y="1651"/>
                  </a:lnTo>
                  <a:lnTo>
                    <a:pt x="1387" y="1649"/>
                  </a:lnTo>
                  <a:lnTo>
                    <a:pt x="1386" y="1649"/>
                  </a:lnTo>
                  <a:lnTo>
                    <a:pt x="1386" y="1648"/>
                  </a:lnTo>
                  <a:lnTo>
                    <a:pt x="1385" y="1643"/>
                  </a:lnTo>
                  <a:lnTo>
                    <a:pt x="1381" y="1636"/>
                  </a:lnTo>
                  <a:lnTo>
                    <a:pt x="1381" y="1634"/>
                  </a:lnTo>
                  <a:lnTo>
                    <a:pt x="1380" y="1631"/>
                  </a:lnTo>
                  <a:lnTo>
                    <a:pt x="1379" y="1630"/>
                  </a:lnTo>
                  <a:lnTo>
                    <a:pt x="1379" y="1631"/>
                  </a:lnTo>
                  <a:lnTo>
                    <a:pt x="1376" y="1634"/>
                  </a:lnTo>
                  <a:lnTo>
                    <a:pt x="1373" y="1634"/>
                  </a:lnTo>
                  <a:lnTo>
                    <a:pt x="1372" y="1635"/>
                  </a:lnTo>
                  <a:lnTo>
                    <a:pt x="1370" y="1637"/>
                  </a:lnTo>
                  <a:lnTo>
                    <a:pt x="1369" y="1639"/>
                  </a:lnTo>
                  <a:lnTo>
                    <a:pt x="1364" y="1639"/>
                  </a:lnTo>
                  <a:lnTo>
                    <a:pt x="1364" y="1637"/>
                  </a:lnTo>
                  <a:lnTo>
                    <a:pt x="1361" y="1637"/>
                  </a:lnTo>
                  <a:lnTo>
                    <a:pt x="1358" y="1640"/>
                  </a:lnTo>
                  <a:lnTo>
                    <a:pt x="1356" y="1643"/>
                  </a:lnTo>
                  <a:lnTo>
                    <a:pt x="1356" y="1645"/>
                  </a:lnTo>
                  <a:lnTo>
                    <a:pt x="1357" y="1647"/>
                  </a:lnTo>
                  <a:lnTo>
                    <a:pt x="1357" y="1649"/>
                  </a:lnTo>
                  <a:lnTo>
                    <a:pt x="1352" y="1652"/>
                  </a:lnTo>
                  <a:lnTo>
                    <a:pt x="1351" y="1653"/>
                  </a:lnTo>
                  <a:lnTo>
                    <a:pt x="1350" y="1651"/>
                  </a:lnTo>
                  <a:lnTo>
                    <a:pt x="1350" y="1648"/>
                  </a:lnTo>
                  <a:lnTo>
                    <a:pt x="1349" y="1647"/>
                  </a:lnTo>
                  <a:lnTo>
                    <a:pt x="1347" y="1647"/>
                  </a:lnTo>
                  <a:lnTo>
                    <a:pt x="1347" y="1648"/>
                  </a:lnTo>
                  <a:lnTo>
                    <a:pt x="1345" y="1649"/>
                  </a:lnTo>
                  <a:lnTo>
                    <a:pt x="1343" y="1651"/>
                  </a:lnTo>
                  <a:lnTo>
                    <a:pt x="1339" y="1652"/>
                  </a:lnTo>
                  <a:lnTo>
                    <a:pt x="1335" y="1649"/>
                  </a:lnTo>
                  <a:lnTo>
                    <a:pt x="1335" y="1648"/>
                  </a:lnTo>
                  <a:lnTo>
                    <a:pt x="1333" y="1647"/>
                  </a:lnTo>
                  <a:lnTo>
                    <a:pt x="1333" y="1646"/>
                  </a:lnTo>
                  <a:lnTo>
                    <a:pt x="1338" y="1646"/>
                  </a:lnTo>
                  <a:lnTo>
                    <a:pt x="1339" y="1645"/>
                  </a:lnTo>
                  <a:lnTo>
                    <a:pt x="1339" y="1640"/>
                  </a:lnTo>
                  <a:lnTo>
                    <a:pt x="1336" y="1640"/>
                  </a:lnTo>
                  <a:lnTo>
                    <a:pt x="1336" y="1639"/>
                  </a:lnTo>
                  <a:lnTo>
                    <a:pt x="1333" y="1636"/>
                  </a:lnTo>
                  <a:lnTo>
                    <a:pt x="1332" y="1637"/>
                  </a:lnTo>
                  <a:lnTo>
                    <a:pt x="1320" y="1637"/>
                  </a:lnTo>
                  <a:lnTo>
                    <a:pt x="1319" y="1636"/>
                  </a:lnTo>
                  <a:lnTo>
                    <a:pt x="1319" y="1635"/>
                  </a:lnTo>
                  <a:lnTo>
                    <a:pt x="1318" y="1634"/>
                  </a:lnTo>
                  <a:lnTo>
                    <a:pt x="1318" y="1633"/>
                  </a:lnTo>
                  <a:lnTo>
                    <a:pt x="1317" y="1633"/>
                  </a:lnTo>
                  <a:lnTo>
                    <a:pt x="1316" y="1631"/>
                  </a:lnTo>
                  <a:lnTo>
                    <a:pt x="1314" y="1631"/>
                  </a:lnTo>
                  <a:lnTo>
                    <a:pt x="1313" y="1633"/>
                  </a:lnTo>
                  <a:lnTo>
                    <a:pt x="1313" y="1635"/>
                  </a:lnTo>
                  <a:lnTo>
                    <a:pt x="1316" y="1641"/>
                  </a:lnTo>
                  <a:lnTo>
                    <a:pt x="1312" y="1645"/>
                  </a:lnTo>
                  <a:lnTo>
                    <a:pt x="1310" y="1645"/>
                  </a:lnTo>
                  <a:lnTo>
                    <a:pt x="1310" y="1642"/>
                  </a:lnTo>
                  <a:lnTo>
                    <a:pt x="1311" y="1642"/>
                  </a:lnTo>
                  <a:lnTo>
                    <a:pt x="1311" y="1641"/>
                  </a:lnTo>
                  <a:lnTo>
                    <a:pt x="1308" y="1641"/>
                  </a:lnTo>
                  <a:lnTo>
                    <a:pt x="1307" y="1640"/>
                  </a:lnTo>
                  <a:lnTo>
                    <a:pt x="1306" y="1640"/>
                  </a:lnTo>
                  <a:lnTo>
                    <a:pt x="1306" y="1643"/>
                  </a:lnTo>
                  <a:lnTo>
                    <a:pt x="1305" y="1643"/>
                  </a:lnTo>
                  <a:lnTo>
                    <a:pt x="1304" y="1645"/>
                  </a:lnTo>
                  <a:lnTo>
                    <a:pt x="1304" y="1652"/>
                  </a:lnTo>
                  <a:lnTo>
                    <a:pt x="1301" y="1652"/>
                  </a:lnTo>
                  <a:lnTo>
                    <a:pt x="1301" y="1654"/>
                  </a:lnTo>
                  <a:lnTo>
                    <a:pt x="1296" y="1654"/>
                  </a:lnTo>
                  <a:lnTo>
                    <a:pt x="1296" y="1655"/>
                  </a:lnTo>
                  <a:lnTo>
                    <a:pt x="1298" y="1655"/>
                  </a:lnTo>
                  <a:lnTo>
                    <a:pt x="1298" y="1657"/>
                  </a:lnTo>
                  <a:lnTo>
                    <a:pt x="1296" y="1657"/>
                  </a:lnTo>
                  <a:lnTo>
                    <a:pt x="1296" y="1658"/>
                  </a:lnTo>
                  <a:lnTo>
                    <a:pt x="1295" y="1658"/>
                  </a:lnTo>
                  <a:lnTo>
                    <a:pt x="1295" y="1659"/>
                  </a:lnTo>
                  <a:lnTo>
                    <a:pt x="1296" y="1660"/>
                  </a:lnTo>
                  <a:lnTo>
                    <a:pt x="1296" y="1661"/>
                  </a:lnTo>
                  <a:lnTo>
                    <a:pt x="1295" y="1662"/>
                  </a:lnTo>
                  <a:lnTo>
                    <a:pt x="1291" y="1665"/>
                  </a:lnTo>
                  <a:lnTo>
                    <a:pt x="1282" y="1666"/>
                  </a:lnTo>
                  <a:lnTo>
                    <a:pt x="1273" y="1676"/>
                  </a:lnTo>
                  <a:lnTo>
                    <a:pt x="1257" y="1676"/>
                  </a:lnTo>
                  <a:lnTo>
                    <a:pt x="1257" y="1677"/>
                  </a:lnTo>
                  <a:lnTo>
                    <a:pt x="1256" y="1678"/>
                  </a:lnTo>
                  <a:lnTo>
                    <a:pt x="1256" y="1682"/>
                  </a:lnTo>
                  <a:lnTo>
                    <a:pt x="1255" y="1683"/>
                  </a:lnTo>
                  <a:lnTo>
                    <a:pt x="1254" y="1685"/>
                  </a:lnTo>
                  <a:lnTo>
                    <a:pt x="1255" y="1686"/>
                  </a:lnTo>
                  <a:lnTo>
                    <a:pt x="1257" y="1691"/>
                  </a:lnTo>
                  <a:lnTo>
                    <a:pt x="1256" y="1694"/>
                  </a:lnTo>
                  <a:lnTo>
                    <a:pt x="1255" y="1695"/>
                  </a:lnTo>
                  <a:lnTo>
                    <a:pt x="1251" y="1696"/>
                  </a:lnTo>
                  <a:lnTo>
                    <a:pt x="1245" y="1697"/>
                  </a:lnTo>
                  <a:lnTo>
                    <a:pt x="1244" y="1700"/>
                  </a:lnTo>
                  <a:lnTo>
                    <a:pt x="1239" y="1704"/>
                  </a:lnTo>
                  <a:lnTo>
                    <a:pt x="1232" y="1710"/>
                  </a:lnTo>
                  <a:lnTo>
                    <a:pt x="1229" y="1710"/>
                  </a:lnTo>
                  <a:lnTo>
                    <a:pt x="1223" y="1707"/>
                  </a:lnTo>
                  <a:lnTo>
                    <a:pt x="1221" y="1707"/>
                  </a:lnTo>
                  <a:lnTo>
                    <a:pt x="1221" y="1708"/>
                  </a:lnTo>
                  <a:lnTo>
                    <a:pt x="1223" y="1709"/>
                  </a:lnTo>
                  <a:lnTo>
                    <a:pt x="1225" y="1709"/>
                  </a:lnTo>
                  <a:lnTo>
                    <a:pt x="1225" y="1711"/>
                  </a:lnTo>
                  <a:lnTo>
                    <a:pt x="1226" y="1713"/>
                  </a:lnTo>
                  <a:lnTo>
                    <a:pt x="1226" y="1727"/>
                  </a:lnTo>
                  <a:lnTo>
                    <a:pt x="1227" y="1732"/>
                  </a:lnTo>
                  <a:lnTo>
                    <a:pt x="1230" y="1735"/>
                  </a:lnTo>
                  <a:lnTo>
                    <a:pt x="1231" y="1738"/>
                  </a:lnTo>
                  <a:lnTo>
                    <a:pt x="1230" y="1740"/>
                  </a:lnTo>
                  <a:lnTo>
                    <a:pt x="1230" y="1741"/>
                  </a:lnTo>
                  <a:lnTo>
                    <a:pt x="1233" y="1743"/>
                  </a:lnTo>
                  <a:lnTo>
                    <a:pt x="1233" y="1744"/>
                  </a:lnTo>
                  <a:lnTo>
                    <a:pt x="1234" y="1745"/>
                  </a:lnTo>
                  <a:lnTo>
                    <a:pt x="1234" y="1748"/>
                  </a:lnTo>
                  <a:lnTo>
                    <a:pt x="1230" y="1753"/>
                  </a:lnTo>
                  <a:lnTo>
                    <a:pt x="1226" y="1756"/>
                  </a:lnTo>
                  <a:lnTo>
                    <a:pt x="1218" y="1759"/>
                  </a:lnTo>
                  <a:lnTo>
                    <a:pt x="1215" y="1762"/>
                  </a:lnTo>
                  <a:lnTo>
                    <a:pt x="1214" y="1762"/>
                  </a:lnTo>
                  <a:lnTo>
                    <a:pt x="1212" y="1760"/>
                  </a:lnTo>
                  <a:lnTo>
                    <a:pt x="1211" y="1758"/>
                  </a:lnTo>
                  <a:lnTo>
                    <a:pt x="1207" y="1758"/>
                  </a:lnTo>
                  <a:lnTo>
                    <a:pt x="1207" y="1757"/>
                  </a:lnTo>
                  <a:lnTo>
                    <a:pt x="1206" y="1756"/>
                  </a:lnTo>
                  <a:lnTo>
                    <a:pt x="1206" y="1754"/>
                  </a:lnTo>
                  <a:lnTo>
                    <a:pt x="1204" y="1752"/>
                  </a:lnTo>
                  <a:lnTo>
                    <a:pt x="1202" y="1750"/>
                  </a:lnTo>
                  <a:lnTo>
                    <a:pt x="1202" y="1747"/>
                  </a:lnTo>
                  <a:lnTo>
                    <a:pt x="1201" y="1746"/>
                  </a:lnTo>
                  <a:lnTo>
                    <a:pt x="1201" y="1744"/>
                  </a:lnTo>
                  <a:lnTo>
                    <a:pt x="1200" y="1743"/>
                  </a:lnTo>
                  <a:lnTo>
                    <a:pt x="1199" y="1740"/>
                  </a:lnTo>
                  <a:lnTo>
                    <a:pt x="1198" y="1740"/>
                  </a:lnTo>
                  <a:lnTo>
                    <a:pt x="1198" y="1738"/>
                  </a:lnTo>
                  <a:lnTo>
                    <a:pt x="1196" y="1738"/>
                  </a:lnTo>
                  <a:lnTo>
                    <a:pt x="1194" y="1733"/>
                  </a:lnTo>
                  <a:lnTo>
                    <a:pt x="1192" y="1732"/>
                  </a:lnTo>
                  <a:lnTo>
                    <a:pt x="1190" y="1731"/>
                  </a:lnTo>
                  <a:lnTo>
                    <a:pt x="1189" y="1728"/>
                  </a:lnTo>
                  <a:lnTo>
                    <a:pt x="1188" y="1728"/>
                  </a:lnTo>
                  <a:lnTo>
                    <a:pt x="1188" y="1727"/>
                  </a:lnTo>
                  <a:lnTo>
                    <a:pt x="1187" y="1727"/>
                  </a:lnTo>
                  <a:lnTo>
                    <a:pt x="1187" y="1726"/>
                  </a:lnTo>
                  <a:lnTo>
                    <a:pt x="1181" y="1720"/>
                  </a:lnTo>
                  <a:lnTo>
                    <a:pt x="1176" y="1720"/>
                  </a:lnTo>
                  <a:lnTo>
                    <a:pt x="1175" y="1722"/>
                  </a:lnTo>
                  <a:lnTo>
                    <a:pt x="1174" y="1723"/>
                  </a:lnTo>
                  <a:lnTo>
                    <a:pt x="1174" y="1725"/>
                  </a:lnTo>
                  <a:lnTo>
                    <a:pt x="1173" y="1727"/>
                  </a:lnTo>
                  <a:lnTo>
                    <a:pt x="1171" y="1728"/>
                  </a:lnTo>
                  <a:lnTo>
                    <a:pt x="1169" y="1729"/>
                  </a:lnTo>
                  <a:lnTo>
                    <a:pt x="1168" y="1729"/>
                  </a:lnTo>
                  <a:lnTo>
                    <a:pt x="1168" y="1733"/>
                  </a:lnTo>
                  <a:lnTo>
                    <a:pt x="1169" y="1733"/>
                  </a:lnTo>
                  <a:lnTo>
                    <a:pt x="1168" y="1734"/>
                  </a:lnTo>
                  <a:lnTo>
                    <a:pt x="1167" y="1737"/>
                  </a:lnTo>
                  <a:lnTo>
                    <a:pt x="1167" y="1739"/>
                  </a:lnTo>
                  <a:lnTo>
                    <a:pt x="1169" y="1743"/>
                  </a:lnTo>
                  <a:lnTo>
                    <a:pt x="1169" y="1745"/>
                  </a:lnTo>
                  <a:lnTo>
                    <a:pt x="1168" y="1746"/>
                  </a:lnTo>
                  <a:lnTo>
                    <a:pt x="1165" y="1750"/>
                  </a:lnTo>
                  <a:lnTo>
                    <a:pt x="1163" y="1752"/>
                  </a:lnTo>
                  <a:lnTo>
                    <a:pt x="1151" y="1758"/>
                  </a:lnTo>
                  <a:lnTo>
                    <a:pt x="1151" y="1760"/>
                  </a:lnTo>
                  <a:lnTo>
                    <a:pt x="1147" y="1777"/>
                  </a:lnTo>
                  <a:lnTo>
                    <a:pt x="1145" y="1793"/>
                  </a:lnTo>
                  <a:lnTo>
                    <a:pt x="1147" y="1794"/>
                  </a:lnTo>
                  <a:lnTo>
                    <a:pt x="1153" y="1799"/>
                  </a:lnTo>
                  <a:lnTo>
                    <a:pt x="1156" y="1801"/>
                  </a:lnTo>
                  <a:lnTo>
                    <a:pt x="1157" y="1805"/>
                  </a:lnTo>
                  <a:lnTo>
                    <a:pt x="1156" y="1808"/>
                  </a:lnTo>
                  <a:lnTo>
                    <a:pt x="1153" y="1811"/>
                  </a:lnTo>
                  <a:lnTo>
                    <a:pt x="1152" y="1814"/>
                  </a:lnTo>
                  <a:lnTo>
                    <a:pt x="1151" y="1814"/>
                  </a:lnTo>
                  <a:lnTo>
                    <a:pt x="1150" y="1815"/>
                  </a:lnTo>
                  <a:lnTo>
                    <a:pt x="1145" y="1818"/>
                  </a:lnTo>
                  <a:lnTo>
                    <a:pt x="1145" y="1820"/>
                  </a:lnTo>
                  <a:lnTo>
                    <a:pt x="1133" y="1851"/>
                  </a:lnTo>
                  <a:lnTo>
                    <a:pt x="1144" y="1856"/>
                  </a:lnTo>
                  <a:lnTo>
                    <a:pt x="1153" y="1860"/>
                  </a:lnTo>
                  <a:lnTo>
                    <a:pt x="1158" y="1861"/>
                  </a:lnTo>
                  <a:lnTo>
                    <a:pt x="1159" y="1861"/>
                  </a:lnTo>
                  <a:lnTo>
                    <a:pt x="1159" y="1863"/>
                  </a:lnTo>
                  <a:lnTo>
                    <a:pt x="1158" y="1864"/>
                  </a:lnTo>
                  <a:lnTo>
                    <a:pt x="1158" y="1866"/>
                  </a:lnTo>
                  <a:lnTo>
                    <a:pt x="1159" y="1867"/>
                  </a:lnTo>
                  <a:lnTo>
                    <a:pt x="1159" y="1873"/>
                  </a:lnTo>
                  <a:lnTo>
                    <a:pt x="1163" y="1873"/>
                  </a:lnTo>
                  <a:lnTo>
                    <a:pt x="1163" y="1874"/>
                  </a:lnTo>
                  <a:lnTo>
                    <a:pt x="1161" y="1876"/>
                  </a:lnTo>
                  <a:lnTo>
                    <a:pt x="1157" y="1877"/>
                  </a:lnTo>
                  <a:lnTo>
                    <a:pt x="1157" y="1880"/>
                  </a:lnTo>
                  <a:lnTo>
                    <a:pt x="1161" y="1883"/>
                  </a:lnTo>
                  <a:lnTo>
                    <a:pt x="1162" y="1886"/>
                  </a:lnTo>
                  <a:lnTo>
                    <a:pt x="1162" y="1887"/>
                  </a:lnTo>
                  <a:lnTo>
                    <a:pt x="1161" y="1887"/>
                  </a:lnTo>
                  <a:lnTo>
                    <a:pt x="1161" y="1888"/>
                  </a:lnTo>
                  <a:lnTo>
                    <a:pt x="1159" y="1889"/>
                  </a:lnTo>
                  <a:lnTo>
                    <a:pt x="1161" y="1889"/>
                  </a:lnTo>
                  <a:lnTo>
                    <a:pt x="1161" y="1891"/>
                  </a:lnTo>
                  <a:lnTo>
                    <a:pt x="1162" y="1892"/>
                  </a:lnTo>
                  <a:lnTo>
                    <a:pt x="1170" y="1898"/>
                  </a:lnTo>
                  <a:lnTo>
                    <a:pt x="1171" y="1897"/>
                  </a:lnTo>
                  <a:lnTo>
                    <a:pt x="1171" y="1888"/>
                  </a:lnTo>
                  <a:lnTo>
                    <a:pt x="1174" y="1888"/>
                  </a:lnTo>
                  <a:lnTo>
                    <a:pt x="1182" y="1893"/>
                  </a:lnTo>
                  <a:lnTo>
                    <a:pt x="1199" y="1892"/>
                  </a:lnTo>
                  <a:lnTo>
                    <a:pt x="1202" y="1893"/>
                  </a:lnTo>
                  <a:lnTo>
                    <a:pt x="1205" y="1895"/>
                  </a:lnTo>
                  <a:lnTo>
                    <a:pt x="1212" y="1910"/>
                  </a:lnTo>
                  <a:lnTo>
                    <a:pt x="1217" y="1915"/>
                  </a:lnTo>
                  <a:lnTo>
                    <a:pt x="1219" y="1915"/>
                  </a:lnTo>
                  <a:lnTo>
                    <a:pt x="1220" y="1916"/>
                  </a:lnTo>
                  <a:lnTo>
                    <a:pt x="1220" y="1917"/>
                  </a:lnTo>
                  <a:lnTo>
                    <a:pt x="1226" y="1934"/>
                  </a:lnTo>
                  <a:lnTo>
                    <a:pt x="1239" y="1954"/>
                  </a:lnTo>
                  <a:lnTo>
                    <a:pt x="1237" y="1957"/>
                  </a:lnTo>
                  <a:lnTo>
                    <a:pt x="1236" y="1959"/>
                  </a:lnTo>
                  <a:lnTo>
                    <a:pt x="1230" y="1960"/>
                  </a:lnTo>
                  <a:lnTo>
                    <a:pt x="1229" y="1959"/>
                  </a:lnTo>
                  <a:lnTo>
                    <a:pt x="1227" y="1956"/>
                  </a:lnTo>
                  <a:lnTo>
                    <a:pt x="1226" y="1956"/>
                  </a:lnTo>
                  <a:lnTo>
                    <a:pt x="1226" y="1955"/>
                  </a:lnTo>
                  <a:lnTo>
                    <a:pt x="1224" y="1954"/>
                  </a:lnTo>
                  <a:lnTo>
                    <a:pt x="1220" y="1955"/>
                  </a:lnTo>
                  <a:lnTo>
                    <a:pt x="1219" y="1956"/>
                  </a:lnTo>
                  <a:lnTo>
                    <a:pt x="1218" y="1960"/>
                  </a:lnTo>
                  <a:lnTo>
                    <a:pt x="1217" y="1961"/>
                  </a:lnTo>
                  <a:lnTo>
                    <a:pt x="1218" y="1961"/>
                  </a:lnTo>
                  <a:lnTo>
                    <a:pt x="1220" y="1963"/>
                  </a:lnTo>
                  <a:lnTo>
                    <a:pt x="1220" y="1965"/>
                  </a:lnTo>
                  <a:lnTo>
                    <a:pt x="1221" y="1965"/>
                  </a:lnTo>
                  <a:lnTo>
                    <a:pt x="1220" y="1967"/>
                  </a:lnTo>
                  <a:lnTo>
                    <a:pt x="1225" y="1967"/>
                  </a:lnTo>
                  <a:lnTo>
                    <a:pt x="1227" y="1968"/>
                  </a:lnTo>
                  <a:lnTo>
                    <a:pt x="1229" y="1968"/>
                  </a:lnTo>
                  <a:lnTo>
                    <a:pt x="1229" y="1969"/>
                  </a:lnTo>
                  <a:lnTo>
                    <a:pt x="1232" y="1972"/>
                  </a:lnTo>
                  <a:lnTo>
                    <a:pt x="1236" y="1972"/>
                  </a:lnTo>
                  <a:lnTo>
                    <a:pt x="1240" y="1977"/>
                  </a:lnTo>
                  <a:lnTo>
                    <a:pt x="1249" y="1981"/>
                  </a:lnTo>
                  <a:lnTo>
                    <a:pt x="1250" y="1984"/>
                  </a:lnTo>
                  <a:lnTo>
                    <a:pt x="1251" y="1985"/>
                  </a:lnTo>
                  <a:lnTo>
                    <a:pt x="1252" y="1985"/>
                  </a:lnTo>
                  <a:lnTo>
                    <a:pt x="1252" y="1986"/>
                  </a:lnTo>
                  <a:lnTo>
                    <a:pt x="1250" y="1986"/>
                  </a:lnTo>
                  <a:lnTo>
                    <a:pt x="1250" y="1985"/>
                  </a:lnTo>
                  <a:lnTo>
                    <a:pt x="1248" y="1985"/>
                  </a:lnTo>
                  <a:lnTo>
                    <a:pt x="1245" y="1983"/>
                  </a:lnTo>
                  <a:lnTo>
                    <a:pt x="1246" y="1981"/>
                  </a:lnTo>
                  <a:lnTo>
                    <a:pt x="1245" y="1981"/>
                  </a:lnTo>
                  <a:lnTo>
                    <a:pt x="1243" y="1984"/>
                  </a:lnTo>
                  <a:lnTo>
                    <a:pt x="1243" y="1985"/>
                  </a:lnTo>
                  <a:lnTo>
                    <a:pt x="1242" y="1985"/>
                  </a:lnTo>
                  <a:lnTo>
                    <a:pt x="1242" y="1986"/>
                  </a:lnTo>
                  <a:lnTo>
                    <a:pt x="1244" y="1986"/>
                  </a:lnTo>
                  <a:lnTo>
                    <a:pt x="1244" y="1992"/>
                  </a:lnTo>
                  <a:lnTo>
                    <a:pt x="1242" y="1990"/>
                  </a:lnTo>
                  <a:lnTo>
                    <a:pt x="1240" y="1990"/>
                  </a:lnTo>
                  <a:lnTo>
                    <a:pt x="1240" y="1991"/>
                  </a:lnTo>
                  <a:lnTo>
                    <a:pt x="1239" y="1991"/>
                  </a:lnTo>
                  <a:lnTo>
                    <a:pt x="1237" y="1992"/>
                  </a:lnTo>
                  <a:lnTo>
                    <a:pt x="1237" y="1996"/>
                  </a:lnTo>
                  <a:lnTo>
                    <a:pt x="1236" y="1996"/>
                  </a:lnTo>
                  <a:lnTo>
                    <a:pt x="1236" y="1993"/>
                  </a:lnTo>
                  <a:lnTo>
                    <a:pt x="1234" y="1992"/>
                  </a:lnTo>
                  <a:lnTo>
                    <a:pt x="1234" y="1995"/>
                  </a:lnTo>
                  <a:lnTo>
                    <a:pt x="1233" y="1993"/>
                  </a:lnTo>
                  <a:lnTo>
                    <a:pt x="1233" y="1996"/>
                  </a:lnTo>
                  <a:lnTo>
                    <a:pt x="1234" y="1997"/>
                  </a:lnTo>
                  <a:lnTo>
                    <a:pt x="1233" y="1997"/>
                  </a:lnTo>
                  <a:lnTo>
                    <a:pt x="1232" y="1996"/>
                  </a:lnTo>
                  <a:lnTo>
                    <a:pt x="1232" y="1998"/>
                  </a:lnTo>
                  <a:lnTo>
                    <a:pt x="1231" y="1998"/>
                  </a:lnTo>
                  <a:lnTo>
                    <a:pt x="1231" y="1997"/>
                  </a:lnTo>
                  <a:lnTo>
                    <a:pt x="1227" y="1993"/>
                  </a:lnTo>
                  <a:lnTo>
                    <a:pt x="1226" y="1995"/>
                  </a:lnTo>
                  <a:lnTo>
                    <a:pt x="1225" y="1995"/>
                  </a:lnTo>
                  <a:lnTo>
                    <a:pt x="1225" y="1996"/>
                  </a:lnTo>
                  <a:lnTo>
                    <a:pt x="1224" y="1996"/>
                  </a:lnTo>
                  <a:lnTo>
                    <a:pt x="1224" y="1997"/>
                  </a:lnTo>
                  <a:lnTo>
                    <a:pt x="1226" y="1997"/>
                  </a:lnTo>
                  <a:lnTo>
                    <a:pt x="1227" y="1999"/>
                  </a:lnTo>
                  <a:lnTo>
                    <a:pt x="1227" y="2002"/>
                  </a:lnTo>
                  <a:lnTo>
                    <a:pt x="1225" y="2002"/>
                  </a:lnTo>
                  <a:lnTo>
                    <a:pt x="1225" y="2004"/>
                  </a:lnTo>
                  <a:lnTo>
                    <a:pt x="1226" y="2003"/>
                  </a:lnTo>
                  <a:lnTo>
                    <a:pt x="1229" y="2003"/>
                  </a:lnTo>
                  <a:lnTo>
                    <a:pt x="1229" y="2008"/>
                  </a:lnTo>
                  <a:lnTo>
                    <a:pt x="1230" y="2010"/>
                  </a:lnTo>
                  <a:lnTo>
                    <a:pt x="1229" y="2011"/>
                  </a:lnTo>
                  <a:lnTo>
                    <a:pt x="1227" y="2011"/>
                  </a:lnTo>
                  <a:lnTo>
                    <a:pt x="1227" y="2012"/>
                  </a:lnTo>
                  <a:lnTo>
                    <a:pt x="1226" y="2011"/>
                  </a:lnTo>
                  <a:lnTo>
                    <a:pt x="1226" y="2009"/>
                  </a:lnTo>
                  <a:lnTo>
                    <a:pt x="1224" y="2006"/>
                  </a:lnTo>
                  <a:lnTo>
                    <a:pt x="1224" y="2005"/>
                  </a:lnTo>
                  <a:lnTo>
                    <a:pt x="1221" y="2003"/>
                  </a:lnTo>
                  <a:lnTo>
                    <a:pt x="1220" y="2003"/>
                  </a:lnTo>
                  <a:lnTo>
                    <a:pt x="1219" y="2004"/>
                  </a:lnTo>
                  <a:lnTo>
                    <a:pt x="1219" y="2005"/>
                  </a:lnTo>
                  <a:lnTo>
                    <a:pt x="1217" y="2005"/>
                  </a:lnTo>
                  <a:lnTo>
                    <a:pt x="1215" y="2006"/>
                  </a:lnTo>
                  <a:lnTo>
                    <a:pt x="1214" y="2009"/>
                  </a:lnTo>
                  <a:lnTo>
                    <a:pt x="1212" y="2009"/>
                  </a:lnTo>
                  <a:lnTo>
                    <a:pt x="1212" y="2010"/>
                  </a:lnTo>
                  <a:lnTo>
                    <a:pt x="1214" y="2010"/>
                  </a:lnTo>
                  <a:lnTo>
                    <a:pt x="1214" y="2011"/>
                  </a:lnTo>
                  <a:lnTo>
                    <a:pt x="1209" y="2011"/>
                  </a:lnTo>
                  <a:lnTo>
                    <a:pt x="1209" y="2014"/>
                  </a:lnTo>
                  <a:lnTo>
                    <a:pt x="1208" y="2015"/>
                  </a:lnTo>
                  <a:lnTo>
                    <a:pt x="1207" y="2015"/>
                  </a:lnTo>
                  <a:lnTo>
                    <a:pt x="1206" y="2016"/>
                  </a:lnTo>
                  <a:lnTo>
                    <a:pt x="1207" y="2016"/>
                  </a:lnTo>
                  <a:lnTo>
                    <a:pt x="1207" y="2018"/>
                  </a:lnTo>
                  <a:lnTo>
                    <a:pt x="1206" y="2018"/>
                  </a:lnTo>
                  <a:lnTo>
                    <a:pt x="1205" y="2017"/>
                  </a:lnTo>
                  <a:lnTo>
                    <a:pt x="1204" y="2017"/>
                  </a:lnTo>
                  <a:lnTo>
                    <a:pt x="1202" y="2018"/>
                  </a:lnTo>
                  <a:lnTo>
                    <a:pt x="1201" y="2016"/>
                  </a:lnTo>
                  <a:lnTo>
                    <a:pt x="1200" y="2016"/>
                  </a:lnTo>
                  <a:lnTo>
                    <a:pt x="1200" y="2017"/>
                  </a:lnTo>
                  <a:lnTo>
                    <a:pt x="1199" y="2017"/>
                  </a:lnTo>
                  <a:lnTo>
                    <a:pt x="1199" y="2018"/>
                  </a:lnTo>
                  <a:lnTo>
                    <a:pt x="1198" y="2018"/>
                  </a:lnTo>
                  <a:lnTo>
                    <a:pt x="1198" y="2020"/>
                  </a:lnTo>
                  <a:lnTo>
                    <a:pt x="1196" y="2018"/>
                  </a:lnTo>
                  <a:lnTo>
                    <a:pt x="1196" y="2017"/>
                  </a:lnTo>
                  <a:lnTo>
                    <a:pt x="1195" y="2017"/>
                  </a:lnTo>
                  <a:lnTo>
                    <a:pt x="1195" y="2018"/>
                  </a:lnTo>
                  <a:lnTo>
                    <a:pt x="1194" y="2018"/>
                  </a:lnTo>
                  <a:lnTo>
                    <a:pt x="1193" y="2020"/>
                  </a:lnTo>
                  <a:lnTo>
                    <a:pt x="1193" y="2018"/>
                  </a:lnTo>
                  <a:lnTo>
                    <a:pt x="1190" y="2018"/>
                  </a:lnTo>
                  <a:lnTo>
                    <a:pt x="1190" y="2024"/>
                  </a:lnTo>
                  <a:lnTo>
                    <a:pt x="1189" y="2026"/>
                  </a:lnTo>
                  <a:lnTo>
                    <a:pt x="1188" y="2022"/>
                  </a:lnTo>
                  <a:lnTo>
                    <a:pt x="1187" y="2022"/>
                  </a:lnTo>
                  <a:lnTo>
                    <a:pt x="1187" y="2020"/>
                  </a:lnTo>
                  <a:lnTo>
                    <a:pt x="1186" y="2020"/>
                  </a:lnTo>
                  <a:lnTo>
                    <a:pt x="1184" y="2018"/>
                  </a:lnTo>
                  <a:lnTo>
                    <a:pt x="1184" y="2020"/>
                  </a:lnTo>
                  <a:lnTo>
                    <a:pt x="1183" y="2020"/>
                  </a:lnTo>
                  <a:lnTo>
                    <a:pt x="1182" y="2018"/>
                  </a:lnTo>
                  <a:lnTo>
                    <a:pt x="1182" y="2016"/>
                  </a:lnTo>
                  <a:lnTo>
                    <a:pt x="1181" y="2016"/>
                  </a:lnTo>
                  <a:lnTo>
                    <a:pt x="1180" y="2015"/>
                  </a:lnTo>
                  <a:lnTo>
                    <a:pt x="1178" y="2015"/>
                  </a:lnTo>
                  <a:lnTo>
                    <a:pt x="1178" y="2017"/>
                  </a:lnTo>
                  <a:lnTo>
                    <a:pt x="1180" y="2017"/>
                  </a:lnTo>
                  <a:lnTo>
                    <a:pt x="1181" y="2018"/>
                  </a:lnTo>
                  <a:lnTo>
                    <a:pt x="1181" y="2023"/>
                  </a:lnTo>
                  <a:lnTo>
                    <a:pt x="1183" y="2024"/>
                  </a:lnTo>
                  <a:lnTo>
                    <a:pt x="1182" y="2026"/>
                  </a:lnTo>
                  <a:lnTo>
                    <a:pt x="1182" y="2028"/>
                  </a:lnTo>
                  <a:lnTo>
                    <a:pt x="1181" y="2028"/>
                  </a:lnTo>
                  <a:lnTo>
                    <a:pt x="1181" y="2027"/>
                  </a:lnTo>
                  <a:lnTo>
                    <a:pt x="1180" y="2026"/>
                  </a:lnTo>
                  <a:lnTo>
                    <a:pt x="1180" y="2024"/>
                  </a:lnTo>
                  <a:lnTo>
                    <a:pt x="1177" y="2022"/>
                  </a:lnTo>
                  <a:lnTo>
                    <a:pt x="1177" y="2021"/>
                  </a:lnTo>
                  <a:lnTo>
                    <a:pt x="1174" y="2021"/>
                  </a:lnTo>
                  <a:lnTo>
                    <a:pt x="1174" y="2018"/>
                  </a:lnTo>
                  <a:lnTo>
                    <a:pt x="1176" y="2018"/>
                  </a:lnTo>
                  <a:lnTo>
                    <a:pt x="1175" y="2017"/>
                  </a:lnTo>
                  <a:lnTo>
                    <a:pt x="1173" y="2017"/>
                  </a:lnTo>
                  <a:lnTo>
                    <a:pt x="1173" y="2016"/>
                  </a:lnTo>
                  <a:lnTo>
                    <a:pt x="1171" y="2016"/>
                  </a:lnTo>
                  <a:lnTo>
                    <a:pt x="1171" y="2017"/>
                  </a:lnTo>
                  <a:lnTo>
                    <a:pt x="1173" y="2018"/>
                  </a:lnTo>
                  <a:lnTo>
                    <a:pt x="1173" y="2021"/>
                  </a:lnTo>
                  <a:lnTo>
                    <a:pt x="1174" y="2021"/>
                  </a:lnTo>
                  <a:lnTo>
                    <a:pt x="1175" y="2022"/>
                  </a:lnTo>
                  <a:lnTo>
                    <a:pt x="1176" y="2022"/>
                  </a:lnTo>
                  <a:lnTo>
                    <a:pt x="1178" y="2024"/>
                  </a:lnTo>
                  <a:lnTo>
                    <a:pt x="1178" y="2029"/>
                  </a:lnTo>
                  <a:lnTo>
                    <a:pt x="1177" y="2029"/>
                  </a:lnTo>
                  <a:lnTo>
                    <a:pt x="1177" y="2028"/>
                  </a:lnTo>
                  <a:lnTo>
                    <a:pt x="1176" y="2027"/>
                  </a:lnTo>
                  <a:lnTo>
                    <a:pt x="1176" y="2028"/>
                  </a:lnTo>
                  <a:lnTo>
                    <a:pt x="1177" y="2030"/>
                  </a:lnTo>
                  <a:lnTo>
                    <a:pt x="1177" y="2032"/>
                  </a:lnTo>
                  <a:lnTo>
                    <a:pt x="1176" y="2033"/>
                  </a:lnTo>
                  <a:lnTo>
                    <a:pt x="1176" y="2035"/>
                  </a:lnTo>
                  <a:lnTo>
                    <a:pt x="1175" y="2036"/>
                  </a:lnTo>
                  <a:lnTo>
                    <a:pt x="1171" y="2036"/>
                  </a:lnTo>
                  <a:lnTo>
                    <a:pt x="1171" y="2038"/>
                  </a:lnTo>
                  <a:lnTo>
                    <a:pt x="1175" y="2038"/>
                  </a:lnTo>
                  <a:lnTo>
                    <a:pt x="1174" y="2039"/>
                  </a:lnTo>
                  <a:lnTo>
                    <a:pt x="1174" y="2040"/>
                  </a:lnTo>
                  <a:lnTo>
                    <a:pt x="1173" y="2040"/>
                  </a:lnTo>
                  <a:lnTo>
                    <a:pt x="1171" y="2042"/>
                  </a:lnTo>
                  <a:lnTo>
                    <a:pt x="1171" y="2049"/>
                  </a:lnTo>
                  <a:lnTo>
                    <a:pt x="1170" y="2051"/>
                  </a:lnTo>
                  <a:lnTo>
                    <a:pt x="1169" y="2049"/>
                  </a:lnTo>
                  <a:lnTo>
                    <a:pt x="1168" y="2049"/>
                  </a:lnTo>
                  <a:lnTo>
                    <a:pt x="1168" y="2051"/>
                  </a:lnTo>
                  <a:lnTo>
                    <a:pt x="1167" y="2052"/>
                  </a:lnTo>
                  <a:lnTo>
                    <a:pt x="1167" y="2054"/>
                  </a:lnTo>
                  <a:lnTo>
                    <a:pt x="1165" y="2057"/>
                  </a:lnTo>
                  <a:lnTo>
                    <a:pt x="1165" y="2058"/>
                  </a:lnTo>
                  <a:lnTo>
                    <a:pt x="1164" y="2059"/>
                  </a:lnTo>
                  <a:lnTo>
                    <a:pt x="1164" y="2063"/>
                  </a:lnTo>
                  <a:lnTo>
                    <a:pt x="1163" y="2064"/>
                  </a:lnTo>
                  <a:lnTo>
                    <a:pt x="1163" y="2063"/>
                  </a:lnTo>
                  <a:lnTo>
                    <a:pt x="1162" y="2064"/>
                  </a:lnTo>
                  <a:lnTo>
                    <a:pt x="1162" y="2065"/>
                  </a:lnTo>
                  <a:lnTo>
                    <a:pt x="1161" y="2066"/>
                  </a:lnTo>
                  <a:lnTo>
                    <a:pt x="1161" y="2065"/>
                  </a:lnTo>
                  <a:lnTo>
                    <a:pt x="1159" y="2064"/>
                  </a:lnTo>
                  <a:lnTo>
                    <a:pt x="1159" y="2070"/>
                  </a:lnTo>
                  <a:lnTo>
                    <a:pt x="1158" y="2072"/>
                  </a:lnTo>
                  <a:lnTo>
                    <a:pt x="1158" y="2075"/>
                  </a:lnTo>
                  <a:lnTo>
                    <a:pt x="1157" y="2073"/>
                  </a:lnTo>
                  <a:lnTo>
                    <a:pt x="1156" y="2071"/>
                  </a:lnTo>
                  <a:lnTo>
                    <a:pt x="1156" y="2067"/>
                  </a:lnTo>
                  <a:lnTo>
                    <a:pt x="1155" y="2066"/>
                  </a:lnTo>
                  <a:lnTo>
                    <a:pt x="1155" y="2071"/>
                  </a:lnTo>
                  <a:lnTo>
                    <a:pt x="1156" y="2071"/>
                  </a:lnTo>
                  <a:lnTo>
                    <a:pt x="1155" y="2072"/>
                  </a:lnTo>
                  <a:lnTo>
                    <a:pt x="1153" y="2075"/>
                  </a:lnTo>
                  <a:lnTo>
                    <a:pt x="1153" y="2076"/>
                  </a:lnTo>
                  <a:lnTo>
                    <a:pt x="1152" y="2075"/>
                  </a:lnTo>
                  <a:lnTo>
                    <a:pt x="1150" y="2076"/>
                  </a:lnTo>
                  <a:lnTo>
                    <a:pt x="1150" y="2077"/>
                  </a:lnTo>
                  <a:lnTo>
                    <a:pt x="1147" y="2079"/>
                  </a:lnTo>
                  <a:lnTo>
                    <a:pt x="1146" y="2079"/>
                  </a:lnTo>
                  <a:lnTo>
                    <a:pt x="1144" y="2082"/>
                  </a:lnTo>
                  <a:lnTo>
                    <a:pt x="1143" y="2082"/>
                  </a:lnTo>
                  <a:lnTo>
                    <a:pt x="1143" y="2089"/>
                  </a:lnTo>
                  <a:lnTo>
                    <a:pt x="1142" y="2089"/>
                  </a:lnTo>
                  <a:lnTo>
                    <a:pt x="1142" y="2091"/>
                  </a:lnTo>
                  <a:lnTo>
                    <a:pt x="1143" y="2094"/>
                  </a:lnTo>
                  <a:lnTo>
                    <a:pt x="1143" y="2095"/>
                  </a:lnTo>
                  <a:lnTo>
                    <a:pt x="1145" y="2097"/>
                  </a:lnTo>
                  <a:lnTo>
                    <a:pt x="1149" y="2097"/>
                  </a:lnTo>
                  <a:lnTo>
                    <a:pt x="1155" y="2098"/>
                  </a:lnTo>
                  <a:lnTo>
                    <a:pt x="1156" y="2100"/>
                  </a:lnTo>
                  <a:lnTo>
                    <a:pt x="1157" y="2100"/>
                  </a:lnTo>
                  <a:lnTo>
                    <a:pt x="1157" y="2101"/>
                  </a:lnTo>
                  <a:lnTo>
                    <a:pt x="1158" y="2104"/>
                  </a:lnTo>
                  <a:lnTo>
                    <a:pt x="1158" y="2106"/>
                  </a:lnTo>
                  <a:lnTo>
                    <a:pt x="1162" y="2109"/>
                  </a:lnTo>
                  <a:lnTo>
                    <a:pt x="1163" y="2109"/>
                  </a:lnTo>
                  <a:lnTo>
                    <a:pt x="1163" y="2108"/>
                  </a:lnTo>
                  <a:lnTo>
                    <a:pt x="1164" y="2107"/>
                  </a:lnTo>
                  <a:lnTo>
                    <a:pt x="1165" y="2108"/>
                  </a:lnTo>
                  <a:lnTo>
                    <a:pt x="1167" y="2110"/>
                  </a:lnTo>
                  <a:lnTo>
                    <a:pt x="1167" y="2115"/>
                  </a:lnTo>
                  <a:lnTo>
                    <a:pt x="1168" y="2118"/>
                  </a:lnTo>
                  <a:lnTo>
                    <a:pt x="1169" y="2119"/>
                  </a:lnTo>
                  <a:lnTo>
                    <a:pt x="1170" y="2119"/>
                  </a:lnTo>
                  <a:lnTo>
                    <a:pt x="1171" y="2124"/>
                  </a:lnTo>
                  <a:lnTo>
                    <a:pt x="1173" y="2125"/>
                  </a:lnTo>
                  <a:lnTo>
                    <a:pt x="1173" y="2127"/>
                  </a:lnTo>
                  <a:lnTo>
                    <a:pt x="1174" y="2128"/>
                  </a:lnTo>
                  <a:lnTo>
                    <a:pt x="1175" y="2128"/>
                  </a:lnTo>
                  <a:lnTo>
                    <a:pt x="1174" y="2129"/>
                  </a:lnTo>
                  <a:lnTo>
                    <a:pt x="1174" y="2131"/>
                  </a:lnTo>
                  <a:lnTo>
                    <a:pt x="1175" y="2131"/>
                  </a:lnTo>
                  <a:lnTo>
                    <a:pt x="1176" y="2132"/>
                  </a:lnTo>
                  <a:lnTo>
                    <a:pt x="1176" y="2134"/>
                  </a:lnTo>
                  <a:lnTo>
                    <a:pt x="1175" y="2134"/>
                  </a:lnTo>
                  <a:lnTo>
                    <a:pt x="1174" y="2135"/>
                  </a:lnTo>
                  <a:lnTo>
                    <a:pt x="1174" y="2139"/>
                  </a:lnTo>
                  <a:lnTo>
                    <a:pt x="1173" y="2140"/>
                  </a:lnTo>
                  <a:lnTo>
                    <a:pt x="1173" y="2141"/>
                  </a:lnTo>
                  <a:lnTo>
                    <a:pt x="1171" y="2144"/>
                  </a:lnTo>
                  <a:lnTo>
                    <a:pt x="1171" y="2143"/>
                  </a:lnTo>
                  <a:lnTo>
                    <a:pt x="1170" y="2143"/>
                  </a:lnTo>
                  <a:lnTo>
                    <a:pt x="1170" y="2145"/>
                  </a:lnTo>
                  <a:lnTo>
                    <a:pt x="1173" y="2147"/>
                  </a:lnTo>
                  <a:lnTo>
                    <a:pt x="1173" y="2150"/>
                  </a:lnTo>
                  <a:lnTo>
                    <a:pt x="1174" y="2149"/>
                  </a:lnTo>
                  <a:lnTo>
                    <a:pt x="1175" y="2146"/>
                  </a:lnTo>
                  <a:lnTo>
                    <a:pt x="1175" y="2140"/>
                  </a:lnTo>
                  <a:lnTo>
                    <a:pt x="1176" y="2140"/>
                  </a:lnTo>
                  <a:lnTo>
                    <a:pt x="1176" y="2137"/>
                  </a:lnTo>
                  <a:lnTo>
                    <a:pt x="1177" y="2135"/>
                  </a:lnTo>
                  <a:lnTo>
                    <a:pt x="1177" y="2129"/>
                  </a:lnTo>
                  <a:lnTo>
                    <a:pt x="1178" y="2128"/>
                  </a:lnTo>
                  <a:lnTo>
                    <a:pt x="1178" y="2127"/>
                  </a:lnTo>
                  <a:lnTo>
                    <a:pt x="1180" y="2126"/>
                  </a:lnTo>
                  <a:lnTo>
                    <a:pt x="1181" y="2126"/>
                  </a:lnTo>
                  <a:lnTo>
                    <a:pt x="1182" y="2127"/>
                  </a:lnTo>
                  <a:lnTo>
                    <a:pt x="1183" y="2127"/>
                  </a:lnTo>
                  <a:lnTo>
                    <a:pt x="1184" y="2128"/>
                  </a:lnTo>
                  <a:lnTo>
                    <a:pt x="1182" y="2131"/>
                  </a:lnTo>
                  <a:lnTo>
                    <a:pt x="1181" y="2134"/>
                  </a:lnTo>
                  <a:lnTo>
                    <a:pt x="1177" y="2143"/>
                  </a:lnTo>
                  <a:lnTo>
                    <a:pt x="1177" y="2149"/>
                  </a:lnTo>
                  <a:lnTo>
                    <a:pt x="1176" y="2152"/>
                  </a:lnTo>
                  <a:lnTo>
                    <a:pt x="1175" y="2155"/>
                  </a:lnTo>
                  <a:lnTo>
                    <a:pt x="1175" y="2157"/>
                  </a:lnTo>
                  <a:lnTo>
                    <a:pt x="1176" y="2158"/>
                  </a:lnTo>
                  <a:lnTo>
                    <a:pt x="1176" y="2159"/>
                  </a:lnTo>
                  <a:lnTo>
                    <a:pt x="1175" y="2161"/>
                  </a:lnTo>
                  <a:lnTo>
                    <a:pt x="1176" y="2162"/>
                  </a:lnTo>
                  <a:lnTo>
                    <a:pt x="1178" y="2159"/>
                  </a:lnTo>
                  <a:lnTo>
                    <a:pt x="1180" y="2159"/>
                  </a:lnTo>
                  <a:lnTo>
                    <a:pt x="1180" y="2162"/>
                  </a:lnTo>
                  <a:lnTo>
                    <a:pt x="1178" y="2163"/>
                  </a:lnTo>
                  <a:lnTo>
                    <a:pt x="1178" y="2164"/>
                  </a:lnTo>
                  <a:lnTo>
                    <a:pt x="1177" y="2164"/>
                  </a:lnTo>
                  <a:lnTo>
                    <a:pt x="1175" y="2167"/>
                  </a:lnTo>
                  <a:lnTo>
                    <a:pt x="1176" y="2168"/>
                  </a:lnTo>
                  <a:lnTo>
                    <a:pt x="1175" y="2169"/>
                  </a:lnTo>
                  <a:lnTo>
                    <a:pt x="1175" y="2171"/>
                  </a:lnTo>
                  <a:lnTo>
                    <a:pt x="1174" y="2172"/>
                  </a:lnTo>
                  <a:lnTo>
                    <a:pt x="1174" y="2174"/>
                  </a:lnTo>
                  <a:lnTo>
                    <a:pt x="1175" y="2177"/>
                  </a:lnTo>
                  <a:lnTo>
                    <a:pt x="1177" y="2181"/>
                  </a:lnTo>
                  <a:lnTo>
                    <a:pt x="1180" y="2182"/>
                  </a:lnTo>
                  <a:lnTo>
                    <a:pt x="1181" y="2183"/>
                  </a:lnTo>
                  <a:lnTo>
                    <a:pt x="1181" y="2184"/>
                  </a:lnTo>
                  <a:lnTo>
                    <a:pt x="1184" y="2187"/>
                  </a:lnTo>
                  <a:lnTo>
                    <a:pt x="1184" y="2189"/>
                  </a:lnTo>
                  <a:lnTo>
                    <a:pt x="1186" y="2192"/>
                  </a:lnTo>
                  <a:lnTo>
                    <a:pt x="1186" y="2198"/>
                  </a:lnTo>
                  <a:lnTo>
                    <a:pt x="1187" y="2200"/>
                  </a:lnTo>
                  <a:lnTo>
                    <a:pt x="1190" y="2201"/>
                  </a:lnTo>
                  <a:lnTo>
                    <a:pt x="1192" y="2202"/>
                  </a:lnTo>
                  <a:lnTo>
                    <a:pt x="1194" y="2208"/>
                  </a:lnTo>
                  <a:lnTo>
                    <a:pt x="1196" y="2212"/>
                  </a:lnTo>
                  <a:lnTo>
                    <a:pt x="1200" y="2215"/>
                  </a:lnTo>
                  <a:lnTo>
                    <a:pt x="1201" y="2215"/>
                  </a:lnTo>
                  <a:lnTo>
                    <a:pt x="1206" y="2226"/>
                  </a:lnTo>
                  <a:lnTo>
                    <a:pt x="1207" y="2227"/>
                  </a:lnTo>
                  <a:lnTo>
                    <a:pt x="1209" y="2229"/>
                  </a:lnTo>
                  <a:lnTo>
                    <a:pt x="1209" y="2230"/>
                  </a:lnTo>
                  <a:lnTo>
                    <a:pt x="1211" y="2231"/>
                  </a:lnTo>
                  <a:lnTo>
                    <a:pt x="1211" y="2233"/>
                  </a:lnTo>
                  <a:lnTo>
                    <a:pt x="1213" y="2239"/>
                  </a:lnTo>
                  <a:lnTo>
                    <a:pt x="1214" y="2241"/>
                  </a:lnTo>
                  <a:lnTo>
                    <a:pt x="1217" y="2242"/>
                  </a:lnTo>
                  <a:lnTo>
                    <a:pt x="1219" y="2242"/>
                  </a:lnTo>
                  <a:lnTo>
                    <a:pt x="1221" y="2244"/>
                  </a:lnTo>
                  <a:lnTo>
                    <a:pt x="1217" y="2251"/>
                  </a:lnTo>
                  <a:lnTo>
                    <a:pt x="1214" y="2257"/>
                  </a:lnTo>
                  <a:lnTo>
                    <a:pt x="1214" y="2258"/>
                  </a:lnTo>
                  <a:lnTo>
                    <a:pt x="1213" y="2260"/>
                  </a:lnTo>
                  <a:lnTo>
                    <a:pt x="1209" y="2262"/>
                  </a:lnTo>
                  <a:lnTo>
                    <a:pt x="1207" y="2263"/>
                  </a:lnTo>
                  <a:lnTo>
                    <a:pt x="1206" y="2264"/>
                  </a:lnTo>
                  <a:lnTo>
                    <a:pt x="1201" y="2266"/>
                  </a:lnTo>
                  <a:lnTo>
                    <a:pt x="1200" y="2266"/>
                  </a:lnTo>
                  <a:lnTo>
                    <a:pt x="1199" y="2268"/>
                  </a:lnTo>
                  <a:lnTo>
                    <a:pt x="1198" y="2272"/>
                  </a:lnTo>
                  <a:lnTo>
                    <a:pt x="1196" y="2273"/>
                  </a:lnTo>
                  <a:lnTo>
                    <a:pt x="1195" y="2272"/>
                  </a:lnTo>
                  <a:lnTo>
                    <a:pt x="1195" y="2273"/>
                  </a:lnTo>
                  <a:lnTo>
                    <a:pt x="1194" y="2274"/>
                  </a:lnTo>
                  <a:lnTo>
                    <a:pt x="1194" y="2275"/>
                  </a:lnTo>
                  <a:lnTo>
                    <a:pt x="1193" y="2275"/>
                  </a:lnTo>
                  <a:lnTo>
                    <a:pt x="1193" y="2280"/>
                  </a:lnTo>
                  <a:lnTo>
                    <a:pt x="1192" y="2280"/>
                  </a:lnTo>
                  <a:lnTo>
                    <a:pt x="1190" y="2281"/>
                  </a:lnTo>
                  <a:lnTo>
                    <a:pt x="1186" y="2281"/>
                  </a:lnTo>
                  <a:lnTo>
                    <a:pt x="1184" y="2280"/>
                  </a:lnTo>
                  <a:lnTo>
                    <a:pt x="1182" y="2279"/>
                  </a:lnTo>
                  <a:lnTo>
                    <a:pt x="1181" y="2279"/>
                  </a:lnTo>
                  <a:lnTo>
                    <a:pt x="1181" y="2280"/>
                  </a:lnTo>
                  <a:lnTo>
                    <a:pt x="1177" y="2280"/>
                  </a:lnTo>
                  <a:lnTo>
                    <a:pt x="1175" y="2278"/>
                  </a:lnTo>
                  <a:lnTo>
                    <a:pt x="1170" y="2278"/>
                  </a:lnTo>
                  <a:lnTo>
                    <a:pt x="1169" y="2276"/>
                  </a:lnTo>
                  <a:lnTo>
                    <a:pt x="1167" y="2275"/>
                  </a:lnTo>
                  <a:lnTo>
                    <a:pt x="1165" y="2274"/>
                  </a:lnTo>
                  <a:lnTo>
                    <a:pt x="1165" y="2269"/>
                  </a:lnTo>
                  <a:lnTo>
                    <a:pt x="1163" y="2267"/>
                  </a:lnTo>
                  <a:lnTo>
                    <a:pt x="1163" y="2264"/>
                  </a:lnTo>
                  <a:lnTo>
                    <a:pt x="1162" y="2264"/>
                  </a:lnTo>
                  <a:lnTo>
                    <a:pt x="1162" y="2263"/>
                  </a:lnTo>
                  <a:lnTo>
                    <a:pt x="1161" y="2262"/>
                  </a:lnTo>
                  <a:lnTo>
                    <a:pt x="1161" y="2260"/>
                  </a:lnTo>
                  <a:lnTo>
                    <a:pt x="1158" y="2260"/>
                  </a:lnTo>
                  <a:lnTo>
                    <a:pt x="1158" y="2261"/>
                  </a:lnTo>
                  <a:lnTo>
                    <a:pt x="1156" y="2261"/>
                  </a:lnTo>
                  <a:lnTo>
                    <a:pt x="1156" y="2260"/>
                  </a:lnTo>
                  <a:lnTo>
                    <a:pt x="1155" y="2258"/>
                  </a:lnTo>
                  <a:lnTo>
                    <a:pt x="1153" y="2256"/>
                  </a:lnTo>
                  <a:lnTo>
                    <a:pt x="1151" y="2254"/>
                  </a:lnTo>
                  <a:lnTo>
                    <a:pt x="1151" y="2253"/>
                  </a:lnTo>
                  <a:lnTo>
                    <a:pt x="1150" y="2251"/>
                  </a:lnTo>
                  <a:lnTo>
                    <a:pt x="1147" y="2251"/>
                  </a:lnTo>
                  <a:lnTo>
                    <a:pt x="1145" y="2249"/>
                  </a:lnTo>
                  <a:lnTo>
                    <a:pt x="1145" y="2247"/>
                  </a:lnTo>
                  <a:lnTo>
                    <a:pt x="1144" y="2245"/>
                  </a:lnTo>
                  <a:lnTo>
                    <a:pt x="1144" y="2244"/>
                  </a:lnTo>
                  <a:lnTo>
                    <a:pt x="1143" y="2245"/>
                  </a:lnTo>
                  <a:lnTo>
                    <a:pt x="1140" y="2245"/>
                  </a:lnTo>
                  <a:lnTo>
                    <a:pt x="1138" y="2248"/>
                  </a:lnTo>
                  <a:lnTo>
                    <a:pt x="1136" y="2248"/>
                  </a:lnTo>
                  <a:lnTo>
                    <a:pt x="1136" y="2243"/>
                  </a:lnTo>
                  <a:lnTo>
                    <a:pt x="1134" y="2243"/>
                  </a:lnTo>
                  <a:lnTo>
                    <a:pt x="1133" y="2242"/>
                  </a:lnTo>
                  <a:lnTo>
                    <a:pt x="1131" y="2242"/>
                  </a:lnTo>
                  <a:lnTo>
                    <a:pt x="1130" y="2241"/>
                  </a:lnTo>
                  <a:lnTo>
                    <a:pt x="1128" y="2241"/>
                  </a:lnTo>
                  <a:lnTo>
                    <a:pt x="1126" y="2239"/>
                  </a:lnTo>
                  <a:lnTo>
                    <a:pt x="1125" y="2239"/>
                  </a:lnTo>
                  <a:lnTo>
                    <a:pt x="1124" y="2237"/>
                  </a:lnTo>
                  <a:lnTo>
                    <a:pt x="1122" y="2236"/>
                  </a:lnTo>
                  <a:lnTo>
                    <a:pt x="1120" y="2236"/>
                  </a:lnTo>
                  <a:lnTo>
                    <a:pt x="1118" y="2237"/>
                  </a:lnTo>
                  <a:lnTo>
                    <a:pt x="1117" y="2237"/>
                  </a:lnTo>
                  <a:lnTo>
                    <a:pt x="1115" y="2236"/>
                  </a:lnTo>
                  <a:lnTo>
                    <a:pt x="1115" y="2235"/>
                  </a:lnTo>
                  <a:lnTo>
                    <a:pt x="1113" y="2235"/>
                  </a:lnTo>
                  <a:lnTo>
                    <a:pt x="1113" y="2233"/>
                  </a:lnTo>
                  <a:lnTo>
                    <a:pt x="1112" y="2233"/>
                  </a:lnTo>
                  <a:lnTo>
                    <a:pt x="1112" y="2235"/>
                  </a:lnTo>
                  <a:lnTo>
                    <a:pt x="1109" y="2235"/>
                  </a:lnTo>
                  <a:lnTo>
                    <a:pt x="1109" y="2233"/>
                  </a:lnTo>
                  <a:lnTo>
                    <a:pt x="1108" y="2231"/>
                  </a:lnTo>
                  <a:lnTo>
                    <a:pt x="1108" y="2230"/>
                  </a:lnTo>
                  <a:lnTo>
                    <a:pt x="1105" y="2229"/>
                  </a:lnTo>
                  <a:lnTo>
                    <a:pt x="1100" y="2226"/>
                  </a:lnTo>
                  <a:lnTo>
                    <a:pt x="1096" y="2223"/>
                  </a:lnTo>
                  <a:lnTo>
                    <a:pt x="1101" y="2211"/>
                  </a:lnTo>
                  <a:lnTo>
                    <a:pt x="1102" y="2210"/>
                  </a:lnTo>
                  <a:lnTo>
                    <a:pt x="1100" y="2207"/>
                  </a:lnTo>
                  <a:lnTo>
                    <a:pt x="1093" y="2205"/>
                  </a:lnTo>
                  <a:lnTo>
                    <a:pt x="1090" y="2205"/>
                  </a:lnTo>
                  <a:lnTo>
                    <a:pt x="1088" y="2206"/>
                  </a:lnTo>
                  <a:lnTo>
                    <a:pt x="1084" y="2206"/>
                  </a:lnTo>
                  <a:lnTo>
                    <a:pt x="1083" y="2205"/>
                  </a:lnTo>
                  <a:lnTo>
                    <a:pt x="1083" y="2204"/>
                  </a:lnTo>
                  <a:lnTo>
                    <a:pt x="1082" y="2202"/>
                  </a:lnTo>
                  <a:lnTo>
                    <a:pt x="1078" y="2198"/>
                  </a:lnTo>
                  <a:lnTo>
                    <a:pt x="1076" y="2195"/>
                  </a:lnTo>
                  <a:lnTo>
                    <a:pt x="1075" y="2196"/>
                  </a:lnTo>
                  <a:lnTo>
                    <a:pt x="1071" y="2196"/>
                  </a:lnTo>
                  <a:lnTo>
                    <a:pt x="1066" y="2193"/>
                  </a:lnTo>
                  <a:lnTo>
                    <a:pt x="1064" y="2193"/>
                  </a:lnTo>
                  <a:lnTo>
                    <a:pt x="1064" y="2194"/>
                  </a:lnTo>
                  <a:lnTo>
                    <a:pt x="1063" y="2195"/>
                  </a:lnTo>
                  <a:lnTo>
                    <a:pt x="1062" y="2198"/>
                  </a:lnTo>
                  <a:lnTo>
                    <a:pt x="1062" y="2201"/>
                  </a:lnTo>
                  <a:lnTo>
                    <a:pt x="1060" y="2201"/>
                  </a:lnTo>
                  <a:lnTo>
                    <a:pt x="1060" y="2200"/>
                  </a:lnTo>
                  <a:lnTo>
                    <a:pt x="1059" y="2198"/>
                  </a:lnTo>
                  <a:lnTo>
                    <a:pt x="1059" y="2196"/>
                  </a:lnTo>
                  <a:lnTo>
                    <a:pt x="1057" y="2194"/>
                  </a:lnTo>
                  <a:lnTo>
                    <a:pt x="1056" y="2194"/>
                  </a:lnTo>
                  <a:lnTo>
                    <a:pt x="1053" y="2193"/>
                  </a:lnTo>
                  <a:lnTo>
                    <a:pt x="1049" y="2193"/>
                  </a:lnTo>
                  <a:lnTo>
                    <a:pt x="1045" y="2195"/>
                  </a:lnTo>
                  <a:lnTo>
                    <a:pt x="1040" y="2195"/>
                  </a:lnTo>
                  <a:lnTo>
                    <a:pt x="1039" y="2196"/>
                  </a:lnTo>
                  <a:lnTo>
                    <a:pt x="1038" y="2199"/>
                  </a:lnTo>
                  <a:lnTo>
                    <a:pt x="1037" y="2200"/>
                  </a:lnTo>
                  <a:lnTo>
                    <a:pt x="1034" y="2200"/>
                  </a:lnTo>
                  <a:lnTo>
                    <a:pt x="1031" y="2201"/>
                  </a:lnTo>
                  <a:lnTo>
                    <a:pt x="1028" y="2201"/>
                  </a:lnTo>
                  <a:lnTo>
                    <a:pt x="1028" y="2202"/>
                  </a:lnTo>
                  <a:lnTo>
                    <a:pt x="1027" y="2204"/>
                  </a:lnTo>
                  <a:lnTo>
                    <a:pt x="1027" y="2205"/>
                  </a:lnTo>
                  <a:lnTo>
                    <a:pt x="1026" y="2205"/>
                  </a:lnTo>
                  <a:lnTo>
                    <a:pt x="1024" y="2202"/>
                  </a:lnTo>
                  <a:lnTo>
                    <a:pt x="1020" y="2202"/>
                  </a:lnTo>
                  <a:lnTo>
                    <a:pt x="1018" y="2201"/>
                  </a:lnTo>
                  <a:lnTo>
                    <a:pt x="1016" y="2200"/>
                  </a:lnTo>
                  <a:lnTo>
                    <a:pt x="1016" y="2199"/>
                  </a:lnTo>
                  <a:lnTo>
                    <a:pt x="1018" y="2198"/>
                  </a:lnTo>
                  <a:lnTo>
                    <a:pt x="1020" y="2196"/>
                  </a:lnTo>
                  <a:lnTo>
                    <a:pt x="1020" y="2193"/>
                  </a:lnTo>
                  <a:lnTo>
                    <a:pt x="1018" y="2193"/>
                  </a:lnTo>
                  <a:lnTo>
                    <a:pt x="1014" y="2192"/>
                  </a:lnTo>
                  <a:lnTo>
                    <a:pt x="1010" y="2188"/>
                  </a:lnTo>
                  <a:lnTo>
                    <a:pt x="1008" y="2187"/>
                  </a:lnTo>
                  <a:lnTo>
                    <a:pt x="1007" y="2187"/>
                  </a:lnTo>
                  <a:lnTo>
                    <a:pt x="1002" y="2186"/>
                  </a:lnTo>
                  <a:lnTo>
                    <a:pt x="995" y="2183"/>
                  </a:lnTo>
                  <a:lnTo>
                    <a:pt x="994" y="2182"/>
                  </a:lnTo>
                  <a:lnTo>
                    <a:pt x="993" y="2182"/>
                  </a:lnTo>
                  <a:lnTo>
                    <a:pt x="987" y="2176"/>
                  </a:lnTo>
                  <a:lnTo>
                    <a:pt x="985" y="2176"/>
                  </a:lnTo>
                  <a:lnTo>
                    <a:pt x="985" y="2175"/>
                  </a:lnTo>
                  <a:lnTo>
                    <a:pt x="987" y="2174"/>
                  </a:lnTo>
                  <a:lnTo>
                    <a:pt x="987" y="2172"/>
                  </a:lnTo>
                  <a:lnTo>
                    <a:pt x="983" y="2171"/>
                  </a:lnTo>
                  <a:lnTo>
                    <a:pt x="982" y="2171"/>
                  </a:lnTo>
                  <a:lnTo>
                    <a:pt x="979" y="2169"/>
                  </a:lnTo>
                  <a:lnTo>
                    <a:pt x="971" y="2169"/>
                  </a:lnTo>
                  <a:lnTo>
                    <a:pt x="971" y="2170"/>
                  </a:lnTo>
                  <a:lnTo>
                    <a:pt x="970" y="2171"/>
                  </a:lnTo>
                  <a:lnTo>
                    <a:pt x="969" y="2170"/>
                  </a:lnTo>
                  <a:lnTo>
                    <a:pt x="966" y="2169"/>
                  </a:lnTo>
                  <a:lnTo>
                    <a:pt x="964" y="2167"/>
                  </a:lnTo>
                  <a:lnTo>
                    <a:pt x="962" y="2165"/>
                  </a:lnTo>
                  <a:lnTo>
                    <a:pt x="952" y="2165"/>
                  </a:lnTo>
                  <a:lnTo>
                    <a:pt x="951" y="2167"/>
                  </a:lnTo>
                  <a:lnTo>
                    <a:pt x="947" y="2168"/>
                  </a:lnTo>
                  <a:lnTo>
                    <a:pt x="944" y="2168"/>
                  </a:lnTo>
                  <a:lnTo>
                    <a:pt x="941" y="2167"/>
                  </a:lnTo>
                  <a:lnTo>
                    <a:pt x="932" y="2167"/>
                  </a:lnTo>
                  <a:lnTo>
                    <a:pt x="931" y="2165"/>
                  </a:lnTo>
                  <a:lnTo>
                    <a:pt x="928" y="2167"/>
                  </a:lnTo>
                  <a:lnTo>
                    <a:pt x="926" y="2167"/>
                  </a:lnTo>
                  <a:lnTo>
                    <a:pt x="922" y="2163"/>
                  </a:lnTo>
                  <a:lnTo>
                    <a:pt x="920" y="2162"/>
                  </a:lnTo>
                  <a:lnTo>
                    <a:pt x="919" y="2162"/>
                  </a:lnTo>
                  <a:lnTo>
                    <a:pt x="919" y="2159"/>
                  </a:lnTo>
                  <a:lnTo>
                    <a:pt x="914" y="2159"/>
                  </a:lnTo>
                  <a:lnTo>
                    <a:pt x="912" y="2158"/>
                  </a:lnTo>
                  <a:lnTo>
                    <a:pt x="910" y="2158"/>
                  </a:lnTo>
                  <a:lnTo>
                    <a:pt x="909" y="2157"/>
                  </a:lnTo>
                  <a:lnTo>
                    <a:pt x="902" y="2157"/>
                  </a:lnTo>
                  <a:lnTo>
                    <a:pt x="896" y="2152"/>
                  </a:lnTo>
                  <a:lnTo>
                    <a:pt x="895" y="2151"/>
                  </a:lnTo>
                  <a:lnTo>
                    <a:pt x="891" y="2150"/>
                  </a:lnTo>
                  <a:lnTo>
                    <a:pt x="889" y="2149"/>
                  </a:lnTo>
                  <a:lnTo>
                    <a:pt x="888" y="2147"/>
                  </a:lnTo>
                  <a:lnTo>
                    <a:pt x="885" y="2147"/>
                  </a:lnTo>
                  <a:lnTo>
                    <a:pt x="883" y="2149"/>
                  </a:lnTo>
                  <a:lnTo>
                    <a:pt x="882" y="2150"/>
                  </a:lnTo>
                  <a:lnTo>
                    <a:pt x="879" y="2149"/>
                  </a:lnTo>
                  <a:lnTo>
                    <a:pt x="870" y="2145"/>
                  </a:lnTo>
                  <a:lnTo>
                    <a:pt x="866" y="2145"/>
                  </a:lnTo>
                  <a:lnTo>
                    <a:pt x="864" y="2146"/>
                  </a:lnTo>
                  <a:lnTo>
                    <a:pt x="863" y="2146"/>
                  </a:lnTo>
                  <a:lnTo>
                    <a:pt x="863" y="2147"/>
                  </a:lnTo>
                  <a:lnTo>
                    <a:pt x="859" y="2155"/>
                  </a:lnTo>
                  <a:lnTo>
                    <a:pt x="859" y="2156"/>
                  </a:lnTo>
                  <a:lnTo>
                    <a:pt x="858" y="2156"/>
                  </a:lnTo>
                  <a:lnTo>
                    <a:pt x="855" y="2153"/>
                  </a:lnTo>
                  <a:lnTo>
                    <a:pt x="855" y="2152"/>
                  </a:lnTo>
                  <a:lnTo>
                    <a:pt x="854" y="2151"/>
                  </a:lnTo>
                  <a:lnTo>
                    <a:pt x="854" y="2150"/>
                  </a:lnTo>
                  <a:lnTo>
                    <a:pt x="853" y="2149"/>
                  </a:lnTo>
                  <a:lnTo>
                    <a:pt x="850" y="2147"/>
                  </a:lnTo>
                  <a:lnTo>
                    <a:pt x="848" y="2146"/>
                  </a:lnTo>
                  <a:lnTo>
                    <a:pt x="847" y="2146"/>
                  </a:lnTo>
                  <a:lnTo>
                    <a:pt x="847" y="2144"/>
                  </a:lnTo>
                  <a:lnTo>
                    <a:pt x="846" y="2143"/>
                  </a:lnTo>
                  <a:lnTo>
                    <a:pt x="844" y="2141"/>
                  </a:lnTo>
                  <a:lnTo>
                    <a:pt x="836" y="2134"/>
                  </a:lnTo>
                  <a:lnTo>
                    <a:pt x="834" y="2129"/>
                  </a:lnTo>
                  <a:lnTo>
                    <a:pt x="832" y="2127"/>
                  </a:lnTo>
                  <a:lnTo>
                    <a:pt x="822" y="2119"/>
                  </a:lnTo>
                  <a:lnTo>
                    <a:pt x="820" y="2116"/>
                  </a:lnTo>
                  <a:lnTo>
                    <a:pt x="820" y="2115"/>
                  </a:lnTo>
                  <a:lnTo>
                    <a:pt x="817" y="2115"/>
                  </a:lnTo>
                  <a:lnTo>
                    <a:pt x="817" y="2113"/>
                  </a:lnTo>
                  <a:lnTo>
                    <a:pt x="815" y="2110"/>
                  </a:lnTo>
                  <a:lnTo>
                    <a:pt x="813" y="2110"/>
                  </a:lnTo>
                  <a:lnTo>
                    <a:pt x="807" y="2104"/>
                  </a:lnTo>
                  <a:lnTo>
                    <a:pt x="804" y="2103"/>
                  </a:lnTo>
                  <a:lnTo>
                    <a:pt x="801" y="2101"/>
                  </a:lnTo>
                  <a:lnTo>
                    <a:pt x="789" y="2098"/>
                  </a:lnTo>
                  <a:lnTo>
                    <a:pt x="788" y="2098"/>
                  </a:lnTo>
                  <a:lnTo>
                    <a:pt x="784" y="2097"/>
                  </a:lnTo>
                  <a:lnTo>
                    <a:pt x="783" y="2097"/>
                  </a:lnTo>
                  <a:lnTo>
                    <a:pt x="780" y="2092"/>
                  </a:lnTo>
                  <a:lnTo>
                    <a:pt x="778" y="2090"/>
                  </a:lnTo>
                  <a:lnTo>
                    <a:pt x="778" y="2088"/>
                  </a:lnTo>
                  <a:lnTo>
                    <a:pt x="774" y="2088"/>
                  </a:lnTo>
                  <a:lnTo>
                    <a:pt x="773" y="2085"/>
                  </a:lnTo>
                  <a:lnTo>
                    <a:pt x="772" y="2085"/>
                  </a:lnTo>
                  <a:lnTo>
                    <a:pt x="772" y="2083"/>
                  </a:lnTo>
                  <a:lnTo>
                    <a:pt x="770" y="2079"/>
                  </a:lnTo>
                  <a:lnTo>
                    <a:pt x="768" y="2079"/>
                  </a:lnTo>
                  <a:lnTo>
                    <a:pt x="766" y="2077"/>
                  </a:lnTo>
                  <a:lnTo>
                    <a:pt x="766" y="2079"/>
                  </a:lnTo>
                  <a:lnTo>
                    <a:pt x="767" y="2081"/>
                  </a:lnTo>
                  <a:lnTo>
                    <a:pt x="767" y="2083"/>
                  </a:lnTo>
                  <a:lnTo>
                    <a:pt x="763" y="2083"/>
                  </a:lnTo>
                  <a:lnTo>
                    <a:pt x="760" y="2081"/>
                  </a:lnTo>
                  <a:lnTo>
                    <a:pt x="759" y="2082"/>
                  </a:lnTo>
                  <a:lnTo>
                    <a:pt x="755" y="2082"/>
                  </a:lnTo>
                  <a:lnTo>
                    <a:pt x="755" y="2081"/>
                  </a:lnTo>
                  <a:lnTo>
                    <a:pt x="754" y="2081"/>
                  </a:lnTo>
                  <a:lnTo>
                    <a:pt x="754" y="2082"/>
                  </a:lnTo>
                  <a:lnTo>
                    <a:pt x="753" y="2081"/>
                  </a:lnTo>
                  <a:lnTo>
                    <a:pt x="753" y="2079"/>
                  </a:lnTo>
                  <a:lnTo>
                    <a:pt x="752" y="2079"/>
                  </a:lnTo>
                  <a:lnTo>
                    <a:pt x="752" y="2078"/>
                  </a:lnTo>
                  <a:lnTo>
                    <a:pt x="749" y="2077"/>
                  </a:lnTo>
                  <a:lnTo>
                    <a:pt x="748" y="2077"/>
                  </a:lnTo>
                  <a:lnTo>
                    <a:pt x="748" y="2075"/>
                  </a:lnTo>
                  <a:lnTo>
                    <a:pt x="746" y="2071"/>
                  </a:lnTo>
                  <a:lnTo>
                    <a:pt x="746" y="2067"/>
                  </a:lnTo>
                  <a:lnTo>
                    <a:pt x="745" y="2066"/>
                  </a:lnTo>
                  <a:lnTo>
                    <a:pt x="741" y="2061"/>
                  </a:lnTo>
                  <a:lnTo>
                    <a:pt x="737" y="2061"/>
                  </a:lnTo>
                  <a:lnTo>
                    <a:pt x="737" y="2060"/>
                  </a:lnTo>
                  <a:lnTo>
                    <a:pt x="736" y="2060"/>
                  </a:lnTo>
                  <a:lnTo>
                    <a:pt x="734" y="2059"/>
                  </a:lnTo>
                  <a:lnTo>
                    <a:pt x="730" y="2058"/>
                  </a:lnTo>
                  <a:lnTo>
                    <a:pt x="727" y="2055"/>
                  </a:lnTo>
                  <a:lnTo>
                    <a:pt x="724" y="2054"/>
                  </a:lnTo>
                  <a:lnTo>
                    <a:pt x="723" y="2054"/>
                  </a:lnTo>
                  <a:lnTo>
                    <a:pt x="722" y="2055"/>
                  </a:lnTo>
                  <a:lnTo>
                    <a:pt x="721" y="2055"/>
                  </a:lnTo>
                  <a:lnTo>
                    <a:pt x="718" y="2054"/>
                  </a:lnTo>
                  <a:lnTo>
                    <a:pt x="716" y="2052"/>
                  </a:lnTo>
                  <a:lnTo>
                    <a:pt x="716" y="2051"/>
                  </a:lnTo>
                  <a:lnTo>
                    <a:pt x="715" y="2051"/>
                  </a:lnTo>
                  <a:lnTo>
                    <a:pt x="715" y="2049"/>
                  </a:lnTo>
                  <a:lnTo>
                    <a:pt x="722" y="2049"/>
                  </a:lnTo>
                  <a:lnTo>
                    <a:pt x="724" y="2047"/>
                  </a:lnTo>
                  <a:lnTo>
                    <a:pt x="728" y="2047"/>
                  </a:lnTo>
                  <a:lnTo>
                    <a:pt x="730" y="2046"/>
                  </a:lnTo>
                  <a:lnTo>
                    <a:pt x="732" y="2045"/>
                  </a:lnTo>
                  <a:lnTo>
                    <a:pt x="732" y="2042"/>
                  </a:lnTo>
                  <a:lnTo>
                    <a:pt x="730" y="2042"/>
                  </a:lnTo>
                  <a:lnTo>
                    <a:pt x="724" y="2043"/>
                  </a:lnTo>
                  <a:lnTo>
                    <a:pt x="723" y="2043"/>
                  </a:lnTo>
                  <a:lnTo>
                    <a:pt x="723" y="2040"/>
                  </a:lnTo>
                  <a:lnTo>
                    <a:pt x="724" y="2041"/>
                  </a:lnTo>
                  <a:lnTo>
                    <a:pt x="724" y="2042"/>
                  </a:lnTo>
                  <a:lnTo>
                    <a:pt x="726" y="2042"/>
                  </a:lnTo>
                  <a:lnTo>
                    <a:pt x="726" y="2040"/>
                  </a:lnTo>
                  <a:lnTo>
                    <a:pt x="724" y="2039"/>
                  </a:lnTo>
                  <a:lnTo>
                    <a:pt x="722" y="2039"/>
                  </a:lnTo>
                  <a:lnTo>
                    <a:pt x="718" y="2042"/>
                  </a:lnTo>
                  <a:lnTo>
                    <a:pt x="718" y="2041"/>
                  </a:lnTo>
                  <a:lnTo>
                    <a:pt x="720" y="2040"/>
                  </a:lnTo>
                  <a:lnTo>
                    <a:pt x="721" y="2038"/>
                  </a:lnTo>
                  <a:lnTo>
                    <a:pt x="726" y="2035"/>
                  </a:lnTo>
                  <a:lnTo>
                    <a:pt x="729" y="2035"/>
                  </a:lnTo>
                  <a:lnTo>
                    <a:pt x="736" y="2040"/>
                  </a:lnTo>
                  <a:lnTo>
                    <a:pt x="737" y="2041"/>
                  </a:lnTo>
                  <a:lnTo>
                    <a:pt x="739" y="2041"/>
                  </a:lnTo>
                  <a:lnTo>
                    <a:pt x="739" y="2042"/>
                  </a:lnTo>
                  <a:lnTo>
                    <a:pt x="737" y="2042"/>
                  </a:lnTo>
                  <a:lnTo>
                    <a:pt x="737" y="2046"/>
                  </a:lnTo>
                  <a:lnTo>
                    <a:pt x="736" y="2046"/>
                  </a:lnTo>
                  <a:lnTo>
                    <a:pt x="736" y="2047"/>
                  </a:lnTo>
                  <a:lnTo>
                    <a:pt x="737" y="2047"/>
                  </a:lnTo>
                  <a:lnTo>
                    <a:pt x="740" y="2046"/>
                  </a:lnTo>
                  <a:lnTo>
                    <a:pt x="743" y="2046"/>
                  </a:lnTo>
                  <a:lnTo>
                    <a:pt x="743" y="2045"/>
                  </a:lnTo>
                  <a:lnTo>
                    <a:pt x="746" y="2045"/>
                  </a:lnTo>
                  <a:lnTo>
                    <a:pt x="745" y="2043"/>
                  </a:lnTo>
                  <a:lnTo>
                    <a:pt x="740" y="2043"/>
                  </a:lnTo>
                  <a:lnTo>
                    <a:pt x="740" y="2042"/>
                  </a:lnTo>
                  <a:lnTo>
                    <a:pt x="748" y="2042"/>
                  </a:lnTo>
                  <a:lnTo>
                    <a:pt x="749" y="2043"/>
                  </a:lnTo>
                  <a:lnTo>
                    <a:pt x="749" y="2042"/>
                  </a:lnTo>
                  <a:lnTo>
                    <a:pt x="752" y="2042"/>
                  </a:lnTo>
                  <a:lnTo>
                    <a:pt x="754" y="2040"/>
                  </a:lnTo>
                  <a:lnTo>
                    <a:pt x="755" y="2040"/>
                  </a:lnTo>
                  <a:lnTo>
                    <a:pt x="754" y="2041"/>
                  </a:lnTo>
                  <a:lnTo>
                    <a:pt x="759" y="2041"/>
                  </a:lnTo>
                  <a:lnTo>
                    <a:pt x="759" y="2042"/>
                  </a:lnTo>
                  <a:lnTo>
                    <a:pt x="760" y="2041"/>
                  </a:lnTo>
                  <a:lnTo>
                    <a:pt x="760" y="2042"/>
                  </a:lnTo>
                  <a:lnTo>
                    <a:pt x="761" y="2042"/>
                  </a:lnTo>
                  <a:lnTo>
                    <a:pt x="761" y="2043"/>
                  </a:lnTo>
                  <a:lnTo>
                    <a:pt x="764" y="2043"/>
                  </a:lnTo>
                  <a:lnTo>
                    <a:pt x="764" y="2042"/>
                  </a:lnTo>
                  <a:lnTo>
                    <a:pt x="763" y="2041"/>
                  </a:lnTo>
                  <a:lnTo>
                    <a:pt x="763" y="2040"/>
                  </a:lnTo>
                  <a:lnTo>
                    <a:pt x="764" y="2040"/>
                  </a:lnTo>
                  <a:lnTo>
                    <a:pt x="764" y="2039"/>
                  </a:lnTo>
                  <a:lnTo>
                    <a:pt x="765" y="2039"/>
                  </a:lnTo>
                  <a:lnTo>
                    <a:pt x="765" y="2038"/>
                  </a:lnTo>
                  <a:lnTo>
                    <a:pt x="764" y="2038"/>
                  </a:lnTo>
                  <a:lnTo>
                    <a:pt x="764" y="2036"/>
                  </a:lnTo>
                  <a:lnTo>
                    <a:pt x="763" y="2035"/>
                  </a:lnTo>
                  <a:lnTo>
                    <a:pt x="763" y="2034"/>
                  </a:lnTo>
                  <a:lnTo>
                    <a:pt x="764" y="2034"/>
                  </a:lnTo>
                  <a:lnTo>
                    <a:pt x="764" y="2035"/>
                  </a:lnTo>
                  <a:lnTo>
                    <a:pt x="765" y="2035"/>
                  </a:lnTo>
                  <a:lnTo>
                    <a:pt x="765" y="2034"/>
                  </a:lnTo>
                  <a:lnTo>
                    <a:pt x="764" y="2034"/>
                  </a:lnTo>
                  <a:lnTo>
                    <a:pt x="763" y="2033"/>
                  </a:lnTo>
                  <a:lnTo>
                    <a:pt x="763" y="2028"/>
                  </a:lnTo>
                  <a:lnTo>
                    <a:pt x="761" y="2027"/>
                  </a:lnTo>
                  <a:lnTo>
                    <a:pt x="760" y="2027"/>
                  </a:lnTo>
                  <a:lnTo>
                    <a:pt x="760" y="2026"/>
                  </a:lnTo>
                  <a:lnTo>
                    <a:pt x="759" y="2026"/>
                  </a:lnTo>
                  <a:lnTo>
                    <a:pt x="759" y="2027"/>
                  </a:lnTo>
                  <a:lnTo>
                    <a:pt x="760" y="2027"/>
                  </a:lnTo>
                  <a:lnTo>
                    <a:pt x="761" y="2028"/>
                  </a:lnTo>
                  <a:lnTo>
                    <a:pt x="760" y="2028"/>
                  </a:lnTo>
                  <a:lnTo>
                    <a:pt x="760" y="2034"/>
                  </a:lnTo>
                  <a:lnTo>
                    <a:pt x="759" y="2036"/>
                  </a:lnTo>
                  <a:lnTo>
                    <a:pt x="758" y="2036"/>
                  </a:lnTo>
                  <a:lnTo>
                    <a:pt x="758" y="2023"/>
                  </a:lnTo>
                  <a:lnTo>
                    <a:pt x="759" y="2022"/>
                  </a:lnTo>
                  <a:lnTo>
                    <a:pt x="759" y="2021"/>
                  </a:lnTo>
                  <a:lnTo>
                    <a:pt x="760" y="2022"/>
                  </a:lnTo>
                  <a:lnTo>
                    <a:pt x="759" y="2023"/>
                  </a:lnTo>
                  <a:lnTo>
                    <a:pt x="760" y="2023"/>
                  </a:lnTo>
                  <a:lnTo>
                    <a:pt x="760" y="2024"/>
                  </a:lnTo>
                  <a:lnTo>
                    <a:pt x="763" y="2024"/>
                  </a:lnTo>
                  <a:lnTo>
                    <a:pt x="763" y="2023"/>
                  </a:lnTo>
                  <a:lnTo>
                    <a:pt x="761" y="2023"/>
                  </a:lnTo>
                  <a:lnTo>
                    <a:pt x="761" y="2021"/>
                  </a:lnTo>
                  <a:lnTo>
                    <a:pt x="765" y="2018"/>
                  </a:lnTo>
                  <a:lnTo>
                    <a:pt x="767" y="2017"/>
                  </a:lnTo>
                  <a:lnTo>
                    <a:pt x="768" y="2016"/>
                  </a:lnTo>
                  <a:lnTo>
                    <a:pt x="768" y="2015"/>
                  </a:lnTo>
                  <a:lnTo>
                    <a:pt x="770" y="2014"/>
                  </a:lnTo>
                  <a:lnTo>
                    <a:pt x="770" y="2011"/>
                  </a:lnTo>
                  <a:lnTo>
                    <a:pt x="771" y="2004"/>
                  </a:lnTo>
                  <a:lnTo>
                    <a:pt x="772" y="2002"/>
                  </a:lnTo>
                  <a:lnTo>
                    <a:pt x="774" y="1999"/>
                  </a:lnTo>
                  <a:lnTo>
                    <a:pt x="777" y="1998"/>
                  </a:lnTo>
                  <a:lnTo>
                    <a:pt x="779" y="1998"/>
                  </a:lnTo>
                  <a:lnTo>
                    <a:pt x="777" y="1999"/>
                  </a:lnTo>
                  <a:lnTo>
                    <a:pt x="778" y="1999"/>
                  </a:lnTo>
                  <a:lnTo>
                    <a:pt x="778" y="2000"/>
                  </a:lnTo>
                  <a:lnTo>
                    <a:pt x="777" y="2002"/>
                  </a:lnTo>
                  <a:lnTo>
                    <a:pt x="777" y="2004"/>
                  </a:lnTo>
                  <a:lnTo>
                    <a:pt x="778" y="2004"/>
                  </a:lnTo>
                  <a:lnTo>
                    <a:pt x="778" y="2008"/>
                  </a:lnTo>
                  <a:lnTo>
                    <a:pt x="776" y="2010"/>
                  </a:lnTo>
                  <a:lnTo>
                    <a:pt x="776" y="2012"/>
                  </a:lnTo>
                  <a:lnTo>
                    <a:pt x="777" y="2012"/>
                  </a:lnTo>
                  <a:lnTo>
                    <a:pt x="778" y="2011"/>
                  </a:lnTo>
                  <a:lnTo>
                    <a:pt x="777" y="2011"/>
                  </a:lnTo>
                  <a:lnTo>
                    <a:pt x="777" y="2010"/>
                  </a:lnTo>
                  <a:lnTo>
                    <a:pt x="778" y="2009"/>
                  </a:lnTo>
                  <a:lnTo>
                    <a:pt x="779" y="2005"/>
                  </a:lnTo>
                  <a:lnTo>
                    <a:pt x="779" y="2004"/>
                  </a:lnTo>
                  <a:lnTo>
                    <a:pt x="780" y="2003"/>
                  </a:lnTo>
                  <a:lnTo>
                    <a:pt x="780" y="2002"/>
                  </a:lnTo>
                  <a:lnTo>
                    <a:pt x="782" y="1999"/>
                  </a:lnTo>
                  <a:lnTo>
                    <a:pt x="782" y="1996"/>
                  </a:lnTo>
                  <a:lnTo>
                    <a:pt x="783" y="1995"/>
                  </a:lnTo>
                  <a:lnTo>
                    <a:pt x="783" y="1993"/>
                  </a:lnTo>
                  <a:lnTo>
                    <a:pt x="785" y="1993"/>
                  </a:lnTo>
                  <a:lnTo>
                    <a:pt x="785" y="1992"/>
                  </a:lnTo>
                  <a:lnTo>
                    <a:pt x="789" y="1996"/>
                  </a:lnTo>
                  <a:lnTo>
                    <a:pt x="790" y="1996"/>
                  </a:lnTo>
                  <a:lnTo>
                    <a:pt x="794" y="1999"/>
                  </a:lnTo>
                  <a:lnTo>
                    <a:pt x="798" y="1999"/>
                  </a:lnTo>
                  <a:lnTo>
                    <a:pt x="799" y="1998"/>
                  </a:lnTo>
                  <a:lnTo>
                    <a:pt x="799" y="1995"/>
                  </a:lnTo>
                  <a:lnTo>
                    <a:pt x="798" y="1995"/>
                  </a:lnTo>
                  <a:lnTo>
                    <a:pt x="788" y="1989"/>
                  </a:lnTo>
                  <a:lnTo>
                    <a:pt x="788" y="1986"/>
                  </a:lnTo>
                  <a:lnTo>
                    <a:pt x="786" y="1985"/>
                  </a:lnTo>
                  <a:lnTo>
                    <a:pt x="786" y="1984"/>
                  </a:lnTo>
                  <a:lnTo>
                    <a:pt x="784" y="1983"/>
                  </a:lnTo>
                  <a:lnTo>
                    <a:pt x="780" y="1978"/>
                  </a:lnTo>
                  <a:lnTo>
                    <a:pt x="779" y="1977"/>
                  </a:lnTo>
                  <a:lnTo>
                    <a:pt x="774" y="1977"/>
                  </a:lnTo>
                  <a:lnTo>
                    <a:pt x="774" y="1978"/>
                  </a:lnTo>
                  <a:lnTo>
                    <a:pt x="776" y="1979"/>
                  </a:lnTo>
                  <a:lnTo>
                    <a:pt x="774" y="1980"/>
                  </a:lnTo>
                  <a:lnTo>
                    <a:pt x="774" y="1979"/>
                  </a:lnTo>
                  <a:lnTo>
                    <a:pt x="771" y="1977"/>
                  </a:lnTo>
                  <a:lnTo>
                    <a:pt x="770" y="1973"/>
                  </a:lnTo>
                  <a:lnTo>
                    <a:pt x="768" y="1973"/>
                  </a:lnTo>
                  <a:lnTo>
                    <a:pt x="768" y="1972"/>
                  </a:lnTo>
                  <a:lnTo>
                    <a:pt x="767" y="1971"/>
                  </a:lnTo>
                  <a:lnTo>
                    <a:pt x="767" y="1968"/>
                  </a:lnTo>
                  <a:lnTo>
                    <a:pt x="765" y="1963"/>
                  </a:lnTo>
                  <a:lnTo>
                    <a:pt x="765" y="1962"/>
                  </a:lnTo>
                  <a:lnTo>
                    <a:pt x="764" y="1961"/>
                  </a:lnTo>
                  <a:lnTo>
                    <a:pt x="764" y="1960"/>
                  </a:lnTo>
                  <a:lnTo>
                    <a:pt x="765" y="1961"/>
                  </a:lnTo>
                  <a:lnTo>
                    <a:pt x="767" y="1962"/>
                  </a:lnTo>
                  <a:lnTo>
                    <a:pt x="768" y="1963"/>
                  </a:lnTo>
                  <a:lnTo>
                    <a:pt x="777" y="1963"/>
                  </a:lnTo>
                  <a:lnTo>
                    <a:pt x="778" y="1962"/>
                  </a:lnTo>
                  <a:lnTo>
                    <a:pt x="779" y="1960"/>
                  </a:lnTo>
                  <a:lnTo>
                    <a:pt x="780" y="1960"/>
                  </a:lnTo>
                  <a:lnTo>
                    <a:pt x="782" y="1959"/>
                  </a:lnTo>
                  <a:lnTo>
                    <a:pt x="785" y="1959"/>
                  </a:lnTo>
                  <a:lnTo>
                    <a:pt x="786" y="1956"/>
                  </a:lnTo>
                  <a:lnTo>
                    <a:pt x="788" y="1957"/>
                  </a:lnTo>
                  <a:lnTo>
                    <a:pt x="788" y="1960"/>
                  </a:lnTo>
                  <a:lnTo>
                    <a:pt x="789" y="1960"/>
                  </a:lnTo>
                  <a:lnTo>
                    <a:pt x="795" y="1962"/>
                  </a:lnTo>
                  <a:lnTo>
                    <a:pt x="799" y="1961"/>
                  </a:lnTo>
                  <a:lnTo>
                    <a:pt x="801" y="1961"/>
                  </a:lnTo>
                  <a:lnTo>
                    <a:pt x="801" y="1960"/>
                  </a:lnTo>
                  <a:lnTo>
                    <a:pt x="799" y="1959"/>
                  </a:lnTo>
                  <a:lnTo>
                    <a:pt x="799" y="1957"/>
                  </a:lnTo>
                  <a:lnTo>
                    <a:pt x="798" y="1957"/>
                  </a:lnTo>
                  <a:lnTo>
                    <a:pt x="797" y="1956"/>
                  </a:lnTo>
                  <a:lnTo>
                    <a:pt x="791" y="1956"/>
                  </a:lnTo>
                  <a:lnTo>
                    <a:pt x="791" y="1955"/>
                  </a:lnTo>
                  <a:lnTo>
                    <a:pt x="792" y="1954"/>
                  </a:lnTo>
                  <a:lnTo>
                    <a:pt x="792" y="1950"/>
                  </a:lnTo>
                  <a:lnTo>
                    <a:pt x="794" y="1949"/>
                  </a:lnTo>
                  <a:lnTo>
                    <a:pt x="801" y="1949"/>
                  </a:lnTo>
                  <a:lnTo>
                    <a:pt x="804" y="1948"/>
                  </a:lnTo>
                  <a:lnTo>
                    <a:pt x="805" y="1948"/>
                  </a:lnTo>
                  <a:lnTo>
                    <a:pt x="808" y="1947"/>
                  </a:lnTo>
                  <a:lnTo>
                    <a:pt x="809" y="1947"/>
                  </a:lnTo>
                  <a:lnTo>
                    <a:pt x="811" y="1944"/>
                  </a:lnTo>
                  <a:lnTo>
                    <a:pt x="811" y="1943"/>
                  </a:lnTo>
                  <a:lnTo>
                    <a:pt x="816" y="1943"/>
                  </a:lnTo>
                  <a:lnTo>
                    <a:pt x="817" y="1942"/>
                  </a:lnTo>
                  <a:lnTo>
                    <a:pt x="819" y="1940"/>
                  </a:lnTo>
                  <a:lnTo>
                    <a:pt x="820" y="1938"/>
                  </a:lnTo>
                  <a:lnTo>
                    <a:pt x="821" y="1938"/>
                  </a:lnTo>
                  <a:lnTo>
                    <a:pt x="822" y="1940"/>
                  </a:lnTo>
                  <a:lnTo>
                    <a:pt x="823" y="1940"/>
                  </a:lnTo>
                  <a:lnTo>
                    <a:pt x="823" y="1938"/>
                  </a:lnTo>
                  <a:lnTo>
                    <a:pt x="828" y="1940"/>
                  </a:lnTo>
                  <a:lnTo>
                    <a:pt x="829" y="1940"/>
                  </a:lnTo>
                  <a:lnTo>
                    <a:pt x="829" y="1938"/>
                  </a:lnTo>
                  <a:lnTo>
                    <a:pt x="830" y="1936"/>
                  </a:lnTo>
                  <a:lnTo>
                    <a:pt x="830" y="1935"/>
                  </a:lnTo>
                  <a:lnTo>
                    <a:pt x="832" y="1934"/>
                  </a:lnTo>
                  <a:lnTo>
                    <a:pt x="833" y="1934"/>
                  </a:lnTo>
                  <a:lnTo>
                    <a:pt x="834" y="1932"/>
                  </a:lnTo>
                  <a:lnTo>
                    <a:pt x="832" y="1932"/>
                  </a:lnTo>
                  <a:lnTo>
                    <a:pt x="829" y="1935"/>
                  </a:lnTo>
                  <a:lnTo>
                    <a:pt x="828" y="1934"/>
                  </a:lnTo>
                  <a:lnTo>
                    <a:pt x="829" y="1931"/>
                  </a:lnTo>
                  <a:lnTo>
                    <a:pt x="828" y="1931"/>
                  </a:lnTo>
                  <a:lnTo>
                    <a:pt x="828" y="1928"/>
                  </a:lnTo>
                  <a:lnTo>
                    <a:pt x="829" y="1928"/>
                  </a:lnTo>
                  <a:lnTo>
                    <a:pt x="829" y="1925"/>
                  </a:lnTo>
                  <a:lnTo>
                    <a:pt x="828" y="1924"/>
                  </a:lnTo>
                  <a:lnTo>
                    <a:pt x="827" y="1924"/>
                  </a:lnTo>
                  <a:lnTo>
                    <a:pt x="826" y="1923"/>
                  </a:lnTo>
                  <a:lnTo>
                    <a:pt x="821" y="1923"/>
                  </a:lnTo>
                  <a:lnTo>
                    <a:pt x="820" y="1924"/>
                  </a:lnTo>
                  <a:lnTo>
                    <a:pt x="815" y="1924"/>
                  </a:lnTo>
                  <a:lnTo>
                    <a:pt x="815" y="1929"/>
                  </a:lnTo>
                  <a:lnTo>
                    <a:pt x="813" y="1929"/>
                  </a:lnTo>
                  <a:lnTo>
                    <a:pt x="811" y="1930"/>
                  </a:lnTo>
                  <a:lnTo>
                    <a:pt x="808" y="1930"/>
                  </a:lnTo>
                  <a:lnTo>
                    <a:pt x="805" y="1931"/>
                  </a:lnTo>
                  <a:lnTo>
                    <a:pt x="798" y="1931"/>
                  </a:lnTo>
                  <a:lnTo>
                    <a:pt x="798" y="1932"/>
                  </a:lnTo>
                  <a:lnTo>
                    <a:pt x="796" y="1932"/>
                  </a:lnTo>
                  <a:lnTo>
                    <a:pt x="796" y="1931"/>
                  </a:lnTo>
                  <a:lnTo>
                    <a:pt x="797" y="1930"/>
                  </a:lnTo>
                  <a:lnTo>
                    <a:pt x="797" y="1929"/>
                  </a:lnTo>
                  <a:lnTo>
                    <a:pt x="798" y="1928"/>
                  </a:lnTo>
                  <a:lnTo>
                    <a:pt x="798" y="1926"/>
                  </a:lnTo>
                  <a:lnTo>
                    <a:pt x="801" y="1926"/>
                  </a:lnTo>
                  <a:lnTo>
                    <a:pt x="808" y="1925"/>
                  </a:lnTo>
                  <a:lnTo>
                    <a:pt x="810" y="1923"/>
                  </a:lnTo>
                  <a:lnTo>
                    <a:pt x="809" y="1922"/>
                  </a:lnTo>
                  <a:lnTo>
                    <a:pt x="809" y="1924"/>
                  </a:lnTo>
                  <a:lnTo>
                    <a:pt x="807" y="1924"/>
                  </a:lnTo>
                  <a:lnTo>
                    <a:pt x="801" y="1925"/>
                  </a:lnTo>
                  <a:lnTo>
                    <a:pt x="798" y="1926"/>
                  </a:lnTo>
                  <a:lnTo>
                    <a:pt x="797" y="1926"/>
                  </a:lnTo>
                  <a:lnTo>
                    <a:pt x="796" y="1929"/>
                  </a:lnTo>
                  <a:lnTo>
                    <a:pt x="795" y="1930"/>
                  </a:lnTo>
                  <a:lnTo>
                    <a:pt x="795" y="1931"/>
                  </a:lnTo>
                  <a:lnTo>
                    <a:pt x="794" y="1932"/>
                  </a:lnTo>
                  <a:lnTo>
                    <a:pt x="786" y="1932"/>
                  </a:lnTo>
                  <a:lnTo>
                    <a:pt x="785" y="1934"/>
                  </a:lnTo>
                  <a:lnTo>
                    <a:pt x="784" y="1934"/>
                  </a:lnTo>
                  <a:lnTo>
                    <a:pt x="784" y="1928"/>
                  </a:lnTo>
                  <a:lnTo>
                    <a:pt x="786" y="1925"/>
                  </a:lnTo>
                  <a:lnTo>
                    <a:pt x="788" y="1925"/>
                  </a:lnTo>
                  <a:lnTo>
                    <a:pt x="788" y="1923"/>
                  </a:lnTo>
                  <a:lnTo>
                    <a:pt x="786" y="1922"/>
                  </a:lnTo>
                  <a:lnTo>
                    <a:pt x="783" y="1922"/>
                  </a:lnTo>
                  <a:lnTo>
                    <a:pt x="783" y="1920"/>
                  </a:lnTo>
                  <a:lnTo>
                    <a:pt x="785" y="1918"/>
                  </a:lnTo>
                  <a:lnTo>
                    <a:pt x="786" y="1916"/>
                  </a:lnTo>
                  <a:lnTo>
                    <a:pt x="786" y="1907"/>
                  </a:lnTo>
                  <a:lnTo>
                    <a:pt x="788" y="1905"/>
                  </a:lnTo>
                  <a:lnTo>
                    <a:pt x="790" y="1903"/>
                  </a:lnTo>
                  <a:lnTo>
                    <a:pt x="799" y="1901"/>
                  </a:lnTo>
                  <a:lnTo>
                    <a:pt x="799" y="1900"/>
                  </a:lnTo>
                  <a:lnTo>
                    <a:pt x="801" y="1900"/>
                  </a:lnTo>
                  <a:lnTo>
                    <a:pt x="802" y="1898"/>
                  </a:lnTo>
                  <a:lnTo>
                    <a:pt x="807" y="1898"/>
                  </a:lnTo>
                  <a:lnTo>
                    <a:pt x="807" y="1894"/>
                  </a:lnTo>
                  <a:lnTo>
                    <a:pt x="810" y="1887"/>
                  </a:lnTo>
                  <a:lnTo>
                    <a:pt x="813" y="1886"/>
                  </a:lnTo>
                  <a:lnTo>
                    <a:pt x="819" y="1887"/>
                  </a:lnTo>
                  <a:lnTo>
                    <a:pt x="821" y="1888"/>
                  </a:lnTo>
                  <a:lnTo>
                    <a:pt x="824" y="1888"/>
                  </a:lnTo>
                  <a:lnTo>
                    <a:pt x="830" y="1887"/>
                  </a:lnTo>
                  <a:lnTo>
                    <a:pt x="832" y="1887"/>
                  </a:lnTo>
                  <a:lnTo>
                    <a:pt x="834" y="1889"/>
                  </a:lnTo>
                  <a:lnTo>
                    <a:pt x="835" y="1888"/>
                  </a:lnTo>
                  <a:lnTo>
                    <a:pt x="838" y="1888"/>
                  </a:lnTo>
                  <a:lnTo>
                    <a:pt x="839" y="1889"/>
                  </a:lnTo>
                  <a:lnTo>
                    <a:pt x="841" y="1888"/>
                  </a:lnTo>
                  <a:lnTo>
                    <a:pt x="842" y="1888"/>
                  </a:lnTo>
                  <a:lnTo>
                    <a:pt x="847" y="1889"/>
                  </a:lnTo>
                  <a:lnTo>
                    <a:pt x="848" y="1889"/>
                  </a:lnTo>
                  <a:lnTo>
                    <a:pt x="850" y="1888"/>
                  </a:lnTo>
                  <a:lnTo>
                    <a:pt x="850" y="1887"/>
                  </a:lnTo>
                  <a:lnTo>
                    <a:pt x="851" y="1885"/>
                  </a:lnTo>
                  <a:lnTo>
                    <a:pt x="851" y="1879"/>
                  </a:lnTo>
                  <a:lnTo>
                    <a:pt x="850" y="1877"/>
                  </a:lnTo>
                  <a:lnTo>
                    <a:pt x="850" y="1876"/>
                  </a:lnTo>
                  <a:lnTo>
                    <a:pt x="851" y="1876"/>
                  </a:lnTo>
                  <a:lnTo>
                    <a:pt x="853" y="1875"/>
                  </a:lnTo>
                  <a:lnTo>
                    <a:pt x="852" y="1873"/>
                  </a:lnTo>
                  <a:lnTo>
                    <a:pt x="852" y="1872"/>
                  </a:lnTo>
                  <a:lnTo>
                    <a:pt x="853" y="1870"/>
                  </a:lnTo>
                  <a:lnTo>
                    <a:pt x="855" y="1867"/>
                  </a:lnTo>
                  <a:lnTo>
                    <a:pt x="855" y="1866"/>
                  </a:lnTo>
                  <a:lnTo>
                    <a:pt x="858" y="1863"/>
                  </a:lnTo>
                  <a:lnTo>
                    <a:pt x="859" y="1863"/>
                  </a:lnTo>
                  <a:lnTo>
                    <a:pt x="859" y="1860"/>
                  </a:lnTo>
                  <a:lnTo>
                    <a:pt x="854" y="1860"/>
                  </a:lnTo>
                  <a:lnTo>
                    <a:pt x="852" y="1858"/>
                  </a:lnTo>
                  <a:lnTo>
                    <a:pt x="857" y="1854"/>
                  </a:lnTo>
                  <a:lnTo>
                    <a:pt x="855" y="1854"/>
                  </a:lnTo>
                  <a:lnTo>
                    <a:pt x="855" y="1851"/>
                  </a:lnTo>
                  <a:lnTo>
                    <a:pt x="854" y="1848"/>
                  </a:lnTo>
                  <a:lnTo>
                    <a:pt x="853" y="1848"/>
                  </a:lnTo>
                  <a:lnTo>
                    <a:pt x="853" y="1846"/>
                  </a:lnTo>
                  <a:lnTo>
                    <a:pt x="854" y="1846"/>
                  </a:lnTo>
                  <a:lnTo>
                    <a:pt x="854" y="1844"/>
                  </a:lnTo>
                  <a:lnTo>
                    <a:pt x="853" y="1843"/>
                  </a:lnTo>
                  <a:lnTo>
                    <a:pt x="853" y="1842"/>
                  </a:lnTo>
                  <a:lnTo>
                    <a:pt x="852" y="1840"/>
                  </a:lnTo>
                  <a:lnTo>
                    <a:pt x="844" y="1840"/>
                  </a:lnTo>
                  <a:lnTo>
                    <a:pt x="845" y="1839"/>
                  </a:lnTo>
                  <a:lnTo>
                    <a:pt x="847" y="1831"/>
                  </a:lnTo>
                  <a:lnTo>
                    <a:pt x="847" y="1830"/>
                  </a:lnTo>
                  <a:lnTo>
                    <a:pt x="848" y="1830"/>
                  </a:lnTo>
                  <a:lnTo>
                    <a:pt x="848" y="1829"/>
                  </a:lnTo>
                  <a:lnTo>
                    <a:pt x="850" y="1829"/>
                  </a:lnTo>
                  <a:lnTo>
                    <a:pt x="850" y="1827"/>
                  </a:lnTo>
                  <a:lnTo>
                    <a:pt x="851" y="1826"/>
                  </a:lnTo>
                  <a:lnTo>
                    <a:pt x="852" y="1826"/>
                  </a:lnTo>
                  <a:lnTo>
                    <a:pt x="857" y="1827"/>
                  </a:lnTo>
                  <a:lnTo>
                    <a:pt x="859" y="1827"/>
                  </a:lnTo>
                  <a:lnTo>
                    <a:pt x="861" y="1825"/>
                  </a:lnTo>
                  <a:lnTo>
                    <a:pt x="861" y="1821"/>
                  </a:lnTo>
                  <a:lnTo>
                    <a:pt x="860" y="1821"/>
                  </a:lnTo>
                  <a:lnTo>
                    <a:pt x="859" y="1823"/>
                  </a:lnTo>
                  <a:lnTo>
                    <a:pt x="858" y="1823"/>
                  </a:lnTo>
                  <a:lnTo>
                    <a:pt x="858" y="1824"/>
                  </a:lnTo>
                  <a:lnTo>
                    <a:pt x="857" y="1824"/>
                  </a:lnTo>
                  <a:lnTo>
                    <a:pt x="857" y="1823"/>
                  </a:lnTo>
                  <a:lnTo>
                    <a:pt x="855" y="1821"/>
                  </a:lnTo>
                  <a:lnTo>
                    <a:pt x="854" y="1823"/>
                  </a:lnTo>
                  <a:lnTo>
                    <a:pt x="851" y="1821"/>
                  </a:lnTo>
                  <a:lnTo>
                    <a:pt x="850" y="1821"/>
                  </a:lnTo>
                  <a:lnTo>
                    <a:pt x="848" y="1820"/>
                  </a:lnTo>
                  <a:lnTo>
                    <a:pt x="848" y="1818"/>
                  </a:lnTo>
                  <a:lnTo>
                    <a:pt x="847" y="1818"/>
                  </a:lnTo>
                  <a:lnTo>
                    <a:pt x="846" y="1817"/>
                  </a:lnTo>
                  <a:lnTo>
                    <a:pt x="846" y="1813"/>
                  </a:lnTo>
                  <a:lnTo>
                    <a:pt x="847" y="1812"/>
                  </a:lnTo>
                  <a:lnTo>
                    <a:pt x="850" y="1813"/>
                  </a:lnTo>
                  <a:lnTo>
                    <a:pt x="852" y="1811"/>
                  </a:lnTo>
                  <a:lnTo>
                    <a:pt x="854" y="1811"/>
                  </a:lnTo>
                  <a:lnTo>
                    <a:pt x="855" y="1812"/>
                  </a:lnTo>
                  <a:lnTo>
                    <a:pt x="857" y="1811"/>
                  </a:lnTo>
                  <a:lnTo>
                    <a:pt x="857" y="1807"/>
                  </a:lnTo>
                  <a:lnTo>
                    <a:pt x="859" y="1805"/>
                  </a:lnTo>
                  <a:lnTo>
                    <a:pt x="861" y="1803"/>
                  </a:lnTo>
                  <a:lnTo>
                    <a:pt x="861" y="1802"/>
                  </a:lnTo>
                  <a:lnTo>
                    <a:pt x="865" y="1799"/>
                  </a:lnTo>
                  <a:lnTo>
                    <a:pt x="865" y="1796"/>
                  </a:lnTo>
                  <a:lnTo>
                    <a:pt x="866" y="1794"/>
                  </a:lnTo>
                  <a:lnTo>
                    <a:pt x="866" y="1791"/>
                  </a:lnTo>
                  <a:lnTo>
                    <a:pt x="864" y="1789"/>
                  </a:lnTo>
                  <a:lnTo>
                    <a:pt x="861" y="1784"/>
                  </a:lnTo>
                  <a:lnTo>
                    <a:pt x="861" y="1781"/>
                  </a:lnTo>
                  <a:lnTo>
                    <a:pt x="864" y="1778"/>
                  </a:lnTo>
                  <a:lnTo>
                    <a:pt x="865" y="1778"/>
                  </a:lnTo>
                  <a:lnTo>
                    <a:pt x="865" y="1776"/>
                  </a:lnTo>
                  <a:lnTo>
                    <a:pt x="860" y="1775"/>
                  </a:lnTo>
                  <a:lnTo>
                    <a:pt x="859" y="1775"/>
                  </a:lnTo>
                  <a:lnTo>
                    <a:pt x="855" y="1777"/>
                  </a:lnTo>
                  <a:lnTo>
                    <a:pt x="855" y="1778"/>
                  </a:lnTo>
                  <a:lnTo>
                    <a:pt x="853" y="1778"/>
                  </a:lnTo>
                  <a:lnTo>
                    <a:pt x="852" y="1780"/>
                  </a:lnTo>
                  <a:lnTo>
                    <a:pt x="851" y="1780"/>
                  </a:lnTo>
                  <a:lnTo>
                    <a:pt x="851" y="1778"/>
                  </a:lnTo>
                  <a:lnTo>
                    <a:pt x="848" y="1776"/>
                  </a:lnTo>
                  <a:lnTo>
                    <a:pt x="846" y="1776"/>
                  </a:lnTo>
                  <a:lnTo>
                    <a:pt x="845" y="1775"/>
                  </a:lnTo>
                  <a:lnTo>
                    <a:pt x="844" y="1775"/>
                  </a:lnTo>
                  <a:lnTo>
                    <a:pt x="842" y="1772"/>
                  </a:lnTo>
                  <a:lnTo>
                    <a:pt x="842" y="1769"/>
                  </a:lnTo>
                  <a:lnTo>
                    <a:pt x="841" y="1768"/>
                  </a:lnTo>
                  <a:lnTo>
                    <a:pt x="839" y="1766"/>
                  </a:lnTo>
                  <a:lnTo>
                    <a:pt x="838" y="1766"/>
                  </a:lnTo>
                  <a:lnTo>
                    <a:pt x="836" y="1765"/>
                  </a:lnTo>
                  <a:lnTo>
                    <a:pt x="834" y="1766"/>
                  </a:lnTo>
                  <a:lnTo>
                    <a:pt x="833" y="1766"/>
                  </a:lnTo>
                  <a:lnTo>
                    <a:pt x="832" y="1768"/>
                  </a:lnTo>
                  <a:lnTo>
                    <a:pt x="829" y="1766"/>
                  </a:lnTo>
                  <a:lnTo>
                    <a:pt x="828" y="1766"/>
                  </a:lnTo>
                  <a:lnTo>
                    <a:pt x="827" y="1764"/>
                  </a:lnTo>
                  <a:lnTo>
                    <a:pt x="824" y="1758"/>
                  </a:lnTo>
                  <a:lnTo>
                    <a:pt x="824" y="1757"/>
                  </a:lnTo>
                  <a:lnTo>
                    <a:pt x="822" y="1758"/>
                  </a:lnTo>
                  <a:lnTo>
                    <a:pt x="822" y="1759"/>
                  </a:lnTo>
                  <a:lnTo>
                    <a:pt x="820" y="1760"/>
                  </a:lnTo>
                  <a:lnTo>
                    <a:pt x="820" y="1762"/>
                  </a:lnTo>
                  <a:lnTo>
                    <a:pt x="815" y="1762"/>
                  </a:lnTo>
                  <a:lnTo>
                    <a:pt x="811" y="1758"/>
                  </a:lnTo>
                  <a:lnTo>
                    <a:pt x="807" y="1757"/>
                  </a:lnTo>
                  <a:lnTo>
                    <a:pt x="803" y="1753"/>
                  </a:lnTo>
                  <a:lnTo>
                    <a:pt x="803" y="1752"/>
                  </a:lnTo>
                  <a:lnTo>
                    <a:pt x="795" y="1752"/>
                  </a:lnTo>
                  <a:lnTo>
                    <a:pt x="794" y="1751"/>
                  </a:lnTo>
                  <a:lnTo>
                    <a:pt x="790" y="1751"/>
                  </a:lnTo>
                  <a:lnTo>
                    <a:pt x="790" y="1750"/>
                  </a:lnTo>
                  <a:lnTo>
                    <a:pt x="789" y="1746"/>
                  </a:lnTo>
                  <a:lnTo>
                    <a:pt x="788" y="1745"/>
                  </a:lnTo>
                  <a:lnTo>
                    <a:pt x="783" y="1745"/>
                  </a:lnTo>
                  <a:lnTo>
                    <a:pt x="782" y="1747"/>
                  </a:lnTo>
                  <a:lnTo>
                    <a:pt x="783" y="1750"/>
                  </a:lnTo>
                  <a:lnTo>
                    <a:pt x="783" y="1753"/>
                  </a:lnTo>
                  <a:lnTo>
                    <a:pt x="780" y="1754"/>
                  </a:lnTo>
                  <a:lnTo>
                    <a:pt x="779" y="1754"/>
                  </a:lnTo>
                  <a:lnTo>
                    <a:pt x="779" y="1753"/>
                  </a:lnTo>
                  <a:lnTo>
                    <a:pt x="778" y="1753"/>
                  </a:lnTo>
                  <a:lnTo>
                    <a:pt x="778" y="1754"/>
                  </a:lnTo>
                  <a:lnTo>
                    <a:pt x="776" y="1756"/>
                  </a:lnTo>
                  <a:lnTo>
                    <a:pt x="774" y="1756"/>
                  </a:lnTo>
                  <a:lnTo>
                    <a:pt x="774" y="1753"/>
                  </a:lnTo>
                  <a:lnTo>
                    <a:pt x="772" y="1748"/>
                  </a:lnTo>
                  <a:lnTo>
                    <a:pt x="770" y="1747"/>
                  </a:lnTo>
                  <a:lnTo>
                    <a:pt x="768" y="1746"/>
                  </a:lnTo>
                  <a:lnTo>
                    <a:pt x="765" y="1745"/>
                  </a:lnTo>
                  <a:lnTo>
                    <a:pt x="764" y="1744"/>
                  </a:lnTo>
                  <a:lnTo>
                    <a:pt x="760" y="1738"/>
                  </a:lnTo>
                  <a:lnTo>
                    <a:pt x="758" y="1737"/>
                  </a:lnTo>
                  <a:lnTo>
                    <a:pt x="758" y="1734"/>
                  </a:lnTo>
                  <a:lnTo>
                    <a:pt x="759" y="1733"/>
                  </a:lnTo>
                  <a:lnTo>
                    <a:pt x="757" y="1728"/>
                  </a:lnTo>
                  <a:lnTo>
                    <a:pt x="753" y="1727"/>
                  </a:lnTo>
                  <a:lnTo>
                    <a:pt x="753" y="1725"/>
                  </a:lnTo>
                  <a:lnTo>
                    <a:pt x="752" y="1723"/>
                  </a:lnTo>
                  <a:lnTo>
                    <a:pt x="752" y="1721"/>
                  </a:lnTo>
                  <a:lnTo>
                    <a:pt x="746" y="1721"/>
                  </a:lnTo>
                  <a:lnTo>
                    <a:pt x="741" y="1726"/>
                  </a:lnTo>
                  <a:lnTo>
                    <a:pt x="735" y="1727"/>
                  </a:lnTo>
                  <a:lnTo>
                    <a:pt x="729" y="1727"/>
                  </a:lnTo>
                  <a:lnTo>
                    <a:pt x="720" y="1732"/>
                  </a:lnTo>
                  <a:lnTo>
                    <a:pt x="720" y="1733"/>
                  </a:lnTo>
                  <a:lnTo>
                    <a:pt x="718" y="1733"/>
                  </a:lnTo>
                  <a:lnTo>
                    <a:pt x="718" y="1734"/>
                  </a:lnTo>
                  <a:lnTo>
                    <a:pt x="717" y="1735"/>
                  </a:lnTo>
                  <a:lnTo>
                    <a:pt x="714" y="1735"/>
                  </a:lnTo>
                  <a:lnTo>
                    <a:pt x="714" y="1732"/>
                  </a:lnTo>
                  <a:lnTo>
                    <a:pt x="712" y="1731"/>
                  </a:lnTo>
                  <a:lnTo>
                    <a:pt x="711" y="1731"/>
                  </a:lnTo>
                  <a:lnTo>
                    <a:pt x="710" y="1729"/>
                  </a:lnTo>
                  <a:lnTo>
                    <a:pt x="707" y="1729"/>
                  </a:lnTo>
                  <a:lnTo>
                    <a:pt x="705" y="1731"/>
                  </a:lnTo>
                  <a:lnTo>
                    <a:pt x="702" y="1731"/>
                  </a:lnTo>
                  <a:lnTo>
                    <a:pt x="698" y="1723"/>
                  </a:lnTo>
                  <a:lnTo>
                    <a:pt x="697" y="1723"/>
                  </a:lnTo>
                  <a:lnTo>
                    <a:pt x="697" y="1722"/>
                  </a:lnTo>
                  <a:lnTo>
                    <a:pt x="696" y="1721"/>
                  </a:lnTo>
                  <a:lnTo>
                    <a:pt x="683" y="1721"/>
                  </a:lnTo>
                  <a:lnTo>
                    <a:pt x="683" y="1722"/>
                  </a:lnTo>
                  <a:lnTo>
                    <a:pt x="681" y="1723"/>
                  </a:lnTo>
                  <a:lnTo>
                    <a:pt x="680" y="1723"/>
                  </a:lnTo>
                  <a:lnTo>
                    <a:pt x="680" y="1725"/>
                  </a:lnTo>
                  <a:lnTo>
                    <a:pt x="679" y="1725"/>
                  </a:lnTo>
                  <a:lnTo>
                    <a:pt x="679" y="1726"/>
                  </a:lnTo>
                  <a:lnTo>
                    <a:pt x="678" y="1727"/>
                  </a:lnTo>
                  <a:lnTo>
                    <a:pt x="676" y="1727"/>
                  </a:lnTo>
                  <a:lnTo>
                    <a:pt x="674" y="1726"/>
                  </a:lnTo>
                  <a:lnTo>
                    <a:pt x="673" y="1726"/>
                  </a:lnTo>
                  <a:lnTo>
                    <a:pt x="673" y="1725"/>
                  </a:lnTo>
                  <a:lnTo>
                    <a:pt x="672" y="1723"/>
                  </a:lnTo>
                  <a:lnTo>
                    <a:pt x="672" y="1720"/>
                  </a:lnTo>
                  <a:lnTo>
                    <a:pt x="671" y="1719"/>
                  </a:lnTo>
                  <a:lnTo>
                    <a:pt x="668" y="1719"/>
                  </a:lnTo>
                  <a:lnTo>
                    <a:pt x="666" y="1716"/>
                  </a:lnTo>
                  <a:lnTo>
                    <a:pt x="665" y="1708"/>
                  </a:lnTo>
                  <a:lnTo>
                    <a:pt x="665" y="1707"/>
                  </a:lnTo>
                  <a:lnTo>
                    <a:pt x="668" y="1705"/>
                  </a:lnTo>
                  <a:lnTo>
                    <a:pt x="667" y="1704"/>
                  </a:lnTo>
                  <a:lnTo>
                    <a:pt x="667" y="1698"/>
                  </a:lnTo>
                  <a:lnTo>
                    <a:pt x="666" y="1697"/>
                  </a:lnTo>
                  <a:lnTo>
                    <a:pt x="665" y="1697"/>
                  </a:lnTo>
                  <a:lnTo>
                    <a:pt x="665" y="1694"/>
                  </a:lnTo>
                  <a:lnTo>
                    <a:pt x="664" y="1692"/>
                  </a:lnTo>
                  <a:lnTo>
                    <a:pt x="664" y="1691"/>
                  </a:lnTo>
                  <a:lnTo>
                    <a:pt x="662" y="1690"/>
                  </a:lnTo>
                  <a:lnTo>
                    <a:pt x="664" y="1689"/>
                  </a:lnTo>
                  <a:lnTo>
                    <a:pt x="662" y="1688"/>
                  </a:lnTo>
                  <a:lnTo>
                    <a:pt x="661" y="1688"/>
                  </a:lnTo>
                  <a:lnTo>
                    <a:pt x="661" y="1686"/>
                  </a:lnTo>
                  <a:lnTo>
                    <a:pt x="660" y="1686"/>
                  </a:lnTo>
                  <a:lnTo>
                    <a:pt x="660" y="1683"/>
                  </a:lnTo>
                  <a:lnTo>
                    <a:pt x="664" y="1683"/>
                  </a:lnTo>
                  <a:lnTo>
                    <a:pt x="664" y="1680"/>
                  </a:lnTo>
                  <a:lnTo>
                    <a:pt x="662" y="1680"/>
                  </a:lnTo>
                  <a:lnTo>
                    <a:pt x="661" y="1679"/>
                  </a:lnTo>
                  <a:lnTo>
                    <a:pt x="660" y="1679"/>
                  </a:lnTo>
                  <a:lnTo>
                    <a:pt x="658" y="1680"/>
                  </a:lnTo>
                  <a:lnTo>
                    <a:pt x="656" y="1680"/>
                  </a:lnTo>
                  <a:lnTo>
                    <a:pt x="655" y="1679"/>
                  </a:lnTo>
                  <a:lnTo>
                    <a:pt x="654" y="1677"/>
                  </a:lnTo>
                  <a:lnTo>
                    <a:pt x="653" y="1671"/>
                  </a:lnTo>
                  <a:lnTo>
                    <a:pt x="653" y="1670"/>
                  </a:lnTo>
                  <a:lnTo>
                    <a:pt x="652" y="1668"/>
                  </a:lnTo>
                  <a:lnTo>
                    <a:pt x="650" y="1668"/>
                  </a:lnTo>
                  <a:lnTo>
                    <a:pt x="649" y="1670"/>
                  </a:lnTo>
                  <a:lnTo>
                    <a:pt x="648" y="1670"/>
                  </a:lnTo>
                  <a:lnTo>
                    <a:pt x="648" y="1668"/>
                  </a:lnTo>
                  <a:lnTo>
                    <a:pt x="647" y="1668"/>
                  </a:lnTo>
                  <a:lnTo>
                    <a:pt x="645" y="1670"/>
                  </a:lnTo>
                  <a:lnTo>
                    <a:pt x="641" y="1671"/>
                  </a:lnTo>
                  <a:lnTo>
                    <a:pt x="639" y="1672"/>
                  </a:lnTo>
                  <a:lnTo>
                    <a:pt x="635" y="1672"/>
                  </a:lnTo>
                  <a:lnTo>
                    <a:pt x="633" y="1670"/>
                  </a:lnTo>
                  <a:lnTo>
                    <a:pt x="633" y="1667"/>
                  </a:lnTo>
                  <a:lnTo>
                    <a:pt x="627" y="1667"/>
                  </a:lnTo>
                  <a:lnTo>
                    <a:pt x="624" y="1666"/>
                  </a:lnTo>
                  <a:lnTo>
                    <a:pt x="621" y="1666"/>
                  </a:lnTo>
                  <a:lnTo>
                    <a:pt x="619" y="1667"/>
                  </a:lnTo>
                  <a:lnTo>
                    <a:pt x="617" y="1667"/>
                  </a:lnTo>
                  <a:lnTo>
                    <a:pt x="615" y="1666"/>
                  </a:lnTo>
                  <a:lnTo>
                    <a:pt x="617" y="1665"/>
                  </a:lnTo>
                  <a:lnTo>
                    <a:pt x="619" y="1660"/>
                  </a:lnTo>
                  <a:lnTo>
                    <a:pt x="619" y="1658"/>
                  </a:lnTo>
                  <a:lnTo>
                    <a:pt x="618" y="1659"/>
                  </a:lnTo>
                  <a:lnTo>
                    <a:pt x="617" y="1659"/>
                  </a:lnTo>
                  <a:lnTo>
                    <a:pt x="614" y="1655"/>
                  </a:lnTo>
                  <a:lnTo>
                    <a:pt x="616" y="1655"/>
                  </a:lnTo>
                  <a:lnTo>
                    <a:pt x="616" y="1647"/>
                  </a:lnTo>
                  <a:lnTo>
                    <a:pt x="612" y="1643"/>
                  </a:lnTo>
                  <a:lnTo>
                    <a:pt x="612" y="1641"/>
                  </a:lnTo>
                  <a:lnTo>
                    <a:pt x="611" y="1641"/>
                  </a:lnTo>
                  <a:lnTo>
                    <a:pt x="610" y="1640"/>
                  </a:lnTo>
                  <a:lnTo>
                    <a:pt x="610" y="1637"/>
                  </a:lnTo>
                  <a:lnTo>
                    <a:pt x="612" y="1637"/>
                  </a:lnTo>
                  <a:lnTo>
                    <a:pt x="619" y="1635"/>
                  </a:lnTo>
                  <a:lnTo>
                    <a:pt x="622" y="1635"/>
                  </a:lnTo>
                  <a:lnTo>
                    <a:pt x="624" y="1633"/>
                  </a:lnTo>
                  <a:lnTo>
                    <a:pt x="624" y="1630"/>
                  </a:lnTo>
                  <a:lnTo>
                    <a:pt x="623" y="1628"/>
                  </a:lnTo>
                  <a:lnTo>
                    <a:pt x="621" y="1625"/>
                  </a:lnTo>
                  <a:lnTo>
                    <a:pt x="618" y="1624"/>
                  </a:lnTo>
                  <a:lnTo>
                    <a:pt x="618" y="1623"/>
                  </a:lnTo>
                  <a:lnTo>
                    <a:pt x="616" y="1623"/>
                  </a:lnTo>
                  <a:lnTo>
                    <a:pt x="616" y="1622"/>
                  </a:lnTo>
                  <a:lnTo>
                    <a:pt x="615" y="1622"/>
                  </a:lnTo>
                  <a:lnTo>
                    <a:pt x="615" y="1621"/>
                  </a:lnTo>
                  <a:lnTo>
                    <a:pt x="612" y="1618"/>
                  </a:lnTo>
                  <a:lnTo>
                    <a:pt x="610" y="1618"/>
                  </a:lnTo>
                  <a:lnTo>
                    <a:pt x="611" y="1617"/>
                  </a:lnTo>
                  <a:lnTo>
                    <a:pt x="611" y="1616"/>
                  </a:lnTo>
                  <a:lnTo>
                    <a:pt x="609" y="1614"/>
                  </a:lnTo>
                  <a:lnTo>
                    <a:pt x="609" y="1608"/>
                  </a:lnTo>
                  <a:lnTo>
                    <a:pt x="610" y="1606"/>
                  </a:lnTo>
                  <a:lnTo>
                    <a:pt x="610" y="1605"/>
                  </a:lnTo>
                  <a:lnTo>
                    <a:pt x="608" y="1603"/>
                  </a:lnTo>
                  <a:lnTo>
                    <a:pt x="608" y="1602"/>
                  </a:lnTo>
                  <a:lnTo>
                    <a:pt x="605" y="1599"/>
                  </a:lnTo>
                  <a:lnTo>
                    <a:pt x="604" y="1599"/>
                  </a:lnTo>
                  <a:lnTo>
                    <a:pt x="603" y="1597"/>
                  </a:lnTo>
                  <a:lnTo>
                    <a:pt x="603" y="1596"/>
                  </a:lnTo>
                  <a:lnTo>
                    <a:pt x="600" y="1594"/>
                  </a:lnTo>
                  <a:lnTo>
                    <a:pt x="599" y="1593"/>
                  </a:lnTo>
                  <a:lnTo>
                    <a:pt x="599" y="1592"/>
                  </a:lnTo>
                  <a:lnTo>
                    <a:pt x="598" y="1591"/>
                  </a:lnTo>
                  <a:lnTo>
                    <a:pt x="593" y="1591"/>
                  </a:lnTo>
                  <a:lnTo>
                    <a:pt x="590" y="1592"/>
                  </a:lnTo>
                  <a:lnTo>
                    <a:pt x="586" y="1596"/>
                  </a:lnTo>
                  <a:lnTo>
                    <a:pt x="585" y="1594"/>
                  </a:lnTo>
                  <a:lnTo>
                    <a:pt x="585" y="1591"/>
                  </a:lnTo>
                  <a:lnTo>
                    <a:pt x="584" y="1591"/>
                  </a:lnTo>
                  <a:lnTo>
                    <a:pt x="583" y="1592"/>
                  </a:lnTo>
                  <a:lnTo>
                    <a:pt x="581" y="1592"/>
                  </a:lnTo>
                  <a:lnTo>
                    <a:pt x="580" y="1591"/>
                  </a:lnTo>
                  <a:lnTo>
                    <a:pt x="577" y="1591"/>
                  </a:lnTo>
                  <a:lnTo>
                    <a:pt x="573" y="1590"/>
                  </a:lnTo>
                  <a:lnTo>
                    <a:pt x="572" y="1590"/>
                  </a:lnTo>
                  <a:lnTo>
                    <a:pt x="572" y="1591"/>
                  </a:lnTo>
                  <a:lnTo>
                    <a:pt x="571" y="1592"/>
                  </a:lnTo>
                  <a:lnTo>
                    <a:pt x="568" y="1592"/>
                  </a:lnTo>
                  <a:lnTo>
                    <a:pt x="568" y="1593"/>
                  </a:lnTo>
                  <a:lnTo>
                    <a:pt x="567" y="1594"/>
                  </a:lnTo>
                  <a:lnTo>
                    <a:pt x="566" y="1594"/>
                  </a:lnTo>
                  <a:lnTo>
                    <a:pt x="561" y="1598"/>
                  </a:lnTo>
                  <a:lnTo>
                    <a:pt x="559" y="1598"/>
                  </a:lnTo>
                  <a:lnTo>
                    <a:pt x="558" y="1597"/>
                  </a:lnTo>
                  <a:lnTo>
                    <a:pt x="556" y="1597"/>
                  </a:lnTo>
                  <a:lnTo>
                    <a:pt x="554" y="1598"/>
                  </a:lnTo>
                  <a:lnTo>
                    <a:pt x="553" y="1598"/>
                  </a:lnTo>
                  <a:lnTo>
                    <a:pt x="544" y="1593"/>
                  </a:lnTo>
                  <a:lnTo>
                    <a:pt x="542" y="1594"/>
                  </a:lnTo>
                  <a:lnTo>
                    <a:pt x="538" y="1593"/>
                  </a:lnTo>
                  <a:lnTo>
                    <a:pt x="537" y="1593"/>
                  </a:lnTo>
                  <a:lnTo>
                    <a:pt x="536" y="1596"/>
                  </a:lnTo>
                  <a:lnTo>
                    <a:pt x="537" y="1598"/>
                  </a:lnTo>
                  <a:lnTo>
                    <a:pt x="537" y="1599"/>
                  </a:lnTo>
                  <a:lnTo>
                    <a:pt x="536" y="1599"/>
                  </a:lnTo>
                  <a:lnTo>
                    <a:pt x="536" y="1602"/>
                  </a:lnTo>
                  <a:lnTo>
                    <a:pt x="535" y="1605"/>
                  </a:lnTo>
                  <a:lnTo>
                    <a:pt x="534" y="1608"/>
                  </a:lnTo>
                  <a:lnTo>
                    <a:pt x="531" y="1610"/>
                  </a:lnTo>
                  <a:lnTo>
                    <a:pt x="527" y="1612"/>
                  </a:lnTo>
                  <a:lnTo>
                    <a:pt x="525" y="1612"/>
                  </a:lnTo>
                  <a:lnTo>
                    <a:pt x="523" y="1611"/>
                  </a:lnTo>
                  <a:lnTo>
                    <a:pt x="522" y="1612"/>
                  </a:lnTo>
                  <a:lnTo>
                    <a:pt x="519" y="1614"/>
                  </a:lnTo>
                  <a:lnTo>
                    <a:pt x="518" y="1614"/>
                  </a:lnTo>
                  <a:lnTo>
                    <a:pt x="517" y="1612"/>
                  </a:lnTo>
                  <a:lnTo>
                    <a:pt x="517" y="1609"/>
                  </a:lnTo>
                  <a:lnTo>
                    <a:pt x="516" y="1609"/>
                  </a:lnTo>
                  <a:lnTo>
                    <a:pt x="515" y="1608"/>
                  </a:lnTo>
                  <a:lnTo>
                    <a:pt x="512" y="1609"/>
                  </a:lnTo>
                  <a:lnTo>
                    <a:pt x="512" y="1605"/>
                  </a:lnTo>
                  <a:lnTo>
                    <a:pt x="509" y="1602"/>
                  </a:lnTo>
                  <a:lnTo>
                    <a:pt x="509" y="1598"/>
                  </a:lnTo>
                  <a:lnTo>
                    <a:pt x="507" y="1597"/>
                  </a:lnTo>
                  <a:lnTo>
                    <a:pt x="506" y="1597"/>
                  </a:lnTo>
                  <a:lnTo>
                    <a:pt x="505" y="1596"/>
                  </a:lnTo>
                  <a:lnTo>
                    <a:pt x="504" y="1593"/>
                  </a:lnTo>
                  <a:lnTo>
                    <a:pt x="505" y="1592"/>
                  </a:lnTo>
                  <a:lnTo>
                    <a:pt x="505" y="1588"/>
                  </a:lnTo>
                  <a:lnTo>
                    <a:pt x="504" y="1587"/>
                  </a:lnTo>
                  <a:lnTo>
                    <a:pt x="504" y="1586"/>
                  </a:lnTo>
                  <a:lnTo>
                    <a:pt x="505" y="1584"/>
                  </a:lnTo>
                  <a:lnTo>
                    <a:pt x="505" y="1582"/>
                  </a:lnTo>
                  <a:lnTo>
                    <a:pt x="503" y="1580"/>
                  </a:lnTo>
                  <a:lnTo>
                    <a:pt x="504" y="1579"/>
                  </a:lnTo>
                  <a:lnTo>
                    <a:pt x="504" y="1578"/>
                  </a:lnTo>
                  <a:lnTo>
                    <a:pt x="506" y="1578"/>
                  </a:lnTo>
                  <a:lnTo>
                    <a:pt x="506" y="1576"/>
                  </a:lnTo>
                  <a:lnTo>
                    <a:pt x="504" y="1575"/>
                  </a:lnTo>
                  <a:lnTo>
                    <a:pt x="504" y="1574"/>
                  </a:lnTo>
                  <a:lnTo>
                    <a:pt x="503" y="1572"/>
                  </a:lnTo>
                  <a:lnTo>
                    <a:pt x="500" y="1569"/>
                  </a:lnTo>
                  <a:lnTo>
                    <a:pt x="500" y="1568"/>
                  </a:lnTo>
                  <a:lnTo>
                    <a:pt x="503" y="1567"/>
                  </a:lnTo>
                  <a:lnTo>
                    <a:pt x="504" y="1565"/>
                  </a:lnTo>
                  <a:lnTo>
                    <a:pt x="504" y="1561"/>
                  </a:lnTo>
                  <a:lnTo>
                    <a:pt x="502" y="1559"/>
                  </a:lnTo>
                  <a:lnTo>
                    <a:pt x="502" y="1556"/>
                  </a:lnTo>
                  <a:lnTo>
                    <a:pt x="499" y="1556"/>
                  </a:lnTo>
                  <a:lnTo>
                    <a:pt x="496" y="1553"/>
                  </a:lnTo>
                  <a:lnTo>
                    <a:pt x="494" y="1549"/>
                  </a:lnTo>
                  <a:lnTo>
                    <a:pt x="493" y="1548"/>
                  </a:lnTo>
                  <a:lnTo>
                    <a:pt x="491" y="1544"/>
                  </a:lnTo>
                  <a:lnTo>
                    <a:pt x="493" y="1541"/>
                  </a:lnTo>
                  <a:lnTo>
                    <a:pt x="494" y="1541"/>
                  </a:lnTo>
                  <a:lnTo>
                    <a:pt x="496" y="1539"/>
                  </a:lnTo>
                  <a:lnTo>
                    <a:pt x="496" y="1533"/>
                  </a:lnTo>
                  <a:lnTo>
                    <a:pt x="498" y="1532"/>
                  </a:lnTo>
                  <a:lnTo>
                    <a:pt x="503" y="1532"/>
                  </a:lnTo>
                  <a:lnTo>
                    <a:pt x="504" y="1531"/>
                  </a:lnTo>
                  <a:lnTo>
                    <a:pt x="506" y="1531"/>
                  </a:lnTo>
                  <a:lnTo>
                    <a:pt x="509" y="1532"/>
                  </a:lnTo>
                  <a:lnTo>
                    <a:pt x="512" y="1532"/>
                  </a:lnTo>
                  <a:lnTo>
                    <a:pt x="512" y="1537"/>
                  </a:lnTo>
                  <a:lnTo>
                    <a:pt x="513" y="1538"/>
                  </a:lnTo>
                  <a:lnTo>
                    <a:pt x="516" y="1538"/>
                  </a:lnTo>
                  <a:lnTo>
                    <a:pt x="518" y="1539"/>
                  </a:lnTo>
                  <a:lnTo>
                    <a:pt x="522" y="1539"/>
                  </a:lnTo>
                  <a:lnTo>
                    <a:pt x="523" y="1538"/>
                  </a:lnTo>
                  <a:lnTo>
                    <a:pt x="525" y="1541"/>
                  </a:lnTo>
                  <a:lnTo>
                    <a:pt x="527" y="1541"/>
                  </a:lnTo>
                  <a:lnTo>
                    <a:pt x="528" y="1539"/>
                  </a:lnTo>
                  <a:lnTo>
                    <a:pt x="530" y="1539"/>
                  </a:lnTo>
                  <a:lnTo>
                    <a:pt x="531" y="1538"/>
                  </a:lnTo>
                  <a:lnTo>
                    <a:pt x="531" y="1537"/>
                  </a:lnTo>
                  <a:lnTo>
                    <a:pt x="534" y="1537"/>
                  </a:lnTo>
                  <a:lnTo>
                    <a:pt x="538" y="1532"/>
                  </a:lnTo>
                  <a:lnTo>
                    <a:pt x="540" y="1532"/>
                  </a:lnTo>
                  <a:lnTo>
                    <a:pt x="540" y="1531"/>
                  </a:lnTo>
                  <a:lnTo>
                    <a:pt x="541" y="1529"/>
                  </a:lnTo>
                  <a:lnTo>
                    <a:pt x="542" y="1528"/>
                  </a:lnTo>
                  <a:lnTo>
                    <a:pt x="542" y="1526"/>
                  </a:lnTo>
                  <a:lnTo>
                    <a:pt x="541" y="1526"/>
                  </a:lnTo>
                  <a:lnTo>
                    <a:pt x="541" y="1525"/>
                  </a:lnTo>
                  <a:lnTo>
                    <a:pt x="542" y="1524"/>
                  </a:lnTo>
                  <a:lnTo>
                    <a:pt x="543" y="1525"/>
                  </a:lnTo>
                  <a:lnTo>
                    <a:pt x="546" y="1525"/>
                  </a:lnTo>
                  <a:lnTo>
                    <a:pt x="547" y="1524"/>
                  </a:lnTo>
                  <a:lnTo>
                    <a:pt x="547" y="1523"/>
                  </a:lnTo>
                  <a:lnTo>
                    <a:pt x="553" y="1523"/>
                  </a:lnTo>
                  <a:lnTo>
                    <a:pt x="552" y="1520"/>
                  </a:lnTo>
                  <a:lnTo>
                    <a:pt x="553" y="1516"/>
                  </a:lnTo>
                  <a:lnTo>
                    <a:pt x="553" y="1514"/>
                  </a:lnTo>
                  <a:lnTo>
                    <a:pt x="552" y="1513"/>
                  </a:lnTo>
                  <a:lnTo>
                    <a:pt x="549" y="1513"/>
                  </a:lnTo>
                  <a:lnTo>
                    <a:pt x="549" y="1511"/>
                  </a:lnTo>
                  <a:lnTo>
                    <a:pt x="547" y="1511"/>
                  </a:lnTo>
                  <a:lnTo>
                    <a:pt x="547" y="1512"/>
                  </a:lnTo>
                  <a:lnTo>
                    <a:pt x="546" y="1511"/>
                  </a:lnTo>
                  <a:lnTo>
                    <a:pt x="546" y="1510"/>
                  </a:lnTo>
                  <a:lnTo>
                    <a:pt x="544" y="1510"/>
                  </a:lnTo>
                  <a:lnTo>
                    <a:pt x="542" y="1508"/>
                  </a:lnTo>
                  <a:lnTo>
                    <a:pt x="540" y="1506"/>
                  </a:lnTo>
                  <a:lnTo>
                    <a:pt x="540" y="1505"/>
                  </a:lnTo>
                  <a:lnTo>
                    <a:pt x="538" y="1502"/>
                  </a:lnTo>
                  <a:lnTo>
                    <a:pt x="538" y="1501"/>
                  </a:lnTo>
                  <a:lnTo>
                    <a:pt x="540" y="1501"/>
                  </a:lnTo>
                  <a:lnTo>
                    <a:pt x="542" y="1499"/>
                  </a:lnTo>
                  <a:lnTo>
                    <a:pt x="543" y="1499"/>
                  </a:lnTo>
                  <a:lnTo>
                    <a:pt x="543" y="1498"/>
                  </a:lnTo>
                  <a:lnTo>
                    <a:pt x="541" y="1495"/>
                  </a:lnTo>
                  <a:lnTo>
                    <a:pt x="537" y="1495"/>
                  </a:lnTo>
                  <a:lnTo>
                    <a:pt x="536" y="1493"/>
                  </a:lnTo>
                  <a:lnTo>
                    <a:pt x="535" y="1492"/>
                  </a:lnTo>
                  <a:lnTo>
                    <a:pt x="529" y="1490"/>
                  </a:lnTo>
                  <a:lnTo>
                    <a:pt x="527" y="1489"/>
                  </a:lnTo>
                  <a:lnTo>
                    <a:pt x="525" y="1488"/>
                  </a:lnTo>
                  <a:lnTo>
                    <a:pt x="517" y="1490"/>
                  </a:lnTo>
                  <a:lnTo>
                    <a:pt x="513" y="1489"/>
                  </a:lnTo>
                  <a:lnTo>
                    <a:pt x="511" y="1489"/>
                  </a:lnTo>
                  <a:lnTo>
                    <a:pt x="512" y="1488"/>
                  </a:lnTo>
                  <a:lnTo>
                    <a:pt x="515" y="1483"/>
                  </a:lnTo>
                  <a:lnTo>
                    <a:pt x="515" y="1477"/>
                  </a:lnTo>
                  <a:lnTo>
                    <a:pt x="516" y="1477"/>
                  </a:lnTo>
                  <a:lnTo>
                    <a:pt x="516" y="1475"/>
                  </a:lnTo>
                  <a:lnTo>
                    <a:pt x="515" y="1471"/>
                  </a:lnTo>
                  <a:lnTo>
                    <a:pt x="512" y="1471"/>
                  </a:lnTo>
                  <a:lnTo>
                    <a:pt x="512" y="1469"/>
                  </a:lnTo>
                  <a:lnTo>
                    <a:pt x="511" y="1469"/>
                  </a:lnTo>
                  <a:lnTo>
                    <a:pt x="511" y="1468"/>
                  </a:lnTo>
                  <a:lnTo>
                    <a:pt x="507" y="1468"/>
                  </a:lnTo>
                  <a:lnTo>
                    <a:pt x="504" y="1465"/>
                  </a:lnTo>
                  <a:lnTo>
                    <a:pt x="503" y="1465"/>
                  </a:lnTo>
                  <a:lnTo>
                    <a:pt x="502" y="1464"/>
                  </a:lnTo>
                  <a:lnTo>
                    <a:pt x="500" y="1464"/>
                  </a:lnTo>
                  <a:lnTo>
                    <a:pt x="493" y="1458"/>
                  </a:lnTo>
                  <a:lnTo>
                    <a:pt x="493" y="1457"/>
                  </a:lnTo>
                  <a:lnTo>
                    <a:pt x="492" y="1456"/>
                  </a:lnTo>
                  <a:lnTo>
                    <a:pt x="492" y="1449"/>
                  </a:lnTo>
                  <a:lnTo>
                    <a:pt x="491" y="1449"/>
                  </a:lnTo>
                  <a:lnTo>
                    <a:pt x="491" y="1448"/>
                  </a:lnTo>
                  <a:lnTo>
                    <a:pt x="490" y="1444"/>
                  </a:lnTo>
                  <a:lnTo>
                    <a:pt x="488" y="1443"/>
                  </a:lnTo>
                  <a:lnTo>
                    <a:pt x="487" y="1443"/>
                  </a:lnTo>
                  <a:lnTo>
                    <a:pt x="487" y="1442"/>
                  </a:lnTo>
                  <a:lnTo>
                    <a:pt x="484" y="1440"/>
                  </a:lnTo>
                  <a:lnTo>
                    <a:pt x="482" y="1439"/>
                  </a:lnTo>
                  <a:lnTo>
                    <a:pt x="484" y="1437"/>
                  </a:lnTo>
                  <a:lnTo>
                    <a:pt x="486" y="1433"/>
                  </a:lnTo>
                  <a:lnTo>
                    <a:pt x="487" y="1430"/>
                  </a:lnTo>
                  <a:lnTo>
                    <a:pt x="485" y="1428"/>
                  </a:lnTo>
                  <a:lnTo>
                    <a:pt x="485" y="1426"/>
                  </a:lnTo>
                  <a:lnTo>
                    <a:pt x="480" y="1426"/>
                  </a:lnTo>
                  <a:lnTo>
                    <a:pt x="480" y="1425"/>
                  </a:lnTo>
                  <a:lnTo>
                    <a:pt x="479" y="1424"/>
                  </a:lnTo>
                  <a:lnTo>
                    <a:pt x="473" y="1419"/>
                  </a:lnTo>
                  <a:lnTo>
                    <a:pt x="471" y="1419"/>
                  </a:lnTo>
                  <a:lnTo>
                    <a:pt x="471" y="1418"/>
                  </a:lnTo>
                  <a:lnTo>
                    <a:pt x="469" y="1416"/>
                  </a:lnTo>
                  <a:lnTo>
                    <a:pt x="471" y="1415"/>
                  </a:lnTo>
                  <a:lnTo>
                    <a:pt x="471" y="1413"/>
                  </a:lnTo>
                  <a:lnTo>
                    <a:pt x="472" y="1413"/>
                  </a:lnTo>
                  <a:lnTo>
                    <a:pt x="473" y="1412"/>
                  </a:lnTo>
                  <a:lnTo>
                    <a:pt x="473" y="1409"/>
                  </a:lnTo>
                  <a:lnTo>
                    <a:pt x="472" y="1408"/>
                  </a:lnTo>
                  <a:lnTo>
                    <a:pt x="473" y="1407"/>
                  </a:lnTo>
                  <a:lnTo>
                    <a:pt x="475" y="1406"/>
                  </a:lnTo>
                  <a:lnTo>
                    <a:pt x="476" y="1406"/>
                  </a:lnTo>
                  <a:lnTo>
                    <a:pt x="478" y="1405"/>
                  </a:lnTo>
                  <a:lnTo>
                    <a:pt x="476" y="1403"/>
                  </a:lnTo>
                  <a:lnTo>
                    <a:pt x="476" y="1401"/>
                  </a:lnTo>
                  <a:lnTo>
                    <a:pt x="480" y="1401"/>
                  </a:lnTo>
                  <a:lnTo>
                    <a:pt x="480" y="1397"/>
                  </a:lnTo>
                  <a:lnTo>
                    <a:pt x="479" y="1396"/>
                  </a:lnTo>
                  <a:lnTo>
                    <a:pt x="479" y="1391"/>
                  </a:lnTo>
                  <a:lnTo>
                    <a:pt x="478" y="1391"/>
                  </a:lnTo>
                  <a:lnTo>
                    <a:pt x="478" y="1390"/>
                  </a:lnTo>
                  <a:lnTo>
                    <a:pt x="475" y="1388"/>
                  </a:lnTo>
                  <a:lnTo>
                    <a:pt x="474" y="1384"/>
                  </a:lnTo>
                  <a:lnTo>
                    <a:pt x="474" y="1383"/>
                  </a:lnTo>
                  <a:lnTo>
                    <a:pt x="473" y="1383"/>
                  </a:lnTo>
                  <a:lnTo>
                    <a:pt x="472" y="1382"/>
                  </a:lnTo>
                  <a:lnTo>
                    <a:pt x="472" y="1378"/>
                  </a:lnTo>
                  <a:lnTo>
                    <a:pt x="473" y="1376"/>
                  </a:lnTo>
                  <a:lnTo>
                    <a:pt x="476" y="1375"/>
                  </a:lnTo>
                  <a:lnTo>
                    <a:pt x="476" y="1372"/>
                  </a:lnTo>
                  <a:lnTo>
                    <a:pt x="475" y="1371"/>
                  </a:lnTo>
                  <a:lnTo>
                    <a:pt x="475" y="1367"/>
                  </a:lnTo>
                  <a:lnTo>
                    <a:pt x="476" y="1366"/>
                  </a:lnTo>
                  <a:lnTo>
                    <a:pt x="475" y="1365"/>
                  </a:lnTo>
                  <a:lnTo>
                    <a:pt x="476" y="1363"/>
                  </a:lnTo>
                  <a:lnTo>
                    <a:pt x="476" y="1359"/>
                  </a:lnTo>
                  <a:lnTo>
                    <a:pt x="475" y="1358"/>
                  </a:lnTo>
                  <a:lnTo>
                    <a:pt x="473" y="1357"/>
                  </a:lnTo>
                  <a:lnTo>
                    <a:pt x="472" y="1358"/>
                  </a:lnTo>
                  <a:lnTo>
                    <a:pt x="469" y="1358"/>
                  </a:lnTo>
                  <a:lnTo>
                    <a:pt x="468" y="1356"/>
                  </a:lnTo>
                  <a:lnTo>
                    <a:pt x="467" y="1354"/>
                  </a:lnTo>
                  <a:lnTo>
                    <a:pt x="467" y="1353"/>
                  </a:lnTo>
                  <a:lnTo>
                    <a:pt x="463" y="1353"/>
                  </a:lnTo>
                  <a:lnTo>
                    <a:pt x="462" y="1352"/>
                  </a:lnTo>
                  <a:lnTo>
                    <a:pt x="462" y="1348"/>
                  </a:lnTo>
                  <a:lnTo>
                    <a:pt x="457" y="1346"/>
                  </a:lnTo>
                  <a:lnTo>
                    <a:pt x="457" y="1344"/>
                  </a:lnTo>
                  <a:lnTo>
                    <a:pt x="449" y="1340"/>
                  </a:lnTo>
                  <a:lnTo>
                    <a:pt x="448" y="1340"/>
                  </a:lnTo>
                  <a:lnTo>
                    <a:pt x="447" y="1339"/>
                  </a:lnTo>
                  <a:lnTo>
                    <a:pt x="445" y="1339"/>
                  </a:lnTo>
                  <a:lnTo>
                    <a:pt x="443" y="1341"/>
                  </a:lnTo>
                  <a:lnTo>
                    <a:pt x="442" y="1341"/>
                  </a:lnTo>
                  <a:lnTo>
                    <a:pt x="437" y="1339"/>
                  </a:lnTo>
                  <a:lnTo>
                    <a:pt x="436" y="1339"/>
                  </a:lnTo>
                  <a:lnTo>
                    <a:pt x="434" y="1340"/>
                  </a:lnTo>
                  <a:lnTo>
                    <a:pt x="432" y="1340"/>
                  </a:lnTo>
                  <a:lnTo>
                    <a:pt x="430" y="1345"/>
                  </a:lnTo>
                  <a:lnTo>
                    <a:pt x="429" y="1346"/>
                  </a:lnTo>
                  <a:lnTo>
                    <a:pt x="425" y="1345"/>
                  </a:lnTo>
                  <a:lnTo>
                    <a:pt x="424" y="1345"/>
                  </a:lnTo>
                  <a:lnTo>
                    <a:pt x="420" y="1347"/>
                  </a:lnTo>
                  <a:lnTo>
                    <a:pt x="417" y="1352"/>
                  </a:lnTo>
                  <a:lnTo>
                    <a:pt x="416" y="1352"/>
                  </a:lnTo>
                  <a:lnTo>
                    <a:pt x="414" y="1351"/>
                  </a:lnTo>
                  <a:lnTo>
                    <a:pt x="413" y="1348"/>
                  </a:lnTo>
                  <a:lnTo>
                    <a:pt x="410" y="1345"/>
                  </a:lnTo>
                  <a:lnTo>
                    <a:pt x="410" y="1342"/>
                  </a:lnTo>
                  <a:lnTo>
                    <a:pt x="411" y="1340"/>
                  </a:lnTo>
                  <a:lnTo>
                    <a:pt x="411" y="1339"/>
                  </a:lnTo>
                  <a:lnTo>
                    <a:pt x="412" y="1338"/>
                  </a:lnTo>
                  <a:lnTo>
                    <a:pt x="412" y="1335"/>
                  </a:lnTo>
                  <a:lnTo>
                    <a:pt x="414" y="1335"/>
                  </a:lnTo>
                  <a:lnTo>
                    <a:pt x="414" y="1334"/>
                  </a:lnTo>
                  <a:lnTo>
                    <a:pt x="413" y="1334"/>
                  </a:lnTo>
                  <a:lnTo>
                    <a:pt x="413" y="1333"/>
                  </a:lnTo>
                  <a:lnTo>
                    <a:pt x="412" y="1332"/>
                  </a:lnTo>
                  <a:lnTo>
                    <a:pt x="411" y="1332"/>
                  </a:lnTo>
                  <a:lnTo>
                    <a:pt x="405" y="1329"/>
                  </a:lnTo>
                  <a:lnTo>
                    <a:pt x="404" y="1328"/>
                  </a:lnTo>
                  <a:lnTo>
                    <a:pt x="399" y="1326"/>
                  </a:lnTo>
                  <a:lnTo>
                    <a:pt x="397" y="1326"/>
                  </a:lnTo>
                  <a:lnTo>
                    <a:pt x="389" y="1329"/>
                  </a:lnTo>
                  <a:lnTo>
                    <a:pt x="388" y="1330"/>
                  </a:lnTo>
                  <a:lnTo>
                    <a:pt x="388" y="1333"/>
                  </a:lnTo>
                  <a:lnTo>
                    <a:pt x="387" y="1333"/>
                  </a:lnTo>
                  <a:lnTo>
                    <a:pt x="385" y="1332"/>
                  </a:lnTo>
                  <a:lnTo>
                    <a:pt x="382" y="1329"/>
                  </a:lnTo>
                  <a:lnTo>
                    <a:pt x="382" y="1326"/>
                  </a:lnTo>
                  <a:lnTo>
                    <a:pt x="380" y="1323"/>
                  </a:lnTo>
                  <a:lnTo>
                    <a:pt x="380" y="1322"/>
                  </a:lnTo>
                  <a:lnTo>
                    <a:pt x="379" y="1321"/>
                  </a:lnTo>
                  <a:lnTo>
                    <a:pt x="369" y="1321"/>
                  </a:lnTo>
                  <a:lnTo>
                    <a:pt x="369" y="1322"/>
                  </a:lnTo>
                  <a:lnTo>
                    <a:pt x="367" y="1324"/>
                  </a:lnTo>
                  <a:lnTo>
                    <a:pt x="366" y="1324"/>
                  </a:lnTo>
                  <a:lnTo>
                    <a:pt x="363" y="1322"/>
                  </a:lnTo>
                  <a:lnTo>
                    <a:pt x="361" y="1319"/>
                  </a:lnTo>
                  <a:lnTo>
                    <a:pt x="360" y="1317"/>
                  </a:lnTo>
                  <a:lnTo>
                    <a:pt x="361" y="1316"/>
                  </a:lnTo>
                  <a:lnTo>
                    <a:pt x="361" y="1310"/>
                  </a:lnTo>
                  <a:lnTo>
                    <a:pt x="362" y="1309"/>
                  </a:lnTo>
                  <a:lnTo>
                    <a:pt x="362" y="1307"/>
                  </a:lnTo>
                  <a:lnTo>
                    <a:pt x="361" y="1302"/>
                  </a:lnTo>
                  <a:lnTo>
                    <a:pt x="361" y="1299"/>
                  </a:lnTo>
                  <a:lnTo>
                    <a:pt x="360" y="1298"/>
                  </a:lnTo>
                  <a:lnTo>
                    <a:pt x="361" y="1296"/>
                  </a:lnTo>
                  <a:lnTo>
                    <a:pt x="360" y="1295"/>
                  </a:lnTo>
                  <a:lnTo>
                    <a:pt x="360" y="1293"/>
                  </a:lnTo>
                  <a:lnTo>
                    <a:pt x="357" y="1291"/>
                  </a:lnTo>
                  <a:lnTo>
                    <a:pt x="357" y="1289"/>
                  </a:lnTo>
                  <a:lnTo>
                    <a:pt x="358" y="1287"/>
                  </a:lnTo>
                  <a:lnTo>
                    <a:pt x="358" y="1286"/>
                  </a:lnTo>
                  <a:lnTo>
                    <a:pt x="357" y="1285"/>
                  </a:lnTo>
                  <a:lnTo>
                    <a:pt x="355" y="1284"/>
                  </a:lnTo>
                  <a:lnTo>
                    <a:pt x="354" y="1283"/>
                  </a:lnTo>
                  <a:lnTo>
                    <a:pt x="354" y="1281"/>
                  </a:lnTo>
                  <a:lnTo>
                    <a:pt x="353" y="1280"/>
                  </a:lnTo>
                  <a:lnTo>
                    <a:pt x="353" y="1276"/>
                  </a:lnTo>
                  <a:lnTo>
                    <a:pt x="348" y="1272"/>
                  </a:lnTo>
                  <a:lnTo>
                    <a:pt x="348" y="1270"/>
                  </a:lnTo>
                  <a:lnTo>
                    <a:pt x="349" y="1268"/>
                  </a:lnTo>
                  <a:lnTo>
                    <a:pt x="350" y="1266"/>
                  </a:lnTo>
                  <a:lnTo>
                    <a:pt x="350" y="1265"/>
                  </a:lnTo>
                  <a:lnTo>
                    <a:pt x="349" y="1265"/>
                  </a:lnTo>
                  <a:lnTo>
                    <a:pt x="347" y="1262"/>
                  </a:lnTo>
                  <a:lnTo>
                    <a:pt x="344" y="1261"/>
                  </a:lnTo>
                  <a:lnTo>
                    <a:pt x="343" y="1262"/>
                  </a:lnTo>
                  <a:lnTo>
                    <a:pt x="339" y="1264"/>
                  </a:lnTo>
                  <a:lnTo>
                    <a:pt x="337" y="1264"/>
                  </a:lnTo>
                  <a:lnTo>
                    <a:pt x="338" y="1261"/>
                  </a:lnTo>
                  <a:lnTo>
                    <a:pt x="342" y="1255"/>
                  </a:lnTo>
                  <a:lnTo>
                    <a:pt x="342" y="1250"/>
                  </a:lnTo>
                  <a:lnTo>
                    <a:pt x="343" y="1249"/>
                  </a:lnTo>
                  <a:lnTo>
                    <a:pt x="343" y="1246"/>
                  </a:lnTo>
                  <a:lnTo>
                    <a:pt x="342" y="1246"/>
                  </a:lnTo>
                  <a:lnTo>
                    <a:pt x="339" y="1243"/>
                  </a:lnTo>
                  <a:lnTo>
                    <a:pt x="341" y="1242"/>
                  </a:lnTo>
                  <a:lnTo>
                    <a:pt x="344" y="1240"/>
                  </a:lnTo>
                  <a:lnTo>
                    <a:pt x="347" y="1237"/>
                  </a:lnTo>
                  <a:lnTo>
                    <a:pt x="347" y="1228"/>
                  </a:lnTo>
                  <a:lnTo>
                    <a:pt x="345" y="1227"/>
                  </a:lnTo>
                  <a:lnTo>
                    <a:pt x="341" y="1224"/>
                  </a:lnTo>
                  <a:lnTo>
                    <a:pt x="338" y="1221"/>
                  </a:lnTo>
                  <a:lnTo>
                    <a:pt x="333" y="1219"/>
                  </a:lnTo>
                  <a:lnTo>
                    <a:pt x="332" y="1218"/>
                  </a:lnTo>
                  <a:lnTo>
                    <a:pt x="332" y="1217"/>
                  </a:lnTo>
                  <a:lnTo>
                    <a:pt x="333" y="1215"/>
                  </a:lnTo>
                  <a:lnTo>
                    <a:pt x="333" y="1210"/>
                  </a:lnTo>
                  <a:lnTo>
                    <a:pt x="325" y="1210"/>
                  </a:lnTo>
                  <a:lnTo>
                    <a:pt x="325" y="1205"/>
                  </a:lnTo>
                  <a:lnTo>
                    <a:pt x="327" y="1205"/>
                  </a:lnTo>
                  <a:lnTo>
                    <a:pt x="327" y="1198"/>
                  </a:lnTo>
                  <a:lnTo>
                    <a:pt x="329" y="1198"/>
                  </a:lnTo>
                  <a:lnTo>
                    <a:pt x="332" y="1197"/>
                  </a:lnTo>
                  <a:lnTo>
                    <a:pt x="332" y="1191"/>
                  </a:lnTo>
                  <a:lnTo>
                    <a:pt x="333" y="1190"/>
                  </a:lnTo>
                  <a:lnTo>
                    <a:pt x="335" y="1190"/>
                  </a:lnTo>
                  <a:lnTo>
                    <a:pt x="333" y="1188"/>
                  </a:lnTo>
                  <a:lnTo>
                    <a:pt x="335" y="1187"/>
                  </a:lnTo>
                  <a:lnTo>
                    <a:pt x="341" y="1187"/>
                  </a:lnTo>
                  <a:lnTo>
                    <a:pt x="343" y="1186"/>
                  </a:lnTo>
                  <a:lnTo>
                    <a:pt x="345" y="1184"/>
                  </a:lnTo>
                  <a:lnTo>
                    <a:pt x="344" y="1182"/>
                  </a:lnTo>
                  <a:lnTo>
                    <a:pt x="344" y="1181"/>
                  </a:lnTo>
                  <a:lnTo>
                    <a:pt x="339" y="1180"/>
                  </a:lnTo>
                  <a:lnTo>
                    <a:pt x="339" y="1174"/>
                  </a:lnTo>
                  <a:lnTo>
                    <a:pt x="338" y="1173"/>
                  </a:lnTo>
                  <a:lnTo>
                    <a:pt x="338" y="1166"/>
                  </a:lnTo>
                  <a:lnTo>
                    <a:pt x="336" y="1163"/>
                  </a:lnTo>
                  <a:lnTo>
                    <a:pt x="333" y="1160"/>
                  </a:lnTo>
                  <a:lnTo>
                    <a:pt x="333" y="1157"/>
                  </a:lnTo>
                  <a:lnTo>
                    <a:pt x="332" y="1155"/>
                  </a:lnTo>
                  <a:lnTo>
                    <a:pt x="331" y="1151"/>
                  </a:lnTo>
                  <a:lnTo>
                    <a:pt x="335" y="1141"/>
                  </a:lnTo>
                  <a:lnTo>
                    <a:pt x="332" y="1130"/>
                  </a:lnTo>
                  <a:lnTo>
                    <a:pt x="329" y="1115"/>
                  </a:lnTo>
                  <a:lnTo>
                    <a:pt x="329" y="1112"/>
                  </a:lnTo>
                  <a:lnTo>
                    <a:pt x="331" y="1102"/>
                  </a:lnTo>
                  <a:lnTo>
                    <a:pt x="337" y="1098"/>
                  </a:lnTo>
                  <a:lnTo>
                    <a:pt x="341" y="1094"/>
                  </a:lnTo>
                  <a:lnTo>
                    <a:pt x="341" y="1093"/>
                  </a:lnTo>
                  <a:lnTo>
                    <a:pt x="344" y="1086"/>
                  </a:lnTo>
                  <a:lnTo>
                    <a:pt x="347" y="1078"/>
                  </a:lnTo>
                  <a:lnTo>
                    <a:pt x="348" y="1072"/>
                  </a:lnTo>
                  <a:lnTo>
                    <a:pt x="349" y="1071"/>
                  </a:lnTo>
                  <a:lnTo>
                    <a:pt x="348" y="1069"/>
                  </a:lnTo>
                  <a:lnTo>
                    <a:pt x="349" y="1068"/>
                  </a:lnTo>
                  <a:lnTo>
                    <a:pt x="351" y="1066"/>
                  </a:lnTo>
                  <a:lnTo>
                    <a:pt x="356" y="1066"/>
                  </a:lnTo>
                  <a:lnTo>
                    <a:pt x="357" y="1065"/>
                  </a:lnTo>
                  <a:lnTo>
                    <a:pt x="356" y="1065"/>
                  </a:lnTo>
                  <a:lnTo>
                    <a:pt x="354" y="1064"/>
                  </a:lnTo>
                  <a:lnTo>
                    <a:pt x="358" y="1064"/>
                  </a:lnTo>
                  <a:lnTo>
                    <a:pt x="360" y="1062"/>
                  </a:lnTo>
                  <a:lnTo>
                    <a:pt x="361" y="1063"/>
                  </a:lnTo>
                  <a:lnTo>
                    <a:pt x="361" y="1061"/>
                  </a:lnTo>
                  <a:lnTo>
                    <a:pt x="358" y="1058"/>
                  </a:lnTo>
                  <a:lnTo>
                    <a:pt x="357" y="1056"/>
                  </a:lnTo>
                  <a:lnTo>
                    <a:pt x="357" y="1055"/>
                  </a:lnTo>
                  <a:lnTo>
                    <a:pt x="355" y="1053"/>
                  </a:lnTo>
                  <a:lnTo>
                    <a:pt x="354" y="1052"/>
                  </a:lnTo>
                  <a:lnTo>
                    <a:pt x="356" y="1049"/>
                  </a:lnTo>
                  <a:lnTo>
                    <a:pt x="356" y="1044"/>
                  </a:lnTo>
                  <a:lnTo>
                    <a:pt x="355" y="1040"/>
                  </a:lnTo>
                  <a:lnTo>
                    <a:pt x="354" y="1038"/>
                  </a:lnTo>
                  <a:lnTo>
                    <a:pt x="354" y="1035"/>
                  </a:lnTo>
                  <a:lnTo>
                    <a:pt x="353" y="1034"/>
                  </a:lnTo>
                  <a:lnTo>
                    <a:pt x="353" y="1033"/>
                  </a:lnTo>
                  <a:lnTo>
                    <a:pt x="354" y="1031"/>
                  </a:lnTo>
                  <a:lnTo>
                    <a:pt x="354" y="1029"/>
                  </a:lnTo>
                  <a:lnTo>
                    <a:pt x="357" y="1026"/>
                  </a:lnTo>
                  <a:lnTo>
                    <a:pt x="358" y="1026"/>
                  </a:lnTo>
                  <a:lnTo>
                    <a:pt x="360" y="1028"/>
                  </a:lnTo>
                  <a:lnTo>
                    <a:pt x="362" y="1031"/>
                  </a:lnTo>
                  <a:lnTo>
                    <a:pt x="362" y="1033"/>
                  </a:lnTo>
                  <a:lnTo>
                    <a:pt x="363" y="1034"/>
                  </a:lnTo>
                  <a:lnTo>
                    <a:pt x="368" y="1037"/>
                  </a:lnTo>
                  <a:lnTo>
                    <a:pt x="369" y="1037"/>
                  </a:lnTo>
                  <a:lnTo>
                    <a:pt x="370" y="1035"/>
                  </a:lnTo>
                  <a:lnTo>
                    <a:pt x="370" y="1033"/>
                  </a:lnTo>
                  <a:lnTo>
                    <a:pt x="372" y="1031"/>
                  </a:lnTo>
                  <a:lnTo>
                    <a:pt x="370" y="1027"/>
                  </a:lnTo>
                  <a:lnTo>
                    <a:pt x="373" y="1022"/>
                  </a:lnTo>
                  <a:lnTo>
                    <a:pt x="373" y="1021"/>
                  </a:lnTo>
                  <a:lnTo>
                    <a:pt x="374" y="1021"/>
                  </a:lnTo>
                  <a:lnTo>
                    <a:pt x="375" y="1020"/>
                  </a:lnTo>
                  <a:lnTo>
                    <a:pt x="378" y="1022"/>
                  </a:lnTo>
                  <a:lnTo>
                    <a:pt x="380" y="1023"/>
                  </a:lnTo>
                  <a:lnTo>
                    <a:pt x="381" y="1023"/>
                  </a:lnTo>
                  <a:lnTo>
                    <a:pt x="381" y="1025"/>
                  </a:lnTo>
                  <a:lnTo>
                    <a:pt x="382" y="1025"/>
                  </a:lnTo>
                  <a:lnTo>
                    <a:pt x="382" y="1026"/>
                  </a:lnTo>
                  <a:lnTo>
                    <a:pt x="384" y="1027"/>
                  </a:lnTo>
                  <a:lnTo>
                    <a:pt x="385" y="1027"/>
                  </a:lnTo>
                  <a:lnTo>
                    <a:pt x="386" y="1026"/>
                  </a:lnTo>
                  <a:lnTo>
                    <a:pt x="387" y="1027"/>
                  </a:lnTo>
                  <a:lnTo>
                    <a:pt x="389" y="1027"/>
                  </a:lnTo>
                  <a:lnTo>
                    <a:pt x="391" y="1025"/>
                  </a:lnTo>
                  <a:lnTo>
                    <a:pt x="393" y="1025"/>
                  </a:lnTo>
                  <a:lnTo>
                    <a:pt x="394" y="1023"/>
                  </a:lnTo>
                  <a:lnTo>
                    <a:pt x="397" y="1019"/>
                  </a:lnTo>
                  <a:lnTo>
                    <a:pt x="397" y="1018"/>
                  </a:lnTo>
                  <a:lnTo>
                    <a:pt x="394" y="1015"/>
                  </a:lnTo>
                  <a:lnTo>
                    <a:pt x="397" y="1015"/>
                  </a:lnTo>
                  <a:lnTo>
                    <a:pt x="397" y="1014"/>
                  </a:lnTo>
                  <a:lnTo>
                    <a:pt x="399" y="1010"/>
                  </a:lnTo>
                  <a:lnTo>
                    <a:pt x="400" y="1009"/>
                  </a:lnTo>
                  <a:lnTo>
                    <a:pt x="406" y="1009"/>
                  </a:lnTo>
                  <a:lnTo>
                    <a:pt x="417" y="1012"/>
                  </a:lnTo>
                  <a:lnTo>
                    <a:pt x="430" y="1014"/>
                  </a:lnTo>
                  <a:lnTo>
                    <a:pt x="432" y="1016"/>
                  </a:lnTo>
                  <a:lnTo>
                    <a:pt x="443" y="1020"/>
                  </a:lnTo>
                  <a:lnTo>
                    <a:pt x="444" y="1020"/>
                  </a:lnTo>
                  <a:lnTo>
                    <a:pt x="445" y="1019"/>
                  </a:lnTo>
                  <a:lnTo>
                    <a:pt x="447" y="1016"/>
                  </a:lnTo>
                  <a:lnTo>
                    <a:pt x="447" y="1013"/>
                  </a:lnTo>
                  <a:lnTo>
                    <a:pt x="448" y="1012"/>
                  </a:lnTo>
                  <a:lnTo>
                    <a:pt x="448" y="1009"/>
                  </a:lnTo>
                  <a:lnTo>
                    <a:pt x="447" y="1009"/>
                  </a:lnTo>
                  <a:lnTo>
                    <a:pt x="437" y="1008"/>
                  </a:lnTo>
                  <a:lnTo>
                    <a:pt x="436" y="1007"/>
                  </a:lnTo>
                  <a:lnTo>
                    <a:pt x="435" y="1003"/>
                  </a:lnTo>
                  <a:lnTo>
                    <a:pt x="434" y="1002"/>
                  </a:lnTo>
                  <a:lnTo>
                    <a:pt x="434" y="997"/>
                  </a:lnTo>
                  <a:lnTo>
                    <a:pt x="431" y="995"/>
                  </a:lnTo>
                  <a:lnTo>
                    <a:pt x="425" y="992"/>
                  </a:lnTo>
                  <a:lnTo>
                    <a:pt x="418" y="991"/>
                  </a:lnTo>
                  <a:lnTo>
                    <a:pt x="414" y="994"/>
                  </a:lnTo>
                  <a:lnTo>
                    <a:pt x="413" y="995"/>
                  </a:lnTo>
                  <a:lnTo>
                    <a:pt x="406" y="994"/>
                  </a:lnTo>
                  <a:lnTo>
                    <a:pt x="398" y="994"/>
                  </a:lnTo>
                  <a:lnTo>
                    <a:pt x="397" y="992"/>
                  </a:lnTo>
                  <a:lnTo>
                    <a:pt x="395" y="990"/>
                  </a:lnTo>
                  <a:lnTo>
                    <a:pt x="393" y="986"/>
                  </a:lnTo>
                  <a:lnTo>
                    <a:pt x="391" y="984"/>
                  </a:lnTo>
                  <a:lnTo>
                    <a:pt x="389" y="984"/>
                  </a:lnTo>
                  <a:lnTo>
                    <a:pt x="389" y="982"/>
                  </a:lnTo>
                  <a:lnTo>
                    <a:pt x="388" y="979"/>
                  </a:lnTo>
                  <a:lnTo>
                    <a:pt x="388" y="978"/>
                  </a:lnTo>
                  <a:lnTo>
                    <a:pt x="387" y="978"/>
                  </a:lnTo>
                  <a:lnTo>
                    <a:pt x="387" y="979"/>
                  </a:lnTo>
                  <a:lnTo>
                    <a:pt x="384" y="979"/>
                  </a:lnTo>
                  <a:lnTo>
                    <a:pt x="382" y="978"/>
                  </a:lnTo>
                  <a:lnTo>
                    <a:pt x="380" y="977"/>
                  </a:lnTo>
                  <a:lnTo>
                    <a:pt x="379" y="977"/>
                  </a:lnTo>
                  <a:lnTo>
                    <a:pt x="379" y="976"/>
                  </a:lnTo>
                  <a:lnTo>
                    <a:pt x="375" y="967"/>
                  </a:lnTo>
                  <a:lnTo>
                    <a:pt x="373" y="963"/>
                  </a:lnTo>
                  <a:lnTo>
                    <a:pt x="372" y="961"/>
                  </a:lnTo>
                  <a:lnTo>
                    <a:pt x="373" y="960"/>
                  </a:lnTo>
                  <a:lnTo>
                    <a:pt x="374" y="960"/>
                  </a:lnTo>
                  <a:lnTo>
                    <a:pt x="375" y="961"/>
                  </a:lnTo>
                  <a:lnTo>
                    <a:pt x="375" y="965"/>
                  </a:lnTo>
                  <a:lnTo>
                    <a:pt x="376" y="965"/>
                  </a:lnTo>
                  <a:lnTo>
                    <a:pt x="381" y="970"/>
                  </a:lnTo>
                  <a:lnTo>
                    <a:pt x="384" y="970"/>
                  </a:lnTo>
                  <a:lnTo>
                    <a:pt x="384" y="969"/>
                  </a:lnTo>
                  <a:lnTo>
                    <a:pt x="382" y="966"/>
                  </a:lnTo>
                  <a:lnTo>
                    <a:pt x="382" y="965"/>
                  </a:lnTo>
                  <a:lnTo>
                    <a:pt x="381" y="964"/>
                  </a:lnTo>
                  <a:lnTo>
                    <a:pt x="381" y="957"/>
                  </a:lnTo>
                  <a:lnTo>
                    <a:pt x="382" y="957"/>
                  </a:lnTo>
                  <a:lnTo>
                    <a:pt x="382" y="955"/>
                  </a:lnTo>
                  <a:lnTo>
                    <a:pt x="381" y="953"/>
                  </a:lnTo>
                  <a:lnTo>
                    <a:pt x="380" y="952"/>
                  </a:lnTo>
                  <a:lnTo>
                    <a:pt x="381" y="951"/>
                  </a:lnTo>
                  <a:lnTo>
                    <a:pt x="382" y="951"/>
                  </a:lnTo>
                  <a:lnTo>
                    <a:pt x="382" y="952"/>
                  </a:lnTo>
                  <a:lnTo>
                    <a:pt x="384" y="952"/>
                  </a:lnTo>
                  <a:lnTo>
                    <a:pt x="385" y="949"/>
                  </a:lnTo>
                  <a:lnTo>
                    <a:pt x="384" y="947"/>
                  </a:lnTo>
                  <a:lnTo>
                    <a:pt x="382" y="946"/>
                  </a:lnTo>
                  <a:lnTo>
                    <a:pt x="378" y="951"/>
                  </a:lnTo>
                  <a:lnTo>
                    <a:pt x="375" y="951"/>
                  </a:lnTo>
                  <a:lnTo>
                    <a:pt x="374" y="952"/>
                  </a:lnTo>
                  <a:lnTo>
                    <a:pt x="370" y="952"/>
                  </a:lnTo>
                  <a:lnTo>
                    <a:pt x="369" y="954"/>
                  </a:lnTo>
                  <a:lnTo>
                    <a:pt x="369" y="955"/>
                  </a:lnTo>
                  <a:lnTo>
                    <a:pt x="367" y="955"/>
                  </a:lnTo>
                  <a:lnTo>
                    <a:pt x="367" y="957"/>
                  </a:lnTo>
                  <a:lnTo>
                    <a:pt x="368" y="957"/>
                  </a:lnTo>
                  <a:lnTo>
                    <a:pt x="368" y="958"/>
                  </a:lnTo>
                  <a:lnTo>
                    <a:pt x="366" y="958"/>
                  </a:lnTo>
                  <a:lnTo>
                    <a:pt x="366" y="959"/>
                  </a:lnTo>
                  <a:lnTo>
                    <a:pt x="364" y="959"/>
                  </a:lnTo>
                  <a:lnTo>
                    <a:pt x="363" y="961"/>
                  </a:lnTo>
                  <a:lnTo>
                    <a:pt x="362" y="963"/>
                  </a:lnTo>
                  <a:lnTo>
                    <a:pt x="361" y="963"/>
                  </a:lnTo>
                  <a:lnTo>
                    <a:pt x="361" y="961"/>
                  </a:lnTo>
                  <a:lnTo>
                    <a:pt x="360" y="961"/>
                  </a:lnTo>
                  <a:lnTo>
                    <a:pt x="360" y="964"/>
                  </a:lnTo>
                  <a:lnTo>
                    <a:pt x="358" y="964"/>
                  </a:lnTo>
                  <a:lnTo>
                    <a:pt x="357" y="963"/>
                  </a:lnTo>
                  <a:lnTo>
                    <a:pt x="356" y="963"/>
                  </a:lnTo>
                  <a:lnTo>
                    <a:pt x="355" y="964"/>
                  </a:lnTo>
                  <a:lnTo>
                    <a:pt x="349" y="964"/>
                  </a:lnTo>
                  <a:lnTo>
                    <a:pt x="348" y="963"/>
                  </a:lnTo>
                  <a:lnTo>
                    <a:pt x="348" y="960"/>
                  </a:lnTo>
                  <a:lnTo>
                    <a:pt x="347" y="961"/>
                  </a:lnTo>
                  <a:lnTo>
                    <a:pt x="347" y="963"/>
                  </a:lnTo>
                  <a:lnTo>
                    <a:pt x="345" y="964"/>
                  </a:lnTo>
                  <a:lnTo>
                    <a:pt x="344" y="964"/>
                  </a:lnTo>
                  <a:lnTo>
                    <a:pt x="345" y="963"/>
                  </a:lnTo>
                  <a:lnTo>
                    <a:pt x="345" y="961"/>
                  </a:lnTo>
                  <a:lnTo>
                    <a:pt x="349" y="958"/>
                  </a:lnTo>
                  <a:lnTo>
                    <a:pt x="353" y="953"/>
                  </a:lnTo>
                  <a:lnTo>
                    <a:pt x="354" y="952"/>
                  </a:lnTo>
                  <a:lnTo>
                    <a:pt x="360" y="945"/>
                  </a:lnTo>
                  <a:lnTo>
                    <a:pt x="363" y="941"/>
                  </a:lnTo>
                  <a:lnTo>
                    <a:pt x="368" y="935"/>
                  </a:lnTo>
                  <a:lnTo>
                    <a:pt x="375" y="928"/>
                  </a:lnTo>
                  <a:lnTo>
                    <a:pt x="379" y="927"/>
                  </a:lnTo>
                  <a:lnTo>
                    <a:pt x="381" y="924"/>
                  </a:lnTo>
                  <a:lnTo>
                    <a:pt x="381" y="922"/>
                  </a:lnTo>
                  <a:lnTo>
                    <a:pt x="382" y="921"/>
                  </a:lnTo>
                  <a:lnTo>
                    <a:pt x="385" y="917"/>
                  </a:lnTo>
                  <a:lnTo>
                    <a:pt x="387" y="915"/>
                  </a:lnTo>
                  <a:lnTo>
                    <a:pt x="389" y="914"/>
                  </a:lnTo>
                  <a:lnTo>
                    <a:pt x="392" y="910"/>
                  </a:lnTo>
                  <a:lnTo>
                    <a:pt x="394" y="909"/>
                  </a:lnTo>
                  <a:lnTo>
                    <a:pt x="401" y="904"/>
                  </a:lnTo>
                  <a:lnTo>
                    <a:pt x="404" y="902"/>
                  </a:lnTo>
                  <a:lnTo>
                    <a:pt x="406" y="898"/>
                  </a:lnTo>
                  <a:lnTo>
                    <a:pt x="407" y="897"/>
                  </a:lnTo>
                  <a:lnTo>
                    <a:pt x="407" y="896"/>
                  </a:lnTo>
                  <a:lnTo>
                    <a:pt x="409" y="893"/>
                  </a:lnTo>
                  <a:lnTo>
                    <a:pt x="414" y="887"/>
                  </a:lnTo>
                  <a:lnTo>
                    <a:pt x="417" y="883"/>
                  </a:lnTo>
                  <a:lnTo>
                    <a:pt x="417" y="881"/>
                  </a:lnTo>
                  <a:lnTo>
                    <a:pt x="418" y="880"/>
                  </a:lnTo>
                  <a:lnTo>
                    <a:pt x="423" y="878"/>
                  </a:lnTo>
                  <a:lnTo>
                    <a:pt x="429" y="871"/>
                  </a:lnTo>
                  <a:lnTo>
                    <a:pt x="429" y="869"/>
                  </a:lnTo>
                  <a:lnTo>
                    <a:pt x="430" y="866"/>
                  </a:lnTo>
                  <a:lnTo>
                    <a:pt x="437" y="859"/>
                  </a:lnTo>
                  <a:lnTo>
                    <a:pt x="444" y="848"/>
                  </a:lnTo>
                  <a:lnTo>
                    <a:pt x="451" y="835"/>
                  </a:lnTo>
                  <a:lnTo>
                    <a:pt x="457" y="829"/>
                  </a:lnTo>
                  <a:lnTo>
                    <a:pt x="463" y="820"/>
                  </a:lnTo>
                  <a:lnTo>
                    <a:pt x="465" y="818"/>
                  </a:lnTo>
                  <a:lnTo>
                    <a:pt x="465" y="817"/>
                  </a:lnTo>
                  <a:lnTo>
                    <a:pt x="466" y="817"/>
                  </a:lnTo>
                  <a:lnTo>
                    <a:pt x="467" y="816"/>
                  </a:lnTo>
                  <a:lnTo>
                    <a:pt x="476" y="809"/>
                  </a:lnTo>
                  <a:lnTo>
                    <a:pt x="476" y="807"/>
                  </a:lnTo>
                  <a:lnTo>
                    <a:pt x="478" y="806"/>
                  </a:lnTo>
                  <a:lnTo>
                    <a:pt x="479" y="804"/>
                  </a:lnTo>
                  <a:lnTo>
                    <a:pt x="479" y="803"/>
                  </a:lnTo>
                  <a:lnTo>
                    <a:pt x="485" y="795"/>
                  </a:lnTo>
                  <a:lnTo>
                    <a:pt x="486" y="793"/>
                  </a:lnTo>
                  <a:lnTo>
                    <a:pt x="486" y="792"/>
                  </a:lnTo>
                  <a:lnTo>
                    <a:pt x="487" y="792"/>
                  </a:lnTo>
                  <a:lnTo>
                    <a:pt x="490" y="791"/>
                  </a:lnTo>
                  <a:lnTo>
                    <a:pt x="490" y="789"/>
                  </a:lnTo>
                  <a:lnTo>
                    <a:pt x="491" y="787"/>
                  </a:lnTo>
                  <a:lnTo>
                    <a:pt x="492" y="782"/>
                  </a:lnTo>
                  <a:lnTo>
                    <a:pt x="493" y="781"/>
                  </a:lnTo>
                  <a:lnTo>
                    <a:pt x="494" y="777"/>
                  </a:lnTo>
                  <a:lnTo>
                    <a:pt x="496" y="775"/>
                  </a:lnTo>
                  <a:lnTo>
                    <a:pt x="497" y="767"/>
                  </a:lnTo>
                  <a:lnTo>
                    <a:pt x="498" y="763"/>
                  </a:lnTo>
                  <a:lnTo>
                    <a:pt x="500" y="760"/>
                  </a:lnTo>
                  <a:lnTo>
                    <a:pt x="504" y="752"/>
                  </a:lnTo>
                  <a:lnTo>
                    <a:pt x="503" y="751"/>
                  </a:lnTo>
                  <a:lnTo>
                    <a:pt x="502" y="749"/>
                  </a:lnTo>
                  <a:lnTo>
                    <a:pt x="502" y="746"/>
                  </a:lnTo>
                  <a:lnTo>
                    <a:pt x="500" y="744"/>
                  </a:lnTo>
                  <a:lnTo>
                    <a:pt x="499" y="744"/>
                  </a:lnTo>
                  <a:lnTo>
                    <a:pt x="499" y="743"/>
                  </a:lnTo>
                  <a:lnTo>
                    <a:pt x="496" y="739"/>
                  </a:lnTo>
                  <a:lnTo>
                    <a:pt x="494" y="737"/>
                  </a:lnTo>
                  <a:lnTo>
                    <a:pt x="492" y="736"/>
                  </a:lnTo>
                  <a:lnTo>
                    <a:pt x="491" y="733"/>
                  </a:lnTo>
                  <a:lnTo>
                    <a:pt x="491" y="732"/>
                  </a:lnTo>
                  <a:lnTo>
                    <a:pt x="490" y="731"/>
                  </a:lnTo>
                  <a:lnTo>
                    <a:pt x="490" y="725"/>
                  </a:lnTo>
                  <a:lnTo>
                    <a:pt x="487" y="723"/>
                  </a:lnTo>
                  <a:lnTo>
                    <a:pt x="479" y="717"/>
                  </a:lnTo>
                  <a:lnTo>
                    <a:pt x="472" y="708"/>
                  </a:lnTo>
                  <a:lnTo>
                    <a:pt x="459" y="700"/>
                  </a:lnTo>
                  <a:lnTo>
                    <a:pt x="456" y="697"/>
                  </a:lnTo>
                  <a:lnTo>
                    <a:pt x="454" y="693"/>
                  </a:lnTo>
                  <a:lnTo>
                    <a:pt x="448" y="689"/>
                  </a:lnTo>
                  <a:lnTo>
                    <a:pt x="437" y="676"/>
                  </a:lnTo>
                  <a:lnTo>
                    <a:pt x="437" y="672"/>
                  </a:lnTo>
                  <a:lnTo>
                    <a:pt x="440" y="671"/>
                  </a:lnTo>
                  <a:lnTo>
                    <a:pt x="447" y="669"/>
                  </a:lnTo>
                  <a:lnTo>
                    <a:pt x="449" y="665"/>
                  </a:lnTo>
                  <a:lnTo>
                    <a:pt x="451" y="658"/>
                  </a:lnTo>
                  <a:lnTo>
                    <a:pt x="459" y="650"/>
                  </a:lnTo>
                  <a:lnTo>
                    <a:pt x="461" y="646"/>
                  </a:lnTo>
                  <a:lnTo>
                    <a:pt x="462" y="644"/>
                  </a:lnTo>
                  <a:lnTo>
                    <a:pt x="462" y="640"/>
                  </a:lnTo>
                  <a:lnTo>
                    <a:pt x="461" y="637"/>
                  </a:lnTo>
                  <a:lnTo>
                    <a:pt x="461" y="634"/>
                  </a:lnTo>
                  <a:lnTo>
                    <a:pt x="460" y="633"/>
                  </a:lnTo>
                  <a:lnTo>
                    <a:pt x="460" y="632"/>
                  </a:lnTo>
                  <a:lnTo>
                    <a:pt x="461" y="629"/>
                  </a:lnTo>
                  <a:lnTo>
                    <a:pt x="461" y="627"/>
                  </a:lnTo>
                  <a:lnTo>
                    <a:pt x="459" y="625"/>
                  </a:lnTo>
                  <a:lnTo>
                    <a:pt x="456" y="625"/>
                  </a:lnTo>
                  <a:lnTo>
                    <a:pt x="455" y="623"/>
                  </a:lnTo>
                  <a:lnTo>
                    <a:pt x="455" y="621"/>
                  </a:lnTo>
                  <a:lnTo>
                    <a:pt x="451" y="617"/>
                  </a:lnTo>
                  <a:lnTo>
                    <a:pt x="444" y="615"/>
                  </a:lnTo>
                  <a:lnTo>
                    <a:pt x="442" y="614"/>
                  </a:lnTo>
                  <a:lnTo>
                    <a:pt x="440" y="611"/>
                  </a:lnTo>
                  <a:lnTo>
                    <a:pt x="440" y="608"/>
                  </a:lnTo>
                  <a:lnTo>
                    <a:pt x="441" y="605"/>
                  </a:lnTo>
                  <a:lnTo>
                    <a:pt x="441" y="603"/>
                  </a:lnTo>
                  <a:lnTo>
                    <a:pt x="440" y="601"/>
                  </a:lnTo>
                  <a:lnTo>
                    <a:pt x="437" y="599"/>
                  </a:lnTo>
                  <a:lnTo>
                    <a:pt x="437" y="596"/>
                  </a:lnTo>
                  <a:lnTo>
                    <a:pt x="436" y="596"/>
                  </a:lnTo>
                  <a:lnTo>
                    <a:pt x="436" y="592"/>
                  </a:lnTo>
                  <a:lnTo>
                    <a:pt x="443" y="589"/>
                  </a:lnTo>
                  <a:lnTo>
                    <a:pt x="445" y="586"/>
                  </a:lnTo>
                  <a:lnTo>
                    <a:pt x="445" y="584"/>
                  </a:lnTo>
                  <a:lnTo>
                    <a:pt x="444" y="582"/>
                  </a:lnTo>
                  <a:lnTo>
                    <a:pt x="443" y="580"/>
                  </a:lnTo>
                  <a:lnTo>
                    <a:pt x="443" y="579"/>
                  </a:lnTo>
                  <a:lnTo>
                    <a:pt x="442" y="578"/>
                  </a:lnTo>
                  <a:lnTo>
                    <a:pt x="442" y="576"/>
                  </a:lnTo>
                  <a:lnTo>
                    <a:pt x="443" y="574"/>
                  </a:lnTo>
                  <a:lnTo>
                    <a:pt x="443" y="573"/>
                  </a:lnTo>
                  <a:lnTo>
                    <a:pt x="442" y="573"/>
                  </a:lnTo>
                  <a:lnTo>
                    <a:pt x="441" y="572"/>
                  </a:lnTo>
                  <a:lnTo>
                    <a:pt x="432" y="572"/>
                  </a:lnTo>
                  <a:lnTo>
                    <a:pt x="429" y="571"/>
                  </a:lnTo>
                  <a:lnTo>
                    <a:pt x="425" y="566"/>
                  </a:lnTo>
                  <a:lnTo>
                    <a:pt x="422" y="560"/>
                  </a:lnTo>
                  <a:lnTo>
                    <a:pt x="420" y="552"/>
                  </a:lnTo>
                  <a:lnTo>
                    <a:pt x="420" y="547"/>
                  </a:lnTo>
                  <a:lnTo>
                    <a:pt x="422" y="545"/>
                  </a:lnTo>
                  <a:lnTo>
                    <a:pt x="424" y="542"/>
                  </a:lnTo>
                  <a:lnTo>
                    <a:pt x="430" y="541"/>
                  </a:lnTo>
                  <a:lnTo>
                    <a:pt x="431" y="540"/>
                  </a:lnTo>
                  <a:lnTo>
                    <a:pt x="431" y="537"/>
                  </a:lnTo>
                  <a:lnTo>
                    <a:pt x="430" y="537"/>
                  </a:lnTo>
                  <a:lnTo>
                    <a:pt x="430" y="535"/>
                  </a:lnTo>
                  <a:lnTo>
                    <a:pt x="431" y="534"/>
                  </a:lnTo>
                  <a:lnTo>
                    <a:pt x="431" y="530"/>
                  </a:lnTo>
                  <a:lnTo>
                    <a:pt x="428" y="529"/>
                  </a:lnTo>
                  <a:lnTo>
                    <a:pt x="422" y="529"/>
                  </a:lnTo>
                  <a:lnTo>
                    <a:pt x="420" y="527"/>
                  </a:lnTo>
                  <a:lnTo>
                    <a:pt x="422" y="523"/>
                  </a:lnTo>
                  <a:lnTo>
                    <a:pt x="426" y="517"/>
                  </a:lnTo>
                  <a:lnTo>
                    <a:pt x="426" y="514"/>
                  </a:lnTo>
                  <a:lnTo>
                    <a:pt x="425" y="505"/>
                  </a:lnTo>
                  <a:lnTo>
                    <a:pt x="426" y="500"/>
                  </a:lnTo>
                  <a:lnTo>
                    <a:pt x="426" y="499"/>
                  </a:lnTo>
                  <a:lnTo>
                    <a:pt x="430" y="494"/>
                  </a:lnTo>
                  <a:lnTo>
                    <a:pt x="431" y="493"/>
                  </a:lnTo>
                  <a:lnTo>
                    <a:pt x="430" y="491"/>
                  </a:lnTo>
                  <a:lnTo>
                    <a:pt x="426" y="488"/>
                  </a:lnTo>
                  <a:lnTo>
                    <a:pt x="425" y="487"/>
                  </a:lnTo>
                  <a:lnTo>
                    <a:pt x="428" y="485"/>
                  </a:lnTo>
                  <a:lnTo>
                    <a:pt x="438" y="481"/>
                  </a:lnTo>
                  <a:lnTo>
                    <a:pt x="441" y="484"/>
                  </a:lnTo>
                  <a:lnTo>
                    <a:pt x="442" y="484"/>
                  </a:lnTo>
                  <a:lnTo>
                    <a:pt x="443" y="481"/>
                  </a:lnTo>
                  <a:lnTo>
                    <a:pt x="442" y="479"/>
                  </a:lnTo>
                  <a:lnTo>
                    <a:pt x="441" y="469"/>
                  </a:lnTo>
                  <a:lnTo>
                    <a:pt x="441" y="467"/>
                  </a:lnTo>
                  <a:lnTo>
                    <a:pt x="438" y="457"/>
                  </a:lnTo>
                  <a:lnTo>
                    <a:pt x="437" y="456"/>
                  </a:lnTo>
                  <a:lnTo>
                    <a:pt x="436" y="451"/>
                  </a:lnTo>
                  <a:lnTo>
                    <a:pt x="436" y="449"/>
                  </a:lnTo>
                  <a:lnTo>
                    <a:pt x="435" y="442"/>
                  </a:lnTo>
                  <a:lnTo>
                    <a:pt x="434" y="437"/>
                  </a:lnTo>
                  <a:lnTo>
                    <a:pt x="432" y="435"/>
                  </a:lnTo>
                  <a:lnTo>
                    <a:pt x="429" y="430"/>
                  </a:lnTo>
                  <a:lnTo>
                    <a:pt x="423" y="418"/>
                  </a:lnTo>
                  <a:lnTo>
                    <a:pt x="420" y="412"/>
                  </a:lnTo>
                  <a:lnTo>
                    <a:pt x="419" y="410"/>
                  </a:lnTo>
                  <a:lnTo>
                    <a:pt x="419" y="405"/>
                  </a:lnTo>
                  <a:lnTo>
                    <a:pt x="418" y="404"/>
                  </a:lnTo>
                  <a:lnTo>
                    <a:pt x="418" y="398"/>
                  </a:lnTo>
                  <a:lnTo>
                    <a:pt x="413" y="389"/>
                  </a:lnTo>
                  <a:lnTo>
                    <a:pt x="412" y="388"/>
                  </a:lnTo>
                  <a:lnTo>
                    <a:pt x="412" y="385"/>
                  </a:lnTo>
                  <a:lnTo>
                    <a:pt x="411" y="383"/>
                  </a:lnTo>
                  <a:lnTo>
                    <a:pt x="409" y="377"/>
                  </a:lnTo>
                  <a:lnTo>
                    <a:pt x="399" y="361"/>
                  </a:lnTo>
                  <a:lnTo>
                    <a:pt x="398" y="352"/>
                  </a:lnTo>
                  <a:lnTo>
                    <a:pt x="400" y="344"/>
                  </a:lnTo>
                  <a:lnTo>
                    <a:pt x="413" y="318"/>
                  </a:lnTo>
                  <a:lnTo>
                    <a:pt x="416" y="315"/>
                  </a:lnTo>
                  <a:lnTo>
                    <a:pt x="416" y="314"/>
                  </a:lnTo>
                  <a:lnTo>
                    <a:pt x="417" y="313"/>
                  </a:lnTo>
                  <a:lnTo>
                    <a:pt x="417" y="310"/>
                  </a:lnTo>
                  <a:lnTo>
                    <a:pt x="434" y="287"/>
                  </a:lnTo>
                  <a:lnTo>
                    <a:pt x="435" y="285"/>
                  </a:lnTo>
                  <a:lnTo>
                    <a:pt x="436" y="281"/>
                  </a:lnTo>
                  <a:lnTo>
                    <a:pt x="436" y="271"/>
                  </a:lnTo>
                  <a:lnTo>
                    <a:pt x="437" y="270"/>
                  </a:lnTo>
                  <a:lnTo>
                    <a:pt x="437" y="269"/>
                  </a:lnTo>
                  <a:lnTo>
                    <a:pt x="438" y="267"/>
                  </a:lnTo>
                  <a:lnTo>
                    <a:pt x="425" y="256"/>
                  </a:lnTo>
                  <a:lnTo>
                    <a:pt x="423" y="252"/>
                  </a:lnTo>
                  <a:lnTo>
                    <a:pt x="416" y="236"/>
                  </a:lnTo>
                  <a:lnTo>
                    <a:pt x="414" y="233"/>
                  </a:lnTo>
                  <a:lnTo>
                    <a:pt x="411" y="226"/>
                  </a:lnTo>
                  <a:lnTo>
                    <a:pt x="409" y="223"/>
                  </a:lnTo>
                  <a:lnTo>
                    <a:pt x="395" y="217"/>
                  </a:lnTo>
                  <a:lnTo>
                    <a:pt x="384" y="213"/>
                  </a:lnTo>
                  <a:lnTo>
                    <a:pt x="382" y="211"/>
                  </a:lnTo>
                  <a:lnTo>
                    <a:pt x="381" y="209"/>
                  </a:lnTo>
                  <a:lnTo>
                    <a:pt x="374" y="179"/>
                  </a:lnTo>
                  <a:lnTo>
                    <a:pt x="373" y="177"/>
                  </a:lnTo>
                  <a:lnTo>
                    <a:pt x="372" y="173"/>
                  </a:lnTo>
                  <a:lnTo>
                    <a:pt x="372" y="172"/>
                  </a:lnTo>
                  <a:lnTo>
                    <a:pt x="373" y="171"/>
                  </a:lnTo>
                  <a:lnTo>
                    <a:pt x="384" y="149"/>
                  </a:lnTo>
                  <a:lnTo>
                    <a:pt x="385" y="146"/>
                  </a:lnTo>
                  <a:lnTo>
                    <a:pt x="387" y="136"/>
                  </a:lnTo>
                  <a:lnTo>
                    <a:pt x="384" y="132"/>
                  </a:lnTo>
                  <a:lnTo>
                    <a:pt x="372" y="132"/>
                  </a:lnTo>
                  <a:lnTo>
                    <a:pt x="370" y="131"/>
                  </a:lnTo>
                  <a:lnTo>
                    <a:pt x="370" y="129"/>
                  </a:lnTo>
                  <a:lnTo>
                    <a:pt x="373" y="129"/>
                  </a:lnTo>
                  <a:lnTo>
                    <a:pt x="384" y="121"/>
                  </a:lnTo>
                  <a:lnTo>
                    <a:pt x="388" y="119"/>
                  </a:lnTo>
                  <a:lnTo>
                    <a:pt x="393" y="113"/>
                  </a:lnTo>
                  <a:lnTo>
                    <a:pt x="394" y="113"/>
                  </a:lnTo>
                  <a:lnTo>
                    <a:pt x="395" y="112"/>
                  </a:lnTo>
                  <a:lnTo>
                    <a:pt x="398" y="113"/>
                  </a:lnTo>
                  <a:lnTo>
                    <a:pt x="403" y="109"/>
                  </a:lnTo>
                  <a:lnTo>
                    <a:pt x="405" y="105"/>
                  </a:lnTo>
                  <a:lnTo>
                    <a:pt x="406" y="104"/>
                  </a:lnTo>
                  <a:lnTo>
                    <a:pt x="406" y="101"/>
                  </a:lnTo>
                  <a:lnTo>
                    <a:pt x="407" y="98"/>
                  </a:lnTo>
                  <a:lnTo>
                    <a:pt x="407" y="94"/>
                  </a:lnTo>
                  <a:lnTo>
                    <a:pt x="409" y="93"/>
                  </a:lnTo>
                  <a:lnTo>
                    <a:pt x="409" y="90"/>
                  </a:lnTo>
                  <a:lnTo>
                    <a:pt x="410" y="86"/>
                  </a:lnTo>
                  <a:lnTo>
                    <a:pt x="410" y="84"/>
                  </a:lnTo>
                  <a:lnTo>
                    <a:pt x="411" y="81"/>
                  </a:lnTo>
                  <a:lnTo>
                    <a:pt x="413" y="80"/>
                  </a:lnTo>
                  <a:lnTo>
                    <a:pt x="420" y="80"/>
                  </a:lnTo>
                  <a:lnTo>
                    <a:pt x="423" y="79"/>
                  </a:lnTo>
                  <a:lnTo>
                    <a:pt x="428" y="74"/>
                  </a:lnTo>
                  <a:lnTo>
                    <a:pt x="436" y="74"/>
                  </a:lnTo>
                  <a:lnTo>
                    <a:pt x="436" y="73"/>
                  </a:lnTo>
                  <a:lnTo>
                    <a:pt x="437" y="70"/>
                  </a:lnTo>
                  <a:lnTo>
                    <a:pt x="443" y="64"/>
                  </a:lnTo>
                  <a:lnTo>
                    <a:pt x="443" y="60"/>
                  </a:lnTo>
                  <a:lnTo>
                    <a:pt x="444" y="58"/>
                  </a:lnTo>
                  <a:lnTo>
                    <a:pt x="444" y="56"/>
                  </a:lnTo>
                  <a:lnTo>
                    <a:pt x="447" y="54"/>
                  </a:lnTo>
                  <a:lnTo>
                    <a:pt x="447" y="52"/>
                  </a:lnTo>
                  <a:lnTo>
                    <a:pt x="448" y="50"/>
                  </a:lnTo>
                  <a:lnTo>
                    <a:pt x="448" y="48"/>
                  </a:lnTo>
                  <a:lnTo>
                    <a:pt x="447" y="45"/>
                  </a:lnTo>
                  <a:lnTo>
                    <a:pt x="447" y="44"/>
                  </a:lnTo>
                  <a:lnTo>
                    <a:pt x="444" y="43"/>
                  </a:lnTo>
                  <a:lnTo>
                    <a:pt x="443" y="42"/>
                  </a:lnTo>
                  <a:lnTo>
                    <a:pt x="443" y="41"/>
                  </a:lnTo>
                  <a:lnTo>
                    <a:pt x="448" y="41"/>
                  </a:lnTo>
                  <a:lnTo>
                    <a:pt x="450" y="43"/>
                  </a:lnTo>
                  <a:lnTo>
                    <a:pt x="457" y="52"/>
                  </a:lnTo>
                  <a:lnTo>
                    <a:pt x="460" y="52"/>
                  </a:lnTo>
                  <a:lnTo>
                    <a:pt x="469" y="55"/>
                  </a:lnTo>
                  <a:lnTo>
                    <a:pt x="474" y="54"/>
                  </a:lnTo>
                  <a:lnTo>
                    <a:pt x="475" y="52"/>
                  </a:lnTo>
                  <a:lnTo>
                    <a:pt x="476" y="48"/>
                  </a:lnTo>
                  <a:lnTo>
                    <a:pt x="476" y="37"/>
                  </a:lnTo>
                  <a:lnTo>
                    <a:pt x="475" y="35"/>
                  </a:lnTo>
                  <a:lnTo>
                    <a:pt x="475" y="31"/>
                  </a:lnTo>
                  <a:lnTo>
                    <a:pt x="474" y="29"/>
                  </a:lnTo>
                  <a:lnTo>
                    <a:pt x="474" y="27"/>
                  </a:lnTo>
                  <a:lnTo>
                    <a:pt x="473" y="25"/>
                  </a:lnTo>
                  <a:lnTo>
                    <a:pt x="473" y="20"/>
                  </a:lnTo>
                  <a:lnTo>
                    <a:pt x="481" y="24"/>
                  </a:lnTo>
                  <a:lnTo>
                    <a:pt x="486" y="24"/>
                  </a:lnTo>
                  <a:lnTo>
                    <a:pt x="488" y="26"/>
                  </a:lnTo>
                  <a:lnTo>
                    <a:pt x="490" y="26"/>
                  </a:lnTo>
                  <a:lnTo>
                    <a:pt x="491" y="25"/>
                  </a:lnTo>
                  <a:lnTo>
                    <a:pt x="492" y="26"/>
                  </a:lnTo>
                  <a:lnTo>
                    <a:pt x="493" y="26"/>
                  </a:lnTo>
                  <a:lnTo>
                    <a:pt x="494" y="30"/>
                  </a:lnTo>
                  <a:lnTo>
                    <a:pt x="497" y="30"/>
                  </a:lnTo>
                  <a:lnTo>
                    <a:pt x="497" y="36"/>
                  </a:lnTo>
                  <a:lnTo>
                    <a:pt x="496" y="36"/>
                  </a:lnTo>
                  <a:lnTo>
                    <a:pt x="496" y="39"/>
                  </a:lnTo>
                  <a:lnTo>
                    <a:pt x="494" y="41"/>
                  </a:lnTo>
                  <a:lnTo>
                    <a:pt x="492" y="44"/>
                  </a:lnTo>
                  <a:lnTo>
                    <a:pt x="494" y="42"/>
                  </a:lnTo>
                  <a:lnTo>
                    <a:pt x="499" y="35"/>
                  </a:lnTo>
                  <a:lnTo>
                    <a:pt x="500" y="33"/>
                  </a:lnTo>
                  <a:lnTo>
                    <a:pt x="502" y="35"/>
                  </a:lnTo>
                  <a:lnTo>
                    <a:pt x="503" y="35"/>
                  </a:lnTo>
                  <a:lnTo>
                    <a:pt x="503" y="33"/>
                  </a:lnTo>
                  <a:lnTo>
                    <a:pt x="504" y="33"/>
                  </a:lnTo>
                  <a:lnTo>
                    <a:pt x="515" y="35"/>
                  </a:lnTo>
                  <a:lnTo>
                    <a:pt x="513" y="32"/>
                  </a:lnTo>
                  <a:lnTo>
                    <a:pt x="512" y="31"/>
                  </a:lnTo>
                  <a:lnTo>
                    <a:pt x="510" y="30"/>
                  </a:lnTo>
                  <a:lnTo>
                    <a:pt x="510" y="27"/>
                  </a:lnTo>
                  <a:lnTo>
                    <a:pt x="511" y="25"/>
                  </a:lnTo>
                  <a:lnTo>
                    <a:pt x="510" y="23"/>
                  </a:lnTo>
                  <a:lnTo>
                    <a:pt x="510" y="18"/>
                  </a:lnTo>
                  <a:lnTo>
                    <a:pt x="511" y="15"/>
                  </a:lnTo>
                  <a:lnTo>
                    <a:pt x="512" y="14"/>
                  </a:lnTo>
                  <a:lnTo>
                    <a:pt x="516" y="14"/>
                  </a:lnTo>
                  <a:lnTo>
                    <a:pt x="517" y="15"/>
                  </a:lnTo>
                  <a:lnTo>
                    <a:pt x="518" y="18"/>
                  </a:lnTo>
                  <a:lnTo>
                    <a:pt x="521" y="19"/>
                  </a:lnTo>
                  <a:lnTo>
                    <a:pt x="523" y="23"/>
                  </a:lnTo>
                  <a:lnTo>
                    <a:pt x="524" y="24"/>
                  </a:lnTo>
                  <a:lnTo>
                    <a:pt x="527" y="21"/>
                  </a:lnTo>
                  <a:lnTo>
                    <a:pt x="527" y="20"/>
                  </a:lnTo>
                  <a:lnTo>
                    <a:pt x="525" y="19"/>
                  </a:lnTo>
                  <a:lnTo>
                    <a:pt x="524" y="15"/>
                  </a:lnTo>
                  <a:lnTo>
                    <a:pt x="522" y="13"/>
                  </a:lnTo>
                  <a:lnTo>
                    <a:pt x="522" y="8"/>
                  </a:lnTo>
                  <a:lnTo>
                    <a:pt x="521" y="8"/>
                  </a:lnTo>
                  <a:lnTo>
                    <a:pt x="518" y="6"/>
                  </a:lnTo>
                  <a:lnTo>
                    <a:pt x="518" y="5"/>
                  </a:lnTo>
                  <a:lnTo>
                    <a:pt x="519" y="2"/>
                  </a:lnTo>
                  <a:lnTo>
                    <a:pt x="519" y="1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9"/>
            <p:cNvSpPr>
              <a:spLocks noEditPoints="1"/>
            </p:cNvSpPr>
            <p:nvPr/>
          </p:nvSpPr>
          <p:spPr bwMode="auto">
            <a:xfrm>
              <a:off x="7989888" y="1308100"/>
              <a:ext cx="612775" cy="428625"/>
            </a:xfrm>
            <a:custGeom>
              <a:avLst/>
              <a:gdLst/>
              <a:ahLst/>
              <a:cxnLst>
                <a:cxn ang="0">
                  <a:pos x="343" y="203"/>
                </a:cxn>
                <a:cxn ang="0">
                  <a:pos x="363" y="216"/>
                </a:cxn>
                <a:cxn ang="0">
                  <a:pos x="381" y="244"/>
                </a:cxn>
                <a:cxn ang="0">
                  <a:pos x="382" y="257"/>
                </a:cxn>
                <a:cxn ang="0">
                  <a:pos x="360" y="270"/>
                </a:cxn>
                <a:cxn ang="0">
                  <a:pos x="346" y="253"/>
                </a:cxn>
                <a:cxn ang="0">
                  <a:pos x="320" y="240"/>
                </a:cxn>
                <a:cxn ang="0">
                  <a:pos x="302" y="220"/>
                </a:cxn>
                <a:cxn ang="0">
                  <a:pos x="301" y="208"/>
                </a:cxn>
                <a:cxn ang="0">
                  <a:pos x="298" y="196"/>
                </a:cxn>
                <a:cxn ang="0">
                  <a:pos x="301" y="186"/>
                </a:cxn>
                <a:cxn ang="0">
                  <a:pos x="309" y="176"/>
                </a:cxn>
                <a:cxn ang="0">
                  <a:pos x="245" y="164"/>
                </a:cxn>
                <a:cxn ang="0">
                  <a:pos x="232" y="159"/>
                </a:cxn>
                <a:cxn ang="0">
                  <a:pos x="83" y="65"/>
                </a:cxn>
                <a:cxn ang="0">
                  <a:pos x="63" y="54"/>
                </a:cxn>
                <a:cxn ang="0">
                  <a:pos x="58" y="54"/>
                </a:cxn>
                <a:cxn ang="0">
                  <a:pos x="71" y="69"/>
                </a:cxn>
                <a:cxn ang="0">
                  <a:pos x="72" y="91"/>
                </a:cxn>
                <a:cxn ang="0">
                  <a:pos x="68" y="103"/>
                </a:cxn>
                <a:cxn ang="0">
                  <a:pos x="52" y="74"/>
                </a:cxn>
                <a:cxn ang="0">
                  <a:pos x="41" y="54"/>
                </a:cxn>
                <a:cxn ang="0">
                  <a:pos x="174" y="0"/>
                </a:cxn>
                <a:cxn ang="0">
                  <a:pos x="196" y="61"/>
                </a:cxn>
                <a:cxn ang="0">
                  <a:pos x="238" y="121"/>
                </a:cxn>
                <a:cxn ang="0">
                  <a:pos x="255" y="139"/>
                </a:cxn>
                <a:cxn ang="0">
                  <a:pos x="255" y="153"/>
                </a:cxn>
                <a:cxn ang="0">
                  <a:pos x="227" y="145"/>
                </a:cxn>
                <a:cxn ang="0">
                  <a:pos x="237" y="154"/>
                </a:cxn>
                <a:cxn ang="0">
                  <a:pos x="218" y="137"/>
                </a:cxn>
                <a:cxn ang="0">
                  <a:pos x="203" y="139"/>
                </a:cxn>
                <a:cxn ang="0">
                  <a:pos x="205" y="148"/>
                </a:cxn>
                <a:cxn ang="0">
                  <a:pos x="221" y="158"/>
                </a:cxn>
                <a:cxn ang="0">
                  <a:pos x="216" y="154"/>
                </a:cxn>
                <a:cxn ang="0">
                  <a:pos x="199" y="154"/>
                </a:cxn>
                <a:cxn ang="0">
                  <a:pos x="190" y="154"/>
                </a:cxn>
                <a:cxn ang="0">
                  <a:pos x="184" y="146"/>
                </a:cxn>
                <a:cxn ang="0">
                  <a:pos x="170" y="136"/>
                </a:cxn>
                <a:cxn ang="0">
                  <a:pos x="163" y="143"/>
                </a:cxn>
                <a:cxn ang="0">
                  <a:pos x="153" y="154"/>
                </a:cxn>
                <a:cxn ang="0">
                  <a:pos x="139" y="134"/>
                </a:cxn>
                <a:cxn ang="0">
                  <a:pos x="137" y="142"/>
                </a:cxn>
                <a:cxn ang="0">
                  <a:pos x="129" y="140"/>
                </a:cxn>
                <a:cxn ang="0">
                  <a:pos x="102" y="128"/>
                </a:cxn>
                <a:cxn ang="0">
                  <a:pos x="90" y="128"/>
                </a:cxn>
                <a:cxn ang="0">
                  <a:pos x="95" y="122"/>
                </a:cxn>
                <a:cxn ang="0">
                  <a:pos x="95" y="102"/>
                </a:cxn>
                <a:cxn ang="0">
                  <a:pos x="107" y="96"/>
                </a:cxn>
                <a:cxn ang="0">
                  <a:pos x="113" y="90"/>
                </a:cxn>
                <a:cxn ang="0">
                  <a:pos x="110" y="81"/>
                </a:cxn>
                <a:cxn ang="0">
                  <a:pos x="106" y="80"/>
                </a:cxn>
                <a:cxn ang="0">
                  <a:pos x="95" y="76"/>
                </a:cxn>
                <a:cxn ang="0">
                  <a:pos x="93" y="61"/>
                </a:cxn>
                <a:cxn ang="0">
                  <a:pos x="102" y="45"/>
                </a:cxn>
                <a:cxn ang="0">
                  <a:pos x="81" y="37"/>
                </a:cxn>
                <a:cxn ang="0">
                  <a:pos x="71" y="47"/>
                </a:cxn>
                <a:cxn ang="0">
                  <a:pos x="65" y="50"/>
                </a:cxn>
                <a:cxn ang="0">
                  <a:pos x="56" y="38"/>
                </a:cxn>
                <a:cxn ang="0">
                  <a:pos x="46" y="23"/>
                </a:cxn>
                <a:cxn ang="0">
                  <a:pos x="35" y="32"/>
                </a:cxn>
                <a:cxn ang="0">
                  <a:pos x="31" y="39"/>
                </a:cxn>
                <a:cxn ang="0">
                  <a:pos x="4" y="18"/>
                </a:cxn>
              </a:cxnLst>
              <a:rect l="0" t="0" r="r" b="b"/>
              <a:pathLst>
                <a:path w="386" h="270">
                  <a:moveTo>
                    <a:pt x="321" y="170"/>
                  </a:moveTo>
                  <a:lnTo>
                    <a:pt x="323" y="171"/>
                  </a:lnTo>
                  <a:lnTo>
                    <a:pt x="323" y="174"/>
                  </a:lnTo>
                  <a:lnTo>
                    <a:pt x="324" y="174"/>
                  </a:lnTo>
                  <a:lnTo>
                    <a:pt x="325" y="176"/>
                  </a:lnTo>
                  <a:lnTo>
                    <a:pt x="333" y="183"/>
                  </a:lnTo>
                  <a:lnTo>
                    <a:pt x="334" y="185"/>
                  </a:lnTo>
                  <a:lnTo>
                    <a:pt x="339" y="194"/>
                  </a:lnTo>
                  <a:lnTo>
                    <a:pt x="342" y="196"/>
                  </a:lnTo>
                  <a:lnTo>
                    <a:pt x="343" y="196"/>
                  </a:lnTo>
                  <a:lnTo>
                    <a:pt x="343" y="203"/>
                  </a:lnTo>
                  <a:lnTo>
                    <a:pt x="344" y="204"/>
                  </a:lnTo>
                  <a:lnTo>
                    <a:pt x="348" y="204"/>
                  </a:lnTo>
                  <a:lnTo>
                    <a:pt x="350" y="208"/>
                  </a:lnTo>
                  <a:lnTo>
                    <a:pt x="352" y="208"/>
                  </a:lnTo>
                  <a:lnTo>
                    <a:pt x="352" y="211"/>
                  </a:lnTo>
                  <a:lnTo>
                    <a:pt x="354" y="213"/>
                  </a:lnTo>
                  <a:lnTo>
                    <a:pt x="354" y="214"/>
                  </a:lnTo>
                  <a:lnTo>
                    <a:pt x="356" y="214"/>
                  </a:lnTo>
                  <a:lnTo>
                    <a:pt x="360" y="217"/>
                  </a:lnTo>
                  <a:lnTo>
                    <a:pt x="361" y="217"/>
                  </a:lnTo>
                  <a:lnTo>
                    <a:pt x="363" y="216"/>
                  </a:lnTo>
                  <a:lnTo>
                    <a:pt x="364" y="217"/>
                  </a:lnTo>
                  <a:lnTo>
                    <a:pt x="364" y="220"/>
                  </a:lnTo>
                  <a:lnTo>
                    <a:pt x="365" y="220"/>
                  </a:lnTo>
                  <a:lnTo>
                    <a:pt x="367" y="221"/>
                  </a:lnTo>
                  <a:lnTo>
                    <a:pt x="376" y="233"/>
                  </a:lnTo>
                  <a:lnTo>
                    <a:pt x="376" y="234"/>
                  </a:lnTo>
                  <a:lnTo>
                    <a:pt x="380" y="234"/>
                  </a:lnTo>
                  <a:lnTo>
                    <a:pt x="381" y="235"/>
                  </a:lnTo>
                  <a:lnTo>
                    <a:pt x="382" y="239"/>
                  </a:lnTo>
                  <a:lnTo>
                    <a:pt x="382" y="242"/>
                  </a:lnTo>
                  <a:lnTo>
                    <a:pt x="381" y="244"/>
                  </a:lnTo>
                  <a:lnTo>
                    <a:pt x="382" y="246"/>
                  </a:lnTo>
                  <a:lnTo>
                    <a:pt x="382" y="247"/>
                  </a:lnTo>
                  <a:lnTo>
                    <a:pt x="383" y="247"/>
                  </a:lnTo>
                  <a:lnTo>
                    <a:pt x="385" y="248"/>
                  </a:lnTo>
                  <a:lnTo>
                    <a:pt x="385" y="251"/>
                  </a:lnTo>
                  <a:lnTo>
                    <a:pt x="386" y="252"/>
                  </a:lnTo>
                  <a:lnTo>
                    <a:pt x="386" y="253"/>
                  </a:lnTo>
                  <a:lnTo>
                    <a:pt x="385" y="253"/>
                  </a:lnTo>
                  <a:lnTo>
                    <a:pt x="385" y="254"/>
                  </a:lnTo>
                  <a:lnTo>
                    <a:pt x="383" y="254"/>
                  </a:lnTo>
                  <a:lnTo>
                    <a:pt x="382" y="257"/>
                  </a:lnTo>
                  <a:lnTo>
                    <a:pt x="381" y="258"/>
                  </a:lnTo>
                  <a:lnTo>
                    <a:pt x="381" y="262"/>
                  </a:lnTo>
                  <a:lnTo>
                    <a:pt x="382" y="264"/>
                  </a:lnTo>
                  <a:lnTo>
                    <a:pt x="379" y="263"/>
                  </a:lnTo>
                  <a:lnTo>
                    <a:pt x="377" y="264"/>
                  </a:lnTo>
                  <a:lnTo>
                    <a:pt x="373" y="268"/>
                  </a:lnTo>
                  <a:lnTo>
                    <a:pt x="371" y="268"/>
                  </a:lnTo>
                  <a:lnTo>
                    <a:pt x="367" y="264"/>
                  </a:lnTo>
                  <a:lnTo>
                    <a:pt x="363" y="264"/>
                  </a:lnTo>
                  <a:lnTo>
                    <a:pt x="360" y="268"/>
                  </a:lnTo>
                  <a:lnTo>
                    <a:pt x="360" y="270"/>
                  </a:lnTo>
                  <a:lnTo>
                    <a:pt x="358" y="270"/>
                  </a:lnTo>
                  <a:lnTo>
                    <a:pt x="358" y="268"/>
                  </a:lnTo>
                  <a:lnTo>
                    <a:pt x="357" y="266"/>
                  </a:lnTo>
                  <a:lnTo>
                    <a:pt x="352" y="266"/>
                  </a:lnTo>
                  <a:lnTo>
                    <a:pt x="344" y="264"/>
                  </a:lnTo>
                  <a:lnTo>
                    <a:pt x="345" y="263"/>
                  </a:lnTo>
                  <a:lnTo>
                    <a:pt x="343" y="260"/>
                  </a:lnTo>
                  <a:lnTo>
                    <a:pt x="343" y="257"/>
                  </a:lnTo>
                  <a:lnTo>
                    <a:pt x="344" y="256"/>
                  </a:lnTo>
                  <a:lnTo>
                    <a:pt x="346" y="256"/>
                  </a:lnTo>
                  <a:lnTo>
                    <a:pt x="346" y="253"/>
                  </a:lnTo>
                  <a:lnTo>
                    <a:pt x="345" y="252"/>
                  </a:lnTo>
                  <a:lnTo>
                    <a:pt x="340" y="246"/>
                  </a:lnTo>
                  <a:lnTo>
                    <a:pt x="338" y="242"/>
                  </a:lnTo>
                  <a:lnTo>
                    <a:pt x="336" y="242"/>
                  </a:lnTo>
                  <a:lnTo>
                    <a:pt x="333" y="244"/>
                  </a:lnTo>
                  <a:lnTo>
                    <a:pt x="332" y="244"/>
                  </a:lnTo>
                  <a:lnTo>
                    <a:pt x="327" y="239"/>
                  </a:lnTo>
                  <a:lnTo>
                    <a:pt x="324" y="239"/>
                  </a:lnTo>
                  <a:lnTo>
                    <a:pt x="318" y="237"/>
                  </a:lnTo>
                  <a:lnTo>
                    <a:pt x="318" y="238"/>
                  </a:lnTo>
                  <a:lnTo>
                    <a:pt x="320" y="240"/>
                  </a:lnTo>
                  <a:lnTo>
                    <a:pt x="323" y="241"/>
                  </a:lnTo>
                  <a:lnTo>
                    <a:pt x="326" y="245"/>
                  </a:lnTo>
                  <a:lnTo>
                    <a:pt x="324" y="247"/>
                  </a:lnTo>
                  <a:lnTo>
                    <a:pt x="321" y="246"/>
                  </a:lnTo>
                  <a:lnTo>
                    <a:pt x="321" y="245"/>
                  </a:lnTo>
                  <a:lnTo>
                    <a:pt x="320" y="245"/>
                  </a:lnTo>
                  <a:lnTo>
                    <a:pt x="318" y="242"/>
                  </a:lnTo>
                  <a:lnTo>
                    <a:pt x="318" y="241"/>
                  </a:lnTo>
                  <a:lnTo>
                    <a:pt x="315" y="238"/>
                  </a:lnTo>
                  <a:lnTo>
                    <a:pt x="307" y="229"/>
                  </a:lnTo>
                  <a:lnTo>
                    <a:pt x="302" y="220"/>
                  </a:lnTo>
                  <a:lnTo>
                    <a:pt x="303" y="215"/>
                  </a:lnTo>
                  <a:lnTo>
                    <a:pt x="301" y="214"/>
                  </a:lnTo>
                  <a:lnTo>
                    <a:pt x="301" y="213"/>
                  </a:lnTo>
                  <a:lnTo>
                    <a:pt x="302" y="213"/>
                  </a:lnTo>
                  <a:lnTo>
                    <a:pt x="303" y="211"/>
                  </a:lnTo>
                  <a:lnTo>
                    <a:pt x="303" y="210"/>
                  </a:lnTo>
                  <a:lnTo>
                    <a:pt x="302" y="210"/>
                  </a:lnTo>
                  <a:lnTo>
                    <a:pt x="302" y="208"/>
                  </a:lnTo>
                  <a:lnTo>
                    <a:pt x="303" y="207"/>
                  </a:lnTo>
                  <a:lnTo>
                    <a:pt x="301" y="207"/>
                  </a:lnTo>
                  <a:lnTo>
                    <a:pt x="301" y="208"/>
                  </a:lnTo>
                  <a:lnTo>
                    <a:pt x="300" y="208"/>
                  </a:lnTo>
                  <a:lnTo>
                    <a:pt x="300" y="205"/>
                  </a:lnTo>
                  <a:lnTo>
                    <a:pt x="298" y="205"/>
                  </a:lnTo>
                  <a:lnTo>
                    <a:pt x="298" y="204"/>
                  </a:lnTo>
                  <a:lnTo>
                    <a:pt x="299" y="202"/>
                  </a:lnTo>
                  <a:lnTo>
                    <a:pt x="299" y="201"/>
                  </a:lnTo>
                  <a:lnTo>
                    <a:pt x="298" y="201"/>
                  </a:lnTo>
                  <a:lnTo>
                    <a:pt x="296" y="199"/>
                  </a:lnTo>
                  <a:lnTo>
                    <a:pt x="295" y="197"/>
                  </a:lnTo>
                  <a:lnTo>
                    <a:pt x="296" y="196"/>
                  </a:lnTo>
                  <a:lnTo>
                    <a:pt x="298" y="196"/>
                  </a:lnTo>
                  <a:lnTo>
                    <a:pt x="313" y="203"/>
                  </a:lnTo>
                  <a:lnTo>
                    <a:pt x="313" y="201"/>
                  </a:lnTo>
                  <a:lnTo>
                    <a:pt x="312" y="199"/>
                  </a:lnTo>
                  <a:lnTo>
                    <a:pt x="312" y="198"/>
                  </a:lnTo>
                  <a:lnTo>
                    <a:pt x="311" y="197"/>
                  </a:lnTo>
                  <a:lnTo>
                    <a:pt x="307" y="195"/>
                  </a:lnTo>
                  <a:lnTo>
                    <a:pt x="306" y="192"/>
                  </a:lnTo>
                  <a:lnTo>
                    <a:pt x="300" y="188"/>
                  </a:lnTo>
                  <a:lnTo>
                    <a:pt x="299" y="188"/>
                  </a:lnTo>
                  <a:lnTo>
                    <a:pt x="300" y="186"/>
                  </a:lnTo>
                  <a:lnTo>
                    <a:pt x="301" y="186"/>
                  </a:lnTo>
                  <a:lnTo>
                    <a:pt x="305" y="188"/>
                  </a:lnTo>
                  <a:lnTo>
                    <a:pt x="305" y="186"/>
                  </a:lnTo>
                  <a:lnTo>
                    <a:pt x="307" y="184"/>
                  </a:lnTo>
                  <a:lnTo>
                    <a:pt x="308" y="184"/>
                  </a:lnTo>
                  <a:lnTo>
                    <a:pt x="309" y="183"/>
                  </a:lnTo>
                  <a:lnTo>
                    <a:pt x="309" y="182"/>
                  </a:lnTo>
                  <a:lnTo>
                    <a:pt x="311" y="180"/>
                  </a:lnTo>
                  <a:lnTo>
                    <a:pt x="309" y="179"/>
                  </a:lnTo>
                  <a:lnTo>
                    <a:pt x="309" y="177"/>
                  </a:lnTo>
                  <a:lnTo>
                    <a:pt x="308" y="177"/>
                  </a:lnTo>
                  <a:lnTo>
                    <a:pt x="309" y="176"/>
                  </a:lnTo>
                  <a:lnTo>
                    <a:pt x="315" y="176"/>
                  </a:lnTo>
                  <a:lnTo>
                    <a:pt x="315" y="174"/>
                  </a:lnTo>
                  <a:lnTo>
                    <a:pt x="319" y="171"/>
                  </a:lnTo>
                  <a:lnTo>
                    <a:pt x="321" y="170"/>
                  </a:lnTo>
                  <a:close/>
                  <a:moveTo>
                    <a:pt x="230" y="153"/>
                  </a:moveTo>
                  <a:lnTo>
                    <a:pt x="234" y="156"/>
                  </a:lnTo>
                  <a:lnTo>
                    <a:pt x="237" y="158"/>
                  </a:lnTo>
                  <a:lnTo>
                    <a:pt x="239" y="160"/>
                  </a:lnTo>
                  <a:lnTo>
                    <a:pt x="240" y="159"/>
                  </a:lnTo>
                  <a:lnTo>
                    <a:pt x="244" y="161"/>
                  </a:lnTo>
                  <a:lnTo>
                    <a:pt x="245" y="164"/>
                  </a:lnTo>
                  <a:lnTo>
                    <a:pt x="245" y="166"/>
                  </a:lnTo>
                  <a:lnTo>
                    <a:pt x="244" y="165"/>
                  </a:lnTo>
                  <a:lnTo>
                    <a:pt x="240" y="162"/>
                  </a:lnTo>
                  <a:lnTo>
                    <a:pt x="238" y="162"/>
                  </a:lnTo>
                  <a:lnTo>
                    <a:pt x="237" y="161"/>
                  </a:lnTo>
                  <a:lnTo>
                    <a:pt x="238" y="164"/>
                  </a:lnTo>
                  <a:lnTo>
                    <a:pt x="242" y="165"/>
                  </a:lnTo>
                  <a:lnTo>
                    <a:pt x="242" y="167"/>
                  </a:lnTo>
                  <a:lnTo>
                    <a:pt x="238" y="166"/>
                  </a:lnTo>
                  <a:lnTo>
                    <a:pt x="233" y="162"/>
                  </a:lnTo>
                  <a:lnTo>
                    <a:pt x="232" y="159"/>
                  </a:lnTo>
                  <a:lnTo>
                    <a:pt x="233" y="159"/>
                  </a:lnTo>
                  <a:lnTo>
                    <a:pt x="232" y="156"/>
                  </a:lnTo>
                  <a:lnTo>
                    <a:pt x="230" y="156"/>
                  </a:lnTo>
                  <a:lnTo>
                    <a:pt x="230" y="153"/>
                  </a:lnTo>
                  <a:close/>
                  <a:moveTo>
                    <a:pt x="102" y="128"/>
                  </a:moveTo>
                  <a:lnTo>
                    <a:pt x="104" y="130"/>
                  </a:lnTo>
                  <a:lnTo>
                    <a:pt x="103" y="130"/>
                  </a:lnTo>
                  <a:lnTo>
                    <a:pt x="102" y="128"/>
                  </a:lnTo>
                  <a:close/>
                  <a:moveTo>
                    <a:pt x="73" y="56"/>
                  </a:moveTo>
                  <a:lnTo>
                    <a:pt x="77" y="56"/>
                  </a:lnTo>
                  <a:lnTo>
                    <a:pt x="83" y="65"/>
                  </a:lnTo>
                  <a:lnTo>
                    <a:pt x="83" y="66"/>
                  </a:lnTo>
                  <a:lnTo>
                    <a:pt x="84" y="66"/>
                  </a:lnTo>
                  <a:lnTo>
                    <a:pt x="83" y="67"/>
                  </a:lnTo>
                  <a:lnTo>
                    <a:pt x="82" y="66"/>
                  </a:lnTo>
                  <a:lnTo>
                    <a:pt x="77" y="62"/>
                  </a:lnTo>
                  <a:lnTo>
                    <a:pt x="77" y="61"/>
                  </a:lnTo>
                  <a:lnTo>
                    <a:pt x="76" y="59"/>
                  </a:lnTo>
                  <a:lnTo>
                    <a:pt x="73" y="56"/>
                  </a:lnTo>
                  <a:close/>
                  <a:moveTo>
                    <a:pt x="54" y="49"/>
                  </a:moveTo>
                  <a:lnTo>
                    <a:pt x="56" y="49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4" y="56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8" y="63"/>
                  </a:lnTo>
                  <a:lnTo>
                    <a:pt x="68" y="66"/>
                  </a:lnTo>
                  <a:lnTo>
                    <a:pt x="63" y="61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59" y="54"/>
                  </a:lnTo>
                  <a:lnTo>
                    <a:pt x="58" y="54"/>
                  </a:lnTo>
                  <a:lnTo>
                    <a:pt x="60" y="57"/>
                  </a:lnTo>
                  <a:lnTo>
                    <a:pt x="62" y="60"/>
                  </a:lnTo>
                  <a:lnTo>
                    <a:pt x="60" y="61"/>
                  </a:lnTo>
                  <a:lnTo>
                    <a:pt x="58" y="60"/>
                  </a:lnTo>
                  <a:lnTo>
                    <a:pt x="58" y="61"/>
                  </a:lnTo>
                  <a:lnTo>
                    <a:pt x="70" y="72"/>
                  </a:lnTo>
                  <a:lnTo>
                    <a:pt x="72" y="73"/>
                  </a:lnTo>
                  <a:lnTo>
                    <a:pt x="73" y="70"/>
                  </a:lnTo>
                  <a:lnTo>
                    <a:pt x="72" y="69"/>
                  </a:lnTo>
                  <a:lnTo>
                    <a:pt x="71" y="70"/>
                  </a:lnTo>
                  <a:lnTo>
                    <a:pt x="71" y="69"/>
                  </a:lnTo>
                  <a:lnTo>
                    <a:pt x="73" y="67"/>
                  </a:lnTo>
                  <a:lnTo>
                    <a:pt x="73" y="68"/>
                  </a:lnTo>
                  <a:lnTo>
                    <a:pt x="75" y="69"/>
                  </a:lnTo>
                  <a:lnTo>
                    <a:pt x="76" y="69"/>
                  </a:lnTo>
                  <a:lnTo>
                    <a:pt x="76" y="74"/>
                  </a:lnTo>
                  <a:lnTo>
                    <a:pt x="77" y="74"/>
                  </a:lnTo>
                  <a:lnTo>
                    <a:pt x="76" y="76"/>
                  </a:lnTo>
                  <a:lnTo>
                    <a:pt x="76" y="82"/>
                  </a:lnTo>
                  <a:lnTo>
                    <a:pt x="73" y="85"/>
                  </a:lnTo>
                  <a:lnTo>
                    <a:pt x="73" y="91"/>
                  </a:lnTo>
                  <a:lnTo>
                    <a:pt x="72" y="91"/>
                  </a:lnTo>
                  <a:lnTo>
                    <a:pt x="72" y="92"/>
                  </a:lnTo>
                  <a:lnTo>
                    <a:pt x="71" y="92"/>
                  </a:lnTo>
                  <a:lnTo>
                    <a:pt x="70" y="91"/>
                  </a:lnTo>
                  <a:lnTo>
                    <a:pt x="69" y="93"/>
                  </a:lnTo>
                  <a:lnTo>
                    <a:pt x="69" y="98"/>
                  </a:lnTo>
                  <a:lnTo>
                    <a:pt x="70" y="100"/>
                  </a:lnTo>
                  <a:lnTo>
                    <a:pt x="73" y="104"/>
                  </a:lnTo>
                  <a:lnTo>
                    <a:pt x="72" y="106"/>
                  </a:lnTo>
                  <a:lnTo>
                    <a:pt x="70" y="108"/>
                  </a:lnTo>
                  <a:lnTo>
                    <a:pt x="68" y="106"/>
                  </a:lnTo>
                  <a:lnTo>
                    <a:pt x="68" y="103"/>
                  </a:lnTo>
                  <a:lnTo>
                    <a:pt x="66" y="99"/>
                  </a:lnTo>
                  <a:lnTo>
                    <a:pt x="66" y="97"/>
                  </a:lnTo>
                  <a:lnTo>
                    <a:pt x="64" y="94"/>
                  </a:lnTo>
                  <a:lnTo>
                    <a:pt x="59" y="91"/>
                  </a:lnTo>
                  <a:lnTo>
                    <a:pt x="59" y="88"/>
                  </a:lnTo>
                  <a:lnTo>
                    <a:pt x="58" y="88"/>
                  </a:lnTo>
                  <a:lnTo>
                    <a:pt x="58" y="81"/>
                  </a:lnTo>
                  <a:lnTo>
                    <a:pt x="57" y="80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2" y="74"/>
                  </a:lnTo>
                  <a:lnTo>
                    <a:pt x="51" y="72"/>
                  </a:lnTo>
                  <a:lnTo>
                    <a:pt x="48" y="70"/>
                  </a:lnTo>
                  <a:lnTo>
                    <a:pt x="46" y="70"/>
                  </a:lnTo>
                  <a:lnTo>
                    <a:pt x="44" y="72"/>
                  </a:lnTo>
                  <a:lnTo>
                    <a:pt x="40" y="70"/>
                  </a:lnTo>
                  <a:lnTo>
                    <a:pt x="35" y="67"/>
                  </a:lnTo>
                  <a:lnTo>
                    <a:pt x="34" y="65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40" y="55"/>
                  </a:lnTo>
                  <a:lnTo>
                    <a:pt x="41" y="54"/>
                  </a:lnTo>
                  <a:lnTo>
                    <a:pt x="45" y="54"/>
                  </a:lnTo>
                  <a:lnTo>
                    <a:pt x="47" y="51"/>
                  </a:lnTo>
                  <a:lnTo>
                    <a:pt x="52" y="53"/>
                  </a:lnTo>
                  <a:lnTo>
                    <a:pt x="53" y="54"/>
                  </a:lnTo>
                  <a:lnTo>
                    <a:pt x="54" y="56"/>
                  </a:lnTo>
                  <a:lnTo>
                    <a:pt x="56" y="57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49"/>
                  </a:lnTo>
                  <a:close/>
                  <a:moveTo>
                    <a:pt x="0" y="0"/>
                  </a:moveTo>
                  <a:lnTo>
                    <a:pt x="174" y="0"/>
                  </a:lnTo>
                  <a:lnTo>
                    <a:pt x="175" y="4"/>
                  </a:lnTo>
                  <a:lnTo>
                    <a:pt x="180" y="23"/>
                  </a:lnTo>
                  <a:lnTo>
                    <a:pt x="183" y="30"/>
                  </a:lnTo>
                  <a:lnTo>
                    <a:pt x="186" y="33"/>
                  </a:lnTo>
                  <a:lnTo>
                    <a:pt x="187" y="35"/>
                  </a:lnTo>
                  <a:lnTo>
                    <a:pt x="189" y="43"/>
                  </a:lnTo>
                  <a:lnTo>
                    <a:pt x="190" y="47"/>
                  </a:lnTo>
                  <a:lnTo>
                    <a:pt x="193" y="49"/>
                  </a:lnTo>
                  <a:lnTo>
                    <a:pt x="194" y="53"/>
                  </a:lnTo>
                  <a:lnTo>
                    <a:pt x="195" y="54"/>
                  </a:lnTo>
                  <a:lnTo>
                    <a:pt x="196" y="61"/>
                  </a:lnTo>
                  <a:lnTo>
                    <a:pt x="196" y="66"/>
                  </a:lnTo>
                  <a:lnTo>
                    <a:pt x="199" y="69"/>
                  </a:lnTo>
                  <a:lnTo>
                    <a:pt x="218" y="96"/>
                  </a:lnTo>
                  <a:lnTo>
                    <a:pt x="221" y="102"/>
                  </a:lnTo>
                  <a:lnTo>
                    <a:pt x="227" y="106"/>
                  </a:lnTo>
                  <a:lnTo>
                    <a:pt x="230" y="108"/>
                  </a:lnTo>
                  <a:lnTo>
                    <a:pt x="230" y="109"/>
                  </a:lnTo>
                  <a:lnTo>
                    <a:pt x="231" y="110"/>
                  </a:lnTo>
                  <a:lnTo>
                    <a:pt x="232" y="113"/>
                  </a:lnTo>
                  <a:lnTo>
                    <a:pt x="238" y="119"/>
                  </a:lnTo>
                  <a:lnTo>
                    <a:pt x="238" y="121"/>
                  </a:lnTo>
                  <a:lnTo>
                    <a:pt x="242" y="121"/>
                  </a:lnTo>
                  <a:lnTo>
                    <a:pt x="245" y="124"/>
                  </a:lnTo>
                  <a:lnTo>
                    <a:pt x="247" y="125"/>
                  </a:lnTo>
                  <a:lnTo>
                    <a:pt x="249" y="128"/>
                  </a:lnTo>
                  <a:lnTo>
                    <a:pt x="256" y="127"/>
                  </a:lnTo>
                  <a:lnTo>
                    <a:pt x="256" y="130"/>
                  </a:lnTo>
                  <a:lnTo>
                    <a:pt x="263" y="137"/>
                  </a:lnTo>
                  <a:lnTo>
                    <a:pt x="258" y="137"/>
                  </a:lnTo>
                  <a:lnTo>
                    <a:pt x="256" y="136"/>
                  </a:lnTo>
                  <a:lnTo>
                    <a:pt x="255" y="135"/>
                  </a:lnTo>
                  <a:lnTo>
                    <a:pt x="255" y="139"/>
                  </a:lnTo>
                  <a:lnTo>
                    <a:pt x="257" y="140"/>
                  </a:lnTo>
                  <a:lnTo>
                    <a:pt x="258" y="141"/>
                  </a:lnTo>
                  <a:lnTo>
                    <a:pt x="258" y="143"/>
                  </a:lnTo>
                  <a:lnTo>
                    <a:pt x="256" y="146"/>
                  </a:lnTo>
                  <a:lnTo>
                    <a:pt x="256" y="148"/>
                  </a:lnTo>
                  <a:lnTo>
                    <a:pt x="255" y="149"/>
                  </a:lnTo>
                  <a:lnTo>
                    <a:pt x="255" y="151"/>
                  </a:lnTo>
                  <a:lnTo>
                    <a:pt x="252" y="151"/>
                  </a:lnTo>
                  <a:lnTo>
                    <a:pt x="252" y="152"/>
                  </a:lnTo>
                  <a:lnTo>
                    <a:pt x="253" y="152"/>
                  </a:lnTo>
                  <a:lnTo>
                    <a:pt x="255" y="153"/>
                  </a:lnTo>
                  <a:lnTo>
                    <a:pt x="246" y="151"/>
                  </a:lnTo>
                  <a:lnTo>
                    <a:pt x="239" y="145"/>
                  </a:lnTo>
                  <a:lnTo>
                    <a:pt x="237" y="145"/>
                  </a:lnTo>
                  <a:lnTo>
                    <a:pt x="236" y="147"/>
                  </a:lnTo>
                  <a:lnTo>
                    <a:pt x="234" y="147"/>
                  </a:lnTo>
                  <a:lnTo>
                    <a:pt x="232" y="146"/>
                  </a:lnTo>
                  <a:lnTo>
                    <a:pt x="228" y="141"/>
                  </a:lnTo>
                  <a:lnTo>
                    <a:pt x="226" y="140"/>
                  </a:lnTo>
                  <a:lnTo>
                    <a:pt x="225" y="141"/>
                  </a:lnTo>
                  <a:lnTo>
                    <a:pt x="225" y="142"/>
                  </a:lnTo>
                  <a:lnTo>
                    <a:pt x="227" y="145"/>
                  </a:lnTo>
                  <a:lnTo>
                    <a:pt x="230" y="148"/>
                  </a:lnTo>
                  <a:lnTo>
                    <a:pt x="238" y="151"/>
                  </a:lnTo>
                  <a:lnTo>
                    <a:pt x="240" y="149"/>
                  </a:lnTo>
                  <a:lnTo>
                    <a:pt x="243" y="149"/>
                  </a:lnTo>
                  <a:lnTo>
                    <a:pt x="243" y="153"/>
                  </a:lnTo>
                  <a:lnTo>
                    <a:pt x="245" y="154"/>
                  </a:lnTo>
                  <a:lnTo>
                    <a:pt x="249" y="156"/>
                  </a:lnTo>
                  <a:lnTo>
                    <a:pt x="250" y="158"/>
                  </a:lnTo>
                  <a:lnTo>
                    <a:pt x="250" y="159"/>
                  </a:lnTo>
                  <a:lnTo>
                    <a:pt x="249" y="159"/>
                  </a:lnTo>
                  <a:lnTo>
                    <a:pt x="237" y="154"/>
                  </a:lnTo>
                  <a:lnTo>
                    <a:pt x="224" y="149"/>
                  </a:lnTo>
                  <a:lnTo>
                    <a:pt x="219" y="145"/>
                  </a:lnTo>
                  <a:lnTo>
                    <a:pt x="219" y="147"/>
                  </a:lnTo>
                  <a:lnTo>
                    <a:pt x="224" y="149"/>
                  </a:lnTo>
                  <a:lnTo>
                    <a:pt x="221" y="151"/>
                  </a:lnTo>
                  <a:lnTo>
                    <a:pt x="219" y="149"/>
                  </a:lnTo>
                  <a:lnTo>
                    <a:pt x="215" y="146"/>
                  </a:lnTo>
                  <a:lnTo>
                    <a:pt x="214" y="142"/>
                  </a:lnTo>
                  <a:lnTo>
                    <a:pt x="215" y="141"/>
                  </a:lnTo>
                  <a:lnTo>
                    <a:pt x="215" y="137"/>
                  </a:lnTo>
                  <a:lnTo>
                    <a:pt x="218" y="137"/>
                  </a:lnTo>
                  <a:lnTo>
                    <a:pt x="218" y="135"/>
                  </a:lnTo>
                  <a:lnTo>
                    <a:pt x="213" y="135"/>
                  </a:lnTo>
                  <a:lnTo>
                    <a:pt x="213" y="137"/>
                  </a:lnTo>
                  <a:lnTo>
                    <a:pt x="212" y="139"/>
                  </a:lnTo>
                  <a:lnTo>
                    <a:pt x="212" y="140"/>
                  </a:lnTo>
                  <a:lnTo>
                    <a:pt x="211" y="140"/>
                  </a:lnTo>
                  <a:lnTo>
                    <a:pt x="207" y="137"/>
                  </a:lnTo>
                  <a:lnTo>
                    <a:pt x="205" y="136"/>
                  </a:lnTo>
                  <a:lnTo>
                    <a:pt x="202" y="136"/>
                  </a:lnTo>
                  <a:lnTo>
                    <a:pt x="203" y="137"/>
                  </a:lnTo>
                  <a:lnTo>
                    <a:pt x="203" y="139"/>
                  </a:lnTo>
                  <a:lnTo>
                    <a:pt x="205" y="140"/>
                  </a:lnTo>
                  <a:lnTo>
                    <a:pt x="207" y="140"/>
                  </a:lnTo>
                  <a:lnTo>
                    <a:pt x="207" y="141"/>
                  </a:lnTo>
                  <a:lnTo>
                    <a:pt x="202" y="140"/>
                  </a:lnTo>
                  <a:lnTo>
                    <a:pt x="202" y="142"/>
                  </a:lnTo>
                  <a:lnTo>
                    <a:pt x="203" y="143"/>
                  </a:lnTo>
                  <a:lnTo>
                    <a:pt x="207" y="143"/>
                  </a:lnTo>
                  <a:lnTo>
                    <a:pt x="206" y="146"/>
                  </a:lnTo>
                  <a:lnTo>
                    <a:pt x="203" y="146"/>
                  </a:lnTo>
                  <a:lnTo>
                    <a:pt x="203" y="147"/>
                  </a:lnTo>
                  <a:lnTo>
                    <a:pt x="205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07" y="143"/>
                  </a:lnTo>
                  <a:lnTo>
                    <a:pt x="212" y="145"/>
                  </a:lnTo>
                  <a:lnTo>
                    <a:pt x="214" y="146"/>
                  </a:lnTo>
                  <a:lnTo>
                    <a:pt x="215" y="149"/>
                  </a:lnTo>
                  <a:lnTo>
                    <a:pt x="213" y="149"/>
                  </a:lnTo>
                  <a:lnTo>
                    <a:pt x="213" y="151"/>
                  </a:lnTo>
                  <a:lnTo>
                    <a:pt x="218" y="153"/>
                  </a:lnTo>
                  <a:lnTo>
                    <a:pt x="221" y="154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15" y="161"/>
                  </a:lnTo>
                  <a:lnTo>
                    <a:pt x="214" y="161"/>
                  </a:lnTo>
                  <a:lnTo>
                    <a:pt x="211" y="159"/>
                  </a:lnTo>
                  <a:lnTo>
                    <a:pt x="215" y="159"/>
                  </a:lnTo>
                  <a:lnTo>
                    <a:pt x="213" y="158"/>
                  </a:lnTo>
                  <a:lnTo>
                    <a:pt x="213" y="156"/>
                  </a:lnTo>
                  <a:lnTo>
                    <a:pt x="214" y="158"/>
                  </a:lnTo>
                  <a:lnTo>
                    <a:pt x="216" y="158"/>
                  </a:lnTo>
                  <a:lnTo>
                    <a:pt x="218" y="156"/>
                  </a:lnTo>
                  <a:lnTo>
                    <a:pt x="216" y="154"/>
                  </a:lnTo>
                  <a:lnTo>
                    <a:pt x="214" y="154"/>
                  </a:lnTo>
                  <a:lnTo>
                    <a:pt x="212" y="155"/>
                  </a:lnTo>
                  <a:lnTo>
                    <a:pt x="208" y="154"/>
                  </a:lnTo>
                  <a:lnTo>
                    <a:pt x="206" y="153"/>
                  </a:lnTo>
                  <a:lnTo>
                    <a:pt x="200" y="147"/>
                  </a:lnTo>
                  <a:lnTo>
                    <a:pt x="197" y="146"/>
                  </a:lnTo>
                  <a:lnTo>
                    <a:pt x="195" y="148"/>
                  </a:lnTo>
                  <a:lnTo>
                    <a:pt x="200" y="151"/>
                  </a:lnTo>
                  <a:lnTo>
                    <a:pt x="201" y="153"/>
                  </a:lnTo>
                  <a:lnTo>
                    <a:pt x="201" y="155"/>
                  </a:lnTo>
                  <a:lnTo>
                    <a:pt x="199" y="154"/>
                  </a:lnTo>
                  <a:lnTo>
                    <a:pt x="195" y="152"/>
                  </a:lnTo>
                  <a:lnTo>
                    <a:pt x="193" y="147"/>
                  </a:lnTo>
                  <a:lnTo>
                    <a:pt x="190" y="145"/>
                  </a:lnTo>
                  <a:lnTo>
                    <a:pt x="187" y="143"/>
                  </a:lnTo>
                  <a:lnTo>
                    <a:pt x="186" y="142"/>
                  </a:lnTo>
                  <a:lnTo>
                    <a:pt x="188" y="148"/>
                  </a:lnTo>
                  <a:lnTo>
                    <a:pt x="194" y="152"/>
                  </a:lnTo>
                  <a:lnTo>
                    <a:pt x="196" y="156"/>
                  </a:lnTo>
                  <a:lnTo>
                    <a:pt x="195" y="158"/>
                  </a:lnTo>
                  <a:lnTo>
                    <a:pt x="191" y="154"/>
                  </a:lnTo>
                  <a:lnTo>
                    <a:pt x="190" y="154"/>
                  </a:lnTo>
                  <a:lnTo>
                    <a:pt x="189" y="156"/>
                  </a:lnTo>
                  <a:lnTo>
                    <a:pt x="188" y="155"/>
                  </a:lnTo>
                  <a:lnTo>
                    <a:pt x="188" y="153"/>
                  </a:lnTo>
                  <a:lnTo>
                    <a:pt x="182" y="153"/>
                  </a:lnTo>
                  <a:lnTo>
                    <a:pt x="181" y="152"/>
                  </a:lnTo>
                  <a:lnTo>
                    <a:pt x="182" y="151"/>
                  </a:lnTo>
                  <a:lnTo>
                    <a:pt x="181" y="148"/>
                  </a:lnTo>
                  <a:lnTo>
                    <a:pt x="183" y="149"/>
                  </a:lnTo>
                  <a:lnTo>
                    <a:pt x="184" y="149"/>
                  </a:lnTo>
                  <a:lnTo>
                    <a:pt x="186" y="148"/>
                  </a:lnTo>
                  <a:lnTo>
                    <a:pt x="184" y="146"/>
                  </a:lnTo>
                  <a:lnTo>
                    <a:pt x="183" y="142"/>
                  </a:lnTo>
                  <a:lnTo>
                    <a:pt x="183" y="141"/>
                  </a:lnTo>
                  <a:lnTo>
                    <a:pt x="180" y="140"/>
                  </a:lnTo>
                  <a:lnTo>
                    <a:pt x="178" y="136"/>
                  </a:lnTo>
                  <a:lnTo>
                    <a:pt x="177" y="137"/>
                  </a:lnTo>
                  <a:lnTo>
                    <a:pt x="177" y="140"/>
                  </a:lnTo>
                  <a:lnTo>
                    <a:pt x="180" y="140"/>
                  </a:lnTo>
                  <a:lnTo>
                    <a:pt x="182" y="145"/>
                  </a:lnTo>
                  <a:lnTo>
                    <a:pt x="172" y="140"/>
                  </a:lnTo>
                  <a:lnTo>
                    <a:pt x="171" y="139"/>
                  </a:lnTo>
                  <a:lnTo>
                    <a:pt x="170" y="136"/>
                  </a:lnTo>
                  <a:lnTo>
                    <a:pt x="170" y="135"/>
                  </a:lnTo>
                  <a:lnTo>
                    <a:pt x="169" y="135"/>
                  </a:lnTo>
                  <a:lnTo>
                    <a:pt x="169" y="136"/>
                  </a:lnTo>
                  <a:lnTo>
                    <a:pt x="166" y="139"/>
                  </a:lnTo>
                  <a:lnTo>
                    <a:pt x="166" y="141"/>
                  </a:lnTo>
                  <a:lnTo>
                    <a:pt x="168" y="141"/>
                  </a:lnTo>
                  <a:lnTo>
                    <a:pt x="170" y="143"/>
                  </a:lnTo>
                  <a:lnTo>
                    <a:pt x="171" y="147"/>
                  </a:lnTo>
                  <a:lnTo>
                    <a:pt x="170" y="147"/>
                  </a:lnTo>
                  <a:lnTo>
                    <a:pt x="169" y="143"/>
                  </a:lnTo>
                  <a:lnTo>
                    <a:pt x="163" y="143"/>
                  </a:lnTo>
                  <a:lnTo>
                    <a:pt x="162" y="145"/>
                  </a:lnTo>
                  <a:lnTo>
                    <a:pt x="162" y="148"/>
                  </a:lnTo>
                  <a:lnTo>
                    <a:pt x="164" y="152"/>
                  </a:lnTo>
                  <a:lnTo>
                    <a:pt x="164" y="153"/>
                  </a:lnTo>
                  <a:lnTo>
                    <a:pt x="163" y="153"/>
                  </a:lnTo>
                  <a:lnTo>
                    <a:pt x="163" y="156"/>
                  </a:lnTo>
                  <a:lnTo>
                    <a:pt x="160" y="156"/>
                  </a:lnTo>
                  <a:lnTo>
                    <a:pt x="160" y="159"/>
                  </a:lnTo>
                  <a:lnTo>
                    <a:pt x="158" y="160"/>
                  </a:lnTo>
                  <a:lnTo>
                    <a:pt x="156" y="158"/>
                  </a:lnTo>
                  <a:lnTo>
                    <a:pt x="153" y="154"/>
                  </a:lnTo>
                  <a:lnTo>
                    <a:pt x="151" y="152"/>
                  </a:lnTo>
                  <a:lnTo>
                    <a:pt x="151" y="149"/>
                  </a:lnTo>
                  <a:lnTo>
                    <a:pt x="147" y="149"/>
                  </a:lnTo>
                  <a:lnTo>
                    <a:pt x="147" y="148"/>
                  </a:lnTo>
                  <a:lnTo>
                    <a:pt x="146" y="147"/>
                  </a:lnTo>
                  <a:lnTo>
                    <a:pt x="143" y="146"/>
                  </a:lnTo>
                  <a:lnTo>
                    <a:pt x="143" y="145"/>
                  </a:lnTo>
                  <a:lnTo>
                    <a:pt x="140" y="142"/>
                  </a:lnTo>
                  <a:lnTo>
                    <a:pt x="140" y="141"/>
                  </a:lnTo>
                  <a:lnTo>
                    <a:pt x="139" y="139"/>
                  </a:lnTo>
                  <a:lnTo>
                    <a:pt x="139" y="134"/>
                  </a:lnTo>
                  <a:lnTo>
                    <a:pt x="138" y="133"/>
                  </a:lnTo>
                  <a:lnTo>
                    <a:pt x="134" y="131"/>
                  </a:lnTo>
                  <a:lnTo>
                    <a:pt x="133" y="128"/>
                  </a:lnTo>
                  <a:lnTo>
                    <a:pt x="131" y="125"/>
                  </a:lnTo>
                  <a:lnTo>
                    <a:pt x="132" y="128"/>
                  </a:lnTo>
                  <a:lnTo>
                    <a:pt x="133" y="129"/>
                  </a:lnTo>
                  <a:lnTo>
                    <a:pt x="133" y="131"/>
                  </a:lnTo>
                  <a:lnTo>
                    <a:pt x="131" y="130"/>
                  </a:lnTo>
                  <a:lnTo>
                    <a:pt x="129" y="130"/>
                  </a:lnTo>
                  <a:lnTo>
                    <a:pt x="129" y="137"/>
                  </a:lnTo>
                  <a:lnTo>
                    <a:pt x="137" y="142"/>
                  </a:lnTo>
                  <a:lnTo>
                    <a:pt x="135" y="142"/>
                  </a:lnTo>
                  <a:lnTo>
                    <a:pt x="135" y="143"/>
                  </a:lnTo>
                  <a:lnTo>
                    <a:pt x="137" y="145"/>
                  </a:lnTo>
                  <a:lnTo>
                    <a:pt x="139" y="145"/>
                  </a:lnTo>
                  <a:lnTo>
                    <a:pt x="140" y="146"/>
                  </a:lnTo>
                  <a:lnTo>
                    <a:pt x="141" y="148"/>
                  </a:lnTo>
                  <a:lnTo>
                    <a:pt x="137" y="147"/>
                  </a:lnTo>
                  <a:lnTo>
                    <a:pt x="133" y="145"/>
                  </a:lnTo>
                  <a:lnTo>
                    <a:pt x="132" y="143"/>
                  </a:lnTo>
                  <a:lnTo>
                    <a:pt x="132" y="140"/>
                  </a:lnTo>
                  <a:lnTo>
                    <a:pt x="129" y="140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0" y="137"/>
                  </a:lnTo>
                  <a:lnTo>
                    <a:pt x="119" y="137"/>
                  </a:lnTo>
                  <a:lnTo>
                    <a:pt x="115" y="134"/>
                  </a:lnTo>
                  <a:lnTo>
                    <a:pt x="113" y="136"/>
                  </a:lnTo>
                  <a:lnTo>
                    <a:pt x="112" y="135"/>
                  </a:lnTo>
                  <a:lnTo>
                    <a:pt x="109" y="134"/>
                  </a:lnTo>
                  <a:lnTo>
                    <a:pt x="103" y="125"/>
                  </a:lnTo>
                  <a:lnTo>
                    <a:pt x="102" y="125"/>
                  </a:lnTo>
                  <a:lnTo>
                    <a:pt x="102" y="128"/>
                  </a:lnTo>
                  <a:lnTo>
                    <a:pt x="101" y="128"/>
                  </a:lnTo>
                  <a:lnTo>
                    <a:pt x="98" y="129"/>
                  </a:lnTo>
                  <a:lnTo>
                    <a:pt x="97" y="129"/>
                  </a:lnTo>
                  <a:lnTo>
                    <a:pt x="97" y="128"/>
                  </a:lnTo>
                  <a:lnTo>
                    <a:pt x="94" y="124"/>
                  </a:lnTo>
                  <a:lnTo>
                    <a:pt x="91" y="124"/>
                  </a:lnTo>
                  <a:lnTo>
                    <a:pt x="90" y="123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0" y="122"/>
                  </a:lnTo>
                  <a:lnTo>
                    <a:pt x="90" y="128"/>
                  </a:lnTo>
                  <a:lnTo>
                    <a:pt x="89" y="127"/>
                  </a:lnTo>
                  <a:lnTo>
                    <a:pt x="87" y="125"/>
                  </a:lnTo>
                  <a:lnTo>
                    <a:pt x="84" y="122"/>
                  </a:lnTo>
                  <a:lnTo>
                    <a:pt x="83" y="121"/>
                  </a:lnTo>
                  <a:lnTo>
                    <a:pt x="79" y="119"/>
                  </a:lnTo>
                  <a:lnTo>
                    <a:pt x="89" y="119"/>
                  </a:lnTo>
                  <a:lnTo>
                    <a:pt x="90" y="118"/>
                  </a:lnTo>
                  <a:lnTo>
                    <a:pt x="90" y="117"/>
                  </a:lnTo>
                  <a:lnTo>
                    <a:pt x="91" y="117"/>
                  </a:lnTo>
                  <a:lnTo>
                    <a:pt x="93" y="118"/>
                  </a:lnTo>
                  <a:lnTo>
                    <a:pt x="95" y="122"/>
                  </a:lnTo>
                  <a:lnTo>
                    <a:pt x="95" y="124"/>
                  </a:lnTo>
                  <a:lnTo>
                    <a:pt x="96" y="124"/>
                  </a:lnTo>
                  <a:lnTo>
                    <a:pt x="97" y="123"/>
                  </a:lnTo>
                  <a:lnTo>
                    <a:pt x="96" y="121"/>
                  </a:lnTo>
                  <a:lnTo>
                    <a:pt x="95" y="119"/>
                  </a:lnTo>
                  <a:lnTo>
                    <a:pt x="95" y="117"/>
                  </a:lnTo>
                  <a:lnTo>
                    <a:pt x="97" y="112"/>
                  </a:lnTo>
                  <a:lnTo>
                    <a:pt x="97" y="111"/>
                  </a:lnTo>
                  <a:lnTo>
                    <a:pt x="98" y="110"/>
                  </a:lnTo>
                  <a:lnTo>
                    <a:pt x="97" y="106"/>
                  </a:lnTo>
                  <a:lnTo>
                    <a:pt x="95" y="102"/>
                  </a:lnTo>
                  <a:lnTo>
                    <a:pt x="90" y="97"/>
                  </a:lnTo>
                  <a:lnTo>
                    <a:pt x="88" y="93"/>
                  </a:lnTo>
                  <a:lnTo>
                    <a:pt x="88" y="91"/>
                  </a:lnTo>
                  <a:lnTo>
                    <a:pt x="90" y="92"/>
                  </a:lnTo>
                  <a:lnTo>
                    <a:pt x="96" y="92"/>
                  </a:lnTo>
                  <a:lnTo>
                    <a:pt x="95" y="91"/>
                  </a:lnTo>
                  <a:lnTo>
                    <a:pt x="96" y="90"/>
                  </a:lnTo>
                  <a:lnTo>
                    <a:pt x="98" y="92"/>
                  </a:lnTo>
                  <a:lnTo>
                    <a:pt x="101" y="92"/>
                  </a:lnTo>
                  <a:lnTo>
                    <a:pt x="106" y="96"/>
                  </a:lnTo>
                  <a:lnTo>
                    <a:pt x="107" y="96"/>
                  </a:lnTo>
                  <a:lnTo>
                    <a:pt x="102" y="88"/>
                  </a:lnTo>
                  <a:lnTo>
                    <a:pt x="101" y="85"/>
                  </a:lnTo>
                  <a:lnTo>
                    <a:pt x="107" y="84"/>
                  </a:lnTo>
                  <a:lnTo>
                    <a:pt x="109" y="85"/>
                  </a:lnTo>
                  <a:lnTo>
                    <a:pt x="112" y="87"/>
                  </a:lnTo>
                  <a:lnTo>
                    <a:pt x="108" y="86"/>
                  </a:lnTo>
                  <a:lnTo>
                    <a:pt x="107" y="86"/>
                  </a:lnTo>
                  <a:lnTo>
                    <a:pt x="106" y="88"/>
                  </a:lnTo>
                  <a:lnTo>
                    <a:pt x="107" y="90"/>
                  </a:lnTo>
                  <a:lnTo>
                    <a:pt x="109" y="88"/>
                  </a:lnTo>
                  <a:lnTo>
                    <a:pt x="113" y="90"/>
                  </a:lnTo>
                  <a:lnTo>
                    <a:pt x="119" y="87"/>
                  </a:lnTo>
                  <a:lnTo>
                    <a:pt x="120" y="87"/>
                  </a:lnTo>
                  <a:lnTo>
                    <a:pt x="119" y="86"/>
                  </a:lnTo>
                  <a:lnTo>
                    <a:pt x="119" y="85"/>
                  </a:lnTo>
                  <a:lnTo>
                    <a:pt x="118" y="85"/>
                  </a:lnTo>
                  <a:lnTo>
                    <a:pt x="116" y="86"/>
                  </a:lnTo>
                  <a:lnTo>
                    <a:pt x="115" y="86"/>
                  </a:lnTo>
                  <a:lnTo>
                    <a:pt x="112" y="85"/>
                  </a:lnTo>
                  <a:lnTo>
                    <a:pt x="110" y="84"/>
                  </a:lnTo>
                  <a:lnTo>
                    <a:pt x="109" y="81"/>
                  </a:lnTo>
                  <a:lnTo>
                    <a:pt x="110" y="81"/>
                  </a:lnTo>
                  <a:lnTo>
                    <a:pt x="110" y="79"/>
                  </a:lnTo>
                  <a:lnTo>
                    <a:pt x="112" y="78"/>
                  </a:lnTo>
                  <a:lnTo>
                    <a:pt x="113" y="78"/>
                  </a:lnTo>
                  <a:lnTo>
                    <a:pt x="112" y="75"/>
                  </a:lnTo>
                  <a:lnTo>
                    <a:pt x="115" y="75"/>
                  </a:lnTo>
                  <a:lnTo>
                    <a:pt x="112" y="72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08" y="79"/>
                  </a:lnTo>
                  <a:lnTo>
                    <a:pt x="107" y="80"/>
                  </a:lnTo>
                  <a:lnTo>
                    <a:pt x="106" y="80"/>
                  </a:lnTo>
                  <a:lnTo>
                    <a:pt x="104" y="79"/>
                  </a:lnTo>
                  <a:lnTo>
                    <a:pt x="104" y="76"/>
                  </a:lnTo>
                  <a:lnTo>
                    <a:pt x="103" y="75"/>
                  </a:lnTo>
                  <a:lnTo>
                    <a:pt x="101" y="75"/>
                  </a:lnTo>
                  <a:lnTo>
                    <a:pt x="102" y="76"/>
                  </a:lnTo>
                  <a:lnTo>
                    <a:pt x="102" y="82"/>
                  </a:lnTo>
                  <a:lnTo>
                    <a:pt x="101" y="82"/>
                  </a:lnTo>
                  <a:lnTo>
                    <a:pt x="98" y="80"/>
                  </a:lnTo>
                  <a:lnTo>
                    <a:pt x="97" y="80"/>
                  </a:lnTo>
                  <a:lnTo>
                    <a:pt x="97" y="78"/>
                  </a:lnTo>
                  <a:lnTo>
                    <a:pt x="95" y="76"/>
                  </a:lnTo>
                  <a:lnTo>
                    <a:pt x="95" y="75"/>
                  </a:lnTo>
                  <a:lnTo>
                    <a:pt x="94" y="75"/>
                  </a:lnTo>
                  <a:lnTo>
                    <a:pt x="91" y="76"/>
                  </a:lnTo>
                  <a:lnTo>
                    <a:pt x="90" y="75"/>
                  </a:lnTo>
                  <a:lnTo>
                    <a:pt x="90" y="74"/>
                  </a:lnTo>
                  <a:lnTo>
                    <a:pt x="89" y="73"/>
                  </a:lnTo>
                  <a:lnTo>
                    <a:pt x="87" y="69"/>
                  </a:lnTo>
                  <a:lnTo>
                    <a:pt x="87" y="68"/>
                  </a:lnTo>
                  <a:lnTo>
                    <a:pt x="91" y="65"/>
                  </a:lnTo>
                  <a:lnTo>
                    <a:pt x="93" y="63"/>
                  </a:lnTo>
                  <a:lnTo>
                    <a:pt x="93" y="61"/>
                  </a:lnTo>
                  <a:lnTo>
                    <a:pt x="95" y="57"/>
                  </a:lnTo>
                  <a:lnTo>
                    <a:pt x="95" y="54"/>
                  </a:lnTo>
                  <a:lnTo>
                    <a:pt x="96" y="50"/>
                  </a:lnTo>
                  <a:lnTo>
                    <a:pt x="97" y="49"/>
                  </a:lnTo>
                  <a:lnTo>
                    <a:pt x="104" y="48"/>
                  </a:lnTo>
                  <a:lnTo>
                    <a:pt x="106" y="45"/>
                  </a:lnTo>
                  <a:lnTo>
                    <a:pt x="107" y="42"/>
                  </a:lnTo>
                  <a:lnTo>
                    <a:pt x="106" y="41"/>
                  </a:lnTo>
                  <a:lnTo>
                    <a:pt x="104" y="41"/>
                  </a:lnTo>
                  <a:lnTo>
                    <a:pt x="104" y="42"/>
                  </a:lnTo>
                  <a:lnTo>
                    <a:pt x="102" y="45"/>
                  </a:lnTo>
                  <a:lnTo>
                    <a:pt x="91" y="51"/>
                  </a:lnTo>
                  <a:lnTo>
                    <a:pt x="90" y="53"/>
                  </a:lnTo>
                  <a:lnTo>
                    <a:pt x="90" y="61"/>
                  </a:lnTo>
                  <a:lnTo>
                    <a:pt x="88" y="63"/>
                  </a:lnTo>
                  <a:lnTo>
                    <a:pt x="84" y="62"/>
                  </a:lnTo>
                  <a:lnTo>
                    <a:pt x="82" y="60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8" y="43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2" y="35"/>
                  </a:lnTo>
                  <a:lnTo>
                    <a:pt x="85" y="31"/>
                  </a:lnTo>
                  <a:lnTo>
                    <a:pt x="83" y="27"/>
                  </a:lnTo>
                  <a:lnTo>
                    <a:pt x="82" y="27"/>
                  </a:lnTo>
                  <a:lnTo>
                    <a:pt x="76" y="36"/>
                  </a:lnTo>
                  <a:lnTo>
                    <a:pt x="75" y="38"/>
                  </a:lnTo>
                  <a:lnTo>
                    <a:pt x="73" y="42"/>
                  </a:lnTo>
                  <a:lnTo>
                    <a:pt x="73" y="45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1" y="47"/>
                  </a:lnTo>
                  <a:lnTo>
                    <a:pt x="71" y="42"/>
                  </a:lnTo>
                  <a:lnTo>
                    <a:pt x="69" y="39"/>
                  </a:lnTo>
                  <a:lnTo>
                    <a:pt x="70" y="37"/>
                  </a:lnTo>
                  <a:lnTo>
                    <a:pt x="69" y="37"/>
                  </a:lnTo>
                  <a:lnTo>
                    <a:pt x="68" y="38"/>
                  </a:lnTo>
                  <a:lnTo>
                    <a:pt x="68" y="41"/>
                  </a:lnTo>
                  <a:lnTo>
                    <a:pt x="69" y="42"/>
                  </a:lnTo>
                  <a:lnTo>
                    <a:pt x="69" y="44"/>
                  </a:lnTo>
                  <a:lnTo>
                    <a:pt x="66" y="44"/>
                  </a:lnTo>
                  <a:lnTo>
                    <a:pt x="66" y="49"/>
                  </a:lnTo>
                  <a:lnTo>
                    <a:pt x="65" y="50"/>
                  </a:lnTo>
                  <a:lnTo>
                    <a:pt x="65" y="49"/>
                  </a:lnTo>
                  <a:lnTo>
                    <a:pt x="64" y="49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2" y="43"/>
                  </a:lnTo>
                  <a:lnTo>
                    <a:pt x="59" y="41"/>
                  </a:lnTo>
                  <a:lnTo>
                    <a:pt x="58" y="42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56" y="44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51" y="41"/>
                  </a:lnTo>
                  <a:lnTo>
                    <a:pt x="51" y="38"/>
                  </a:lnTo>
                  <a:lnTo>
                    <a:pt x="52" y="36"/>
                  </a:lnTo>
                  <a:lnTo>
                    <a:pt x="52" y="31"/>
                  </a:lnTo>
                  <a:lnTo>
                    <a:pt x="51" y="29"/>
                  </a:lnTo>
                  <a:lnTo>
                    <a:pt x="50" y="27"/>
                  </a:lnTo>
                  <a:lnTo>
                    <a:pt x="48" y="25"/>
                  </a:lnTo>
                  <a:lnTo>
                    <a:pt x="48" y="19"/>
                  </a:lnTo>
                  <a:lnTo>
                    <a:pt x="47" y="20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5" y="30"/>
                  </a:lnTo>
                  <a:lnTo>
                    <a:pt x="41" y="30"/>
                  </a:lnTo>
                  <a:lnTo>
                    <a:pt x="40" y="32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2" y="41"/>
                  </a:lnTo>
                  <a:lnTo>
                    <a:pt x="41" y="39"/>
                  </a:lnTo>
                  <a:lnTo>
                    <a:pt x="39" y="38"/>
                  </a:lnTo>
                  <a:lnTo>
                    <a:pt x="37" y="35"/>
                  </a:lnTo>
                  <a:lnTo>
                    <a:pt x="35" y="32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2" y="35"/>
                  </a:lnTo>
                  <a:lnTo>
                    <a:pt x="33" y="37"/>
                  </a:lnTo>
                  <a:lnTo>
                    <a:pt x="35" y="38"/>
                  </a:lnTo>
                  <a:lnTo>
                    <a:pt x="37" y="41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3" y="39"/>
                  </a:lnTo>
                  <a:lnTo>
                    <a:pt x="21" y="42"/>
                  </a:lnTo>
                  <a:lnTo>
                    <a:pt x="19" y="43"/>
                  </a:lnTo>
                  <a:lnTo>
                    <a:pt x="16" y="41"/>
                  </a:lnTo>
                  <a:lnTo>
                    <a:pt x="16" y="38"/>
                  </a:lnTo>
                  <a:lnTo>
                    <a:pt x="11" y="33"/>
                  </a:lnTo>
                  <a:lnTo>
                    <a:pt x="8" y="32"/>
                  </a:lnTo>
                  <a:lnTo>
                    <a:pt x="6" y="2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0"/>
            <p:cNvSpPr>
              <a:spLocks noEditPoints="1"/>
            </p:cNvSpPr>
            <p:nvPr/>
          </p:nvSpPr>
          <p:spPr bwMode="auto">
            <a:xfrm>
              <a:off x="5902325" y="4632325"/>
              <a:ext cx="633413" cy="444500"/>
            </a:xfrm>
            <a:custGeom>
              <a:avLst/>
              <a:gdLst/>
              <a:ahLst/>
              <a:cxnLst>
                <a:cxn ang="0">
                  <a:pos x="366" y="220"/>
                </a:cxn>
                <a:cxn ang="0">
                  <a:pos x="274" y="1"/>
                </a:cxn>
                <a:cxn ang="0">
                  <a:pos x="287" y="8"/>
                </a:cxn>
                <a:cxn ang="0">
                  <a:pos x="291" y="15"/>
                </a:cxn>
                <a:cxn ang="0">
                  <a:pos x="294" y="28"/>
                </a:cxn>
                <a:cxn ang="0">
                  <a:pos x="303" y="43"/>
                </a:cxn>
                <a:cxn ang="0">
                  <a:pos x="310" y="54"/>
                </a:cxn>
                <a:cxn ang="0">
                  <a:pos x="318" y="69"/>
                </a:cxn>
                <a:cxn ang="0">
                  <a:pos x="331" y="85"/>
                </a:cxn>
                <a:cxn ang="0">
                  <a:pos x="337" y="117"/>
                </a:cxn>
                <a:cxn ang="0">
                  <a:pos x="331" y="135"/>
                </a:cxn>
                <a:cxn ang="0">
                  <a:pos x="334" y="167"/>
                </a:cxn>
                <a:cxn ang="0">
                  <a:pos x="343" y="182"/>
                </a:cxn>
                <a:cxn ang="0">
                  <a:pos x="361" y="181"/>
                </a:cxn>
                <a:cxn ang="0">
                  <a:pos x="375" y="178"/>
                </a:cxn>
                <a:cxn ang="0">
                  <a:pos x="397" y="186"/>
                </a:cxn>
                <a:cxn ang="0">
                  <a:pos x="397" y="199"/>
                </a:cxn>
                <a:cxn ang="0">
                  <a:pos x="378" y="212"/>
                </a:cxn>
                <a:cxn ang="0">
                  <a:pos x="375" y="210"/>
                </a:cxn>
                <a:cxn ang="0">
                  <a:pos x="368" y="202"/>
                </a:cxn>
                <a:cxn ang="0">
                  <a:pos x="367" y="211"/>
                </a:cxn>
                <a:cxn ang="0">
                  <a:pos x="360" y="221"/>
                </a:cxn>
                <a:cxn ang="0">
                  <a:pos x="359" y="229"/>
                </a:cxn>
                <a:cxn ang="0">
                  <a:pos x="358" y="237"/>
                </a:cxn>
                <a:cxn ang="0">
                  <a:pos x="355" y="261"/>
                </a:cxn>
                <a:cxn ang="0">
                  <a:pos x="322" y="260"/>
                </a:cxn>
                <a:cxn ang="0">
                  <a:pos x="297" y="253"/>
                </a:cxn>
                <a:cxn ang="0">
                  <a:pos x="272" y="254"/>
                </a:cxn>
                <a:cxn ang="0">
                  <a:pos x="235" y="273"/>
                </a:cxn>
                <a:cxn ang="0">
                  <a:pos x="214" y="279"/>
                </a:cxn>
                <a:cxn ang="0">
                  <a:pos x="173" y="273"/>
                </a:cxn>
                <a:cxn ang="0">
                  <a:pos x="123" y="267"/>
                </a:cxn>
                <a:cxn ang="0">
                  <a:pos x="116" y="259"/>
                </a:cxn>
                <a:cxn ang="0">
                  <a:pos x="100" y="241"/>
                </a:cxn>
                <a:cxn ang="0">
                  <a:pos x="100" y="225"/>
                </a:cxn>
                <a:cxn ang="0">
                  <a:pos x="92" y="216"/>
                </a:cxn>
                <a:cxn ang="0">
                  <a:pos x="77" y="229"/>
                </a:cxn>
                <a:cxn ang="0">
                  <a:pos x="58" y="217"/>
                </a:cxn>
                <a:cxn ang="0">
                  <a:pos x="52" y="208"/>
                </a:cxn>
                <a:cxn ang="0">
                  <a:pos x="49" y="199"/>
                </a:cxn>
                <a:cxn ang="0">
                  <a:pos x="42" y="187"/>
                </a:cxn>
                <a:cxn ang="0">
                  <a:pos x="25" y="173"/>
                </a:cxn>
                <a:cxn ang="0">
                  <a:pos x="21" y="155"/>
                </a:cxn>
                <a:cxn ang="0">
                  <a:pos x="8" y="143"/>
                </a:cxn>
                <a:cxn ang="0">
                  <a:pos x="11" y="130"/>
                </a:cxn>
                <a:cxn ang="0">
                  <a:pos x="26" y="124"/>
                </a:cxn>
                <a:cxn ang="0">
                  <a:pos x="38" y="124"/>
                </a:cxn>
                <a:cxn ang="0">
                  <a:pos x="44" y="104"/>
                </a:cxn>
                <a:cxn ang="0">
                  <a:pos x="54" y="91"/>
                </a:cxn>
                <a:cxn ang="0">
                  <a:pos x="58" y="77"/>
                </a:cxn>
                <a:cxn ang="0">
                  <a:pos x="70" y="58"/>
                </a:cxn>
                <a:cxn ang="0">
                  <a:pos x="87" y="33"/>
                </a:cxn>
                <a:cxn ang="0">
                  <a:pos x="111" y="21"/>
                </a:cxn>
                <a:cxn ang="0">
                  <a:pos x="122" y="11"/>
                </a:cxn>
                <a:cxn ang="0">
                  <a:pos x="145" y="18"/>
                </a:cxn>
                <a:cxn ang="0">
                  <a:pos x="168" y="24"/>
                </a:cxn>
                <a:cxn ang="0">
                  <a:pos x="192" y="28"/>
                </a:cxn>
                <a:cxn ang="0">
                  <a:pos x="237" y="19"/>
                </a:cxn>
                <a:cxn ang="0">
                  <a:pos x="255" y="6"/>
                </a:cxn>
              </a:cxnLst>
              <a:rect l="0" t="0" r="r" b="b"/>
              <a:pathLst>
                <a:path w="399" h="280">
                  <a:moveTo>
                    <a:pt x="365" y="217"/>
                  </a:moveTo>
                  <a:lnTo>
                    <a:pt x="368" y="218"/>
                  </a:lnTo>
                  <a:lnTo>
                    <a:pt x="369" y="220"/>
                  </a:lnTo>
                  <a:lnTo>
                    <a:pt x="368" y="221"/>
                  </a:lnTo>
                  <a:lnTo>
                    <a:pt x="368" y="222"/>
                  </a:lnTo>
                  <a:lnTo>
                    <a:pt x="367" y="222"/>
                  </a:lnTo>
                  <a:lnTo>
                    <a:pt x="367" y="221"/>
                  </a:lnTo>
                  <a:lnTo>
                    <a:pt x="368" y="220"/>
                  </a:lnTo>
                  <a:lnTo>
                    <a:pt x="367" y="218"/>
                  </a:lnTo>
                  <a:lnTo>
                    <a:pt x="367" y="220"/>
                  </a:lnTo>
                  <a:lnTo>
                    <a:pt x="366" y="220"/>
                  </a:lnTo>
                  <a:lnTo>
                    <a:pt x="366" y="221"/>
                  </a:lnTo>
                  <a:lnTo>
                    <a:pt x="365" y="221"/>
                  </a:lnTo>
                  <a:lnTo>
                    <a:pt x="362" y="223"/>
                  </a:lnTo>
                  <a:lnTo>
                    <a:pt x="361" y="223"/>
                  </a:lnTo>
                  <a:lnTo>
                    <a:pt x="361" y="222"/>
                  </a:lnTo>
                  <a:lnTo>
                    <a:pt x="363" y="221"/>
                  </a:lnTo>
                  <a:lnTo>
                    <a:pt x="366" y="218"/>
                  </a:lnTo>
                  <a:lnTo>
                    <a:pt x="365" y="217"/>
                  </a:lnTo>
                  <a:close/>
                  <a:moveTo>
                    <a:pt x="269" y="0"/>
                  </a:moveTo>
                  <a:lnTo>
                    <a:pt x="274" y="0"/>
                  </a:lnTo>
                  <a:lnTo>
                    <a:pt x="274" y="1"/>
                  </a:lnTo>
                  <a:lnTo>
                    <a:pt x="278" y="1"/>
                  </a:lnTo>
                  <a:lnTo>
                    <a:pt x="279" y="2"/>
                  </a:lnTo>
                  <a:lnTo>
                    <a:pt x="281" y="3"/>
                  </a:lnTo>
                  <a:lnTo>
                    <a:pt x="281" y="5"/>
                  </a:lnTo>
                  <a:lnTo>
                    <a:pt x="284" y="5"/>
                  </a:lnTo>
                  <a:lnTo>
                    <a:pt x="284" y="6"/>
                  </a:lnTo>
                  <a:lnTo>
                    <a:pt x="285" y="6"/>
                  </a:lnTo>
                  <a:lnTo>
                    <a:pt x="285" y="7"/>
                  </a:lnTo>
                  <a:lnTo>
                    <a:pt x="284" y="7"/>
                  </a:lnTo>
                  <a:lnTo>
                    <a:pt x="284" y="8"/>
                  </a:lnTo>
                  <a:lnTo>
                    <a:pt x="287" y="8"/>
                  </a:lnTo>
                  <a:lnTo>
                    <a:pt x="287" y="11"/>
                  </a:lnTo>
                  <a:lnTo>
                    <a:pt x="286" y="11"/>
                  </a:lnTo>
                  <a:lnTo>
                    <a:pt x="287" y="12"/>
                  </a:lnTo>
                  <a:lnTo>
                    <a:pt x="287" y="13"/>
                  </a:lnTo>
                  <a:lnTo>
                    <a:pt x="288" y="14"/>
                  </a:lnTo>
                  <a:lnTo>
                    <a:pt x="290" y="14"/>
                  </a:lnTo>
                  <a:lnTo>
                    <a:pt x="290" y="15"/>
                  </a:lnTo>
                  <a:lnTo>
                    <a:pt x="288" y="15"/>
                  </a:lnTo>
                  <a:lnTo>
                    <a:pt x="288" y="16"/>
                  </a:lnTo>
                  <a:lnTo>
                    <a:pt x="290" y="16"/>
                  </a:lnTo>
                  <a:lnTo>
                    <a:pt x="291" y="15"/>
                  </a:lnTo>
                  <a:lnTo>
                    <a:pt x="291" y="18"/>
                  </a:lnTo>
                  <a:lnTo>
                    <a:pt x="292" y="18"/>
                  </a:lnTo>
                  <a:lnTo>
                    <a:pt x="292" y="20"/>
                  </a:lnTo>
                  <a:lnTo>
                    <a:pt x="293" y="20"/>
                  </a:lnTo>
                  <a:lnTo>
                    <a:pt x="292" y="21"/>
                  </a:lnTo>
                  <a:lnTo>
                    <a:pt x="292" y="22"/>
                  </a:lnTo>
                  <a:lnTo>
                    <a:pt x="293" y="22"/>
                  </a:lnTo>
                  <a:lnTo>
                    <a:pt x="294" y="24"/>
                  </a:lnTo>
                  <a:lnTo>
                    <a:pt x="294" y="26"/>
                  </a:lnTo>
                  <a:lnTo>
                    <a:pt x="296" y="27"/>
                  </a:lnTo>
                  <a:lnTo>
                    <a:pt x="294" y="28"/>
                  </a:lnTo>
                  <a:lnTo>
                    <a:pt x="296" y="30"/>
                  </a:lnTo>
                  <a:lnTo>
                    <a:pt x="296" y="31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8" y="34"/>
                  </a:lnTo>
                  <a:lnTo>
                    <a:pt x="297" y="34"/>
                  </a:lnTo>
                  <a:lnTo>
                    <a:pt x="297" y="36"/>
                  </a:lnTo>
                  <a:lnTo>
                    <a:pt x="298" y="38"/>
                  </a:lnTo>
                  <a:lnTo>
                    <a:pt x="300" y="42"/>
                  </a:lnTo>
                  <a:lnTo>
                    <a:pt x="301" y="43"/>
                  </a:lnTo>
                  <a:lnTo>
                    <a:pt x="303" y="43"/>
                  </a:lnTo>
                  <a:lnTo>
                    <a:pt x="304" y="44"/>
                  </a:lnTo>
                  <a:lnTo>
                    <a:pt x="304" y="46"/>
                  </a:lnTo>
                  <a:lnTo>
                    <a:pt x="305" y="46"/>
                  </a:lnTo>
                  <a:lnTo>
                    <a:pt x="305" y="49"/>
                  </a:lnTo>
                  <a:lnTo>
                    <a:pt x="306" y="49"/>
                  </a:lnTo>
                  <a:lnTo>
                    <a:pt x="306" y="50"/>
                  </a:lnTo>
                  <a:lnTo>
                    <a:pt x="310" y="50"/>
                  </a:lnTo>
                  <a:lnTo>
                    <a:pt x="310" y="51"/>
                  </a:lnTo>
                  <a:lnTo>
                    <a:pt x="309" y="52"/>
                  </a:lnTo>
                  <a:lnTo>
                    <a:pt x="309" y="54"/>
                  </a:lnTo>
                  <a:lnTo>
                    <a:pt x="310" y="54"/>
                  </a:lnTo>
                  <a:lnTo>
                    <a:pt x="310" y="57"/>
                  </a:lnTo>
                  <a:lnTo>
                    <a:pt x="311" y="59"/>
                  </a:lnTo>
                  <a:lnTo>
                    <a:pt x="312" y="61"/>
                  </a:lnTo>
                  <a:lnTo>
                    <a:pt x="315" y="61"/>
                  </a:lnTo>
                  <a:lnTo>
                    <a:pt x="315" y="62"/>
                  </a:lnTo>
                  <a:lnTo>
                    <a:pt x="316" y="62"/>
                  </a:lnTo>
                  <a:lnTo>
                    <a:pt x="317" y="63"/>
                  </a:lnTo>
                  <a:lnTo>
                    <a:pt x="317" y="65"/>
                  </a:lnTo>
                  <a:lnTo>
                    <a:pt x="319" y="68"/>
                  </a:lnTo>
                  <a:lnTo>
                    <a:pt x="319" y="69"/>
                  </a:lnTo>
                  <a:lnTo>
                    <a:pt x="318" y="69"/>
                  </a:lnTo>
                  <a:lnTo>
                    <a:pt x="321" y="71"/>
                  </a:lnTo>
                  <a:lnTo>
                    <a:pt x="321" y="73"/>
                  </a:lnTo>
                  <a:lnTo>
                    <a:pt x="322" y="73"/>
                  </a:lnTo>
                  <a:lnTo>
                    <a:pt x="324" y="75"/>
                  </a:lnTo>
                  <a:lnTo>
                    <a:pt x="324" y="76"/>
                  </a:lnTo>
                  <a:lnTo>
                    <a:pt x="325" y="76"/>
                  </a:lnTo>
                  <a:lnTo>
                    <a:pt x="327" y="77"/>
                  </a:lnTo>
                  <a:lnTo>
                    <a:pt x="329" y="77"/>
                  </a:lnTo>
                  <a:lnTo>
                    <a:pt x="329" y="79"/>
                  </a:lnTo>
                  <a:lnTo>
                    <a:pt x="331" y="81"/>
                  </a:lnTo>
                  <a:lnTo>
                    <a:pt x="331" y="85"/>
                  </a:lnTo>
                  <a:lnTo>
                    <a:pt x="332" y="86"/>
                  </a:lnTo>
                  <a:lnTo>
                    <a:pt x="332" y="89"/>
                  </a:lnTo>
                  <a:lnTo>
                    <a:pt x="334" y="91"/>
                  </a:lnTo>
                  <a:lnTo>
                    <a:pt x="335" y="94"/>
                  </a:lnTo>
                  <a:lnTo>
                    <a:pt x="335" y="95"/>
                  </a:lnTo>
                  <a:lnTo>
                    <a:pt x="337" y="100"/>
                  </a:lnTo>
                  <a:lnTo>
                    <a:pt x="337" y="107"/>
                  </a:lnTo>
                  <a:lnTo>
                    <a:pt x="336" y="107"/>
                  </a:lnTo>
                  <a:lnTo>
                    <a:pt x="336" y="110"/>
                  </a:lnTo>
                  <a:lnTo>
                    <a:pt x="337" y="111"/>
                  </a:lnTo>
                  <a:lnTo>
                    <a:pt x="337" y="117"/>
                  </a:lnTo>
                  <a:lnTo>
                    <a:pt x="336" y="117"/>
                  </a:lnTo>
                  <a:lnTo>
                    <a:pt x="336" y="119"/>
                  </a:lnTo>
                  <a:lnTo>
                    <a:pt x="335" y="119"/>
                  </a:lnTo>
                  <a:lnTo>
                    <a:pt x="335" y="123"/>
                  </a:lnTo>
                  <a:lnTo>
                    <a:pt x="334" y="124"/>
                  </a:lnTo>
                  <a:lnTo>
                    <a:pt x="332" y="124"/>
                  </a:lnTo>
                  <a:lnTo>
                    <a:pt x="332" y="129"/>
                  </a:lnTo>
                  <a:lnTo>
                    <a:pt x="334" y="129"/>
                  </a:lnTo>
                  <a:lnTo>
                    <a:pt x="332" y="131"/>
                  </a:lnTo>
                  <a:lnTo>
                    <a:pt x="332" y="135"/>
                  </a:lnTo>
                  <a:lnTo>
                    <a:pt x="331" y="135"/>
                  </a:lnTo>
                  <a:lnTo>
                    <a:pt x="331" y="141"/>
                  </a:lnTo>
                  <a:lnTo>
                    <a:pt x="332" y="143"/>
                  </a:lnTo>
                  <a:lnTo>
                    <a:pt x="332" y="153"/>
                  </a:lnTo>
                  <a:lnTo>
                    <a:pt x="334" y="154"/>
                  </a:lnTo>
                  <a:lnTo>
                    <a:pt x="334" y="162"/>
                  </a:lnTo>
                  <a:lnTo>
                    <a:pt x="335" y="162"/>
                  </a:lnTo>
                  <a:lnTo>
                    <a:pt x="334" y="163"/>
                  </a:lnTo>
                  <a:lnTo>
                    <a:pt x="331" y="163"/>
                  </a:lnTo>
                  <a:lnTo>
                    <a:pt x="330" y="165"/>
                  </a:lnTo>
                  <a:lnTo>
                    <a:pt x="332" y="166"/>
                  </a:lnTo>
                  <a:lnTo>
                    <a:pt x="334" y="167"/>
                  </a:lnTo>
                  <a:lnTo>
                    <a:pt x="334" y="169"/>
                  </a:lnTo>
                  <a:lnTo>
                    <a:pt x="335" y="171"/>
                  </a:lnTo>
                  <a:lnTo>
                    <a:pt x="335" y="172"/>
                  </a:lnTo>
                  <a:lnTo>
                    <a:pt x="336" y="173"/>
                  </a:lnTo>
                  <a:lnTo>
                    <a:pt x="337" y="173"/>
                  </a:lnTo>
                  <a:lnTo>
                    <a:pt x="340" y="175"/>
                  </a:lnTo>
                  <a:lnTo>
                    <a:pt x="340" y="177"/>
                  </a:lnTo>
                  <a:lnTo>
                    <a:pt x="341" y="180"/>
                  </a:lnTo>
                  <a:lnTo>
                    <a:pt x="341" y="181"/>
                  </a:lnTo>
                  <a:lnTo>
                    <a:pt x="342" y="181"/>
                  </a:lnTo>
                  <a:lnTo>
                    <a:pt x="343" y="182"/>
                  </a:lnTo>
                  <a:lnTo>
                    <a:pt x="344" y="182"/>
                  </a:lnTo>
                  <a:lnTo>
                    <a:pt x="348" y="184"/>
                  </a:lnTo>
                  <a:lnTo>
                    <a:pt x="352" y="186"/>
                  </a:lnTo>
                  <a:lnTo>
                    <a:pt x="358" y="187"/>
                  </a:lnTo>
                  <a:lnTo>
                    <a:pt x="359" y="187"/>
                  </a:lnTo>
                  <a:lnTo>
                    <a:pt x="360" y="186"/>
                  </a:lnTo>
                  <a:lnTo>
                    <a:pt x="361" y="186"/>
                  </a:lnTo>
                  <a:lnTo>
                    <a:pt x="360" y="185"/>
                  </a:lnTo>
                  <a:lnTo>
                    <a:pt x="360" y="184"/>
                  </a:lnTo>
                  <a:lnTo>
                    <a:pt x="361" y="182"/>
                  </a:lnTo>
                  <a:lnTo>
                    <a:pt x="361" y="181"/>
                  </a:lnTo>
                  <a:lnTo>
                    <a:pt x="362" y="181"/>
                  </a:lnTo>
                  <a:lnTo>
                    <a:pt x="363" y="182"/>
                  </a:lnTo>
                  <a:lnTo>
                    <a:pt x="365" y="182"/>
                  </a:lnTo>
                  <a:lnTo>
                    <a:pt x="366" y="184"/>
                  </a:lnTo>
                  <a:lnTo>
                    <a:pt x="367" y="184"/>
                  </a:lnTo>
                  <a:lnTo>
                    <a:pt x="368" y="182"/>
                  </a:lnTo>
                  <a:lnTo>
                    <a:pt x="368" y="181"/>
                  </a:lnTo>
                  <a:lnTo>
                    <a:pt x="369" y="181"/>
                  </a:lnTo>
                  <a:lnTo>
                    <a:pt x="372" y="179"/>
                  </a:lnTo>
                  <a:lnTo>
                    <a:pt x="374" y="179"/>
                  </a:lnTo>
                  <a:lnTo>
                    <a:pt x="375" y="178"/>
                  </a:lnTo>
                  <a:lnTo>
                    <a:pt x="377" y="178"/>
                  </a:lnTo>
                  <a:lnTo>
                    <a:pt x="377" y="177"/>
                  </a:lnTo>
                  <a:lnTo>
                    <a:pt x="378" y="177"/>
                  </a:lnTo>
                  <a:lnTo>
                    <a:pt x="378" y="175"/>
                  </a:lnTo>
                  <a:lnTo>
                    <a:pt x="383" y="175"/>
                  </a:lnTo>
                  <a:lnTo>
                    <a:pt x="383" y="174"/>
                  </a:lnTo>
                  <a:lnTo>
                    <a:pt x="387" y="174"/>
                  </a:lnTo>
                  <a:lnTo>
                    <a:pt x="393" y="177"/>
                  </a:lnTo>
                  <a:lnTo>
                    <a:pt x="398" y="181"/>
                  </a:lnTo>
                  <a:lnTo>
                    <a:pt x="398" y="184"/>
                  </a:lnTo>
                  <a:lnTo>
                    <a:pt x="397" y="186"/>
                  </a:lnTo>
                  <a:lnTo>
                    <a:pt x="398" y="186"/>
                  </a:lnTo>
                  <a:lnTo>
                    <a:pt x="398" y="187"/>
                  </a:lnTo>
                  <a:lnTo>
                    <a:pt x="396" y="187"/>
                  </a:lnTo>
                  <a:lnTo>
                    <a:pt x="396" y="188"/>
                  </a:lnTo>
                  <a:lnTo>
                    <a:pt x="397" y="188"/>
                  </a:lnTo>
                  <a:lnTo>
                    <a:pt x="397" y="190"/>
                  </a:lnTo>
                  <a:lnTo>
                    <a:pt x="398" y="191"/>
                  </a:lnTo>
                  <a:lnTo>
                    <a:pt x="399" y="191"/>
                  </a:lnTo>
                  <a:lnTo>
                    <a:pt x="398" y="192"/>
                  </a:lnTo>
                  <a:lnTo>
                    <a:pt x="398" y="193"/>
                  </a:lnTo>
                  <a:lnTo>
                    <a:pt x="397" y="199"/>
                  </a:lnTo>
                  <a:lnTo>
                    <a:pt x="397" y="203"/>
                  </a:lnTo>
                  <a:lnTo>
                    <a:pt x="396" y="203"/>
                  </a:lnTo>
                  <a:lnTo>
                    <a:pt x="396" y="206"/>
                  </a:lnTo>
                  <a:lnTo>
                    <a:pt x="394" y="208"/>
                  </a:lnTo>
                  <a:lnTo>
                    <a:pt x="396" y="209"/>
                  </a:lnTo>
                  <a:lnTo>
                    <a:pt x="396" y="210"/>
                  </a:lnTo>
                  <a:lnTo>
                    <a:pt x="394" y="210"/>
                  </a:lnTo>
                  <a:lnTo>
                    <a:pt x="393" y="211"/>
                  </a:lnTo>
                  <a:lnTo>
                    <a:pt x="391" y="211"/>
                  </a:lnTo>
                  <a:lnTo>
                    <a:pt x="383" y="212"/>
                  </a:lnTo>
                  <a:lnTo>
                    <a:pt x="378" y="212"/>
                  </a:lnTo>
                  <a:lnTo>
                    <a:pt x="377" y="214"/>
                  </a:lnTo>
                  <a:lnTo>
                    <a:pt x="372" y="216"/>
                  </a:lnTo>
                  <a:lnTo>
                    <a:pt x="371" y="217"/>
                  </a:lnTo>
                  <a:lnTo>
                    <a:pt x="369" y="220"/>
                  </a:lnTo>
                  <a:lnTo>
                    <a:pt x="369" y="217"/>
                  </a:lnTo>
                  <a:lnTo>
                    <a:pt x="368" y="216"/>
                  </a:lnTo>
                  <a:lnTo>
                    <a:pt x="369" y="215"/>
                  </a:lnTo>
                  <a:lnTo>
                    <a:pt x="372" y="215"/>
                  </a:lnTo>
                  <a:lnTo>
                    <a:pt x="374" y="214"/>
                  </a:lnTo>
                  <a:lnTo>
                    <a:pt x="375" y="212"/>
                  </a:lnTo>
                  <a:lnTo>
                    <a:pt x="375" y="210"/>
                  </a:lnTo>
                  <a:lnTo>
                    <a:pt x="373" y="208"/>
                  </a:lnTo>
                  <a:lnTo>
                    <a:pt x="374" y="209"/>
                  </a:lnTo>
                  <a:lnTo>
                    <a:pt x="374" y="210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74" y="203"/>
                  </a:lnTo>
                  <a:lnTo>
                    <a:pt x="374" y="202"/>
                  </a:lnTo>
                  <a:lnTo>
                    <a:pt x="372" y="200"/>
                  </a:lnTo>
                  <a:lnTo>
                    <a:pt x="371" y="200"/>
                  </a:lnTo>
                  <a:lnTo>
                    <a:pt x="368" y="199"/>
                  </a:lnTo>
                  <a:lnTo>
                    <a:pt x="368" y="202"/>
                  </a:lnTo>
                  <a:lnTo>
                    <a:pt x="366" y="202"/>
                  </a:lnTo>
                  <a:lnTo>
                    <a:pt x="363" y="204"/>
                  </a:lnTo>
                  <a:lnTo>
                    <a:pt x="363" y="205"/>
                  </a:lnTo>
                  <a:lnTo>
                    <a:pt x="365" y="205"/>
                  </a:lnTo>
                  <a:lnTo>
                    <a:pt x="365" y="206"/>
                  </a:lnTo>
                  <a:lnTo>
                    <a:pt x="363" y="206"/>
                  </a:lnTo>
                  <a:lnTo>
                    <a:pt x="363" y="208"/>
                  </a:lnTo>
                  <a:lnTo>
                    <a:pt x="365" y="208"/>
                  </a:lnTo>
                  <a:lnTo>
                    <a:pt x="365" y="209"/>
                  </a:lnTo>
                  <a:lnTo>
                    <a:pt x="366" y="209"/>
                  </a:lnTo>
                  <a:lnTo>
                    <a:pt x="367" y="211"/>
                  </a:lnTo>
                  <a:lnTo>
                    <a:pt x="366" y="211"/>
                  </a:lnTo>
                  <a:lnTo>
                    <a:pt x="367" y="212"/>
                  </a:lnTo>
                  <a:lnTo>
                    <a:pt x="366" y="212"/>
                  </a:lnTo>
                  <a:lnTo>
                    <a:pt x="366" y="214"/>
                  </a:lnTo>
                  <a:lnTo>
                    <a:pt x="367" y="214"/>
                  </a:lnTo>
                  <a:lnTo>
                    <a:pt x="367" y="215"/>
                  </a:lnTo>
                  <a:lnTo>
                    <a:pt x="363" y="215"/>
                  </a:lnTo>
                  <a:lnTo>
                    <a:pt x="361" y="217"/>
                  </a:lnTo>
                  <a:lnTo>
                    <a:pt x="361" y="220"/>
                  </a:lnTo>
                  <a:lnTo>
                    <a:pt x="360" y="220"/>
                  </a:lnTo>
                  <a:lnTo>
                    <a:pt x="360" y="221"/>
                  </a:lnTo>
                  <a:lnTo>
                    <a:pt x="361" y="222"/>
                  </a:lnTo>
                  <a:lnTo>
                    <a:pt x="360" y="222"/>
                  </a:lnTo>
                  <a:lnTo>
                    <a:pt x="359" y="223"/>
                  </a:lnTo>
                  <a:lnTo>
                    <a:pt x="360" y="223"/>
                  </a:lnTo>
                  <a:lnTo>
                    <a:pt x="360" y="224"/>
                  </a:lnTo>
                  <a:lnTo>
                    <a:pt x="361" y="225"/>
                  </a:lnTo>
                  <a:lnTo>
                    <a:pt x="359" y="225"/>
                  </a:lnTo>
                  <a:lnTo>
                    <a:pt x="359" y="227"/>
                  </a:lnTo>
                  <a:lnTo>
                    <a:pt x="360" y="227"/>
                  </a:lnTo>
                  <a:lnTo>
                    <a:pt x="360" y="228"/>
                  </a:lnTo>
                  <a:lnTo>
                    <a:pt x="359" y="229"/>
                  </a:lnTo>
                  <a:lnTo>
                    <a:pt x="359" y="233"/>
                  </a:lnTo>
                  <a:lnTo>
                    <a:pt x="360" y="231"/>
                  </a:lnTo>
                  <a:lnTo>
                    <a:pt x="360" y="229"/>
                  </a:lnTo>
                  <a:lnTo>
                    <a:pt x="361" y="229"/>
                  </a:lnTo>
                  <a:lnTo>
                    <a:pt x="362" y="227"/>
                  </a:lnTo>
                  <a:lnTo>
                    <a:pt x="363" y="227"/>
                  </a:lnTo>
                  <a:lnTo>
                    <a:pt x="365" y="225"/>
                  </a:lnTo>
                  <a:lnTo>
                    <a:pt x="366" y="225"/>
                  </a:lnTo>
                  <a:lnTo>
                    <a:pt x="363" y="230"/>
                  </a:lnTo>
                  <a:lnTo>
                    <a:pt x="361" y="231"/>
                  </a:lnTo>
                  <a:lnTo>
                    <a:pt x="358" y="237"/>
                  </a:lnTo>
                  <a:lnTo>
                    <a:pt x="356" y="239"/>
                  </a:lnTo>
                  <a:lnTo>
                    <a:pt x="355" y="239"/>
                  </a:lnTo>
                  <a:lnTo>
                    <a:pt x="355" y="240"/>
                  </a:lnTo>
                  <a:lnTo>
                    <a:pt x="354" y="240"/>
                  </a:lnTo>
                  <a:lnTo>
                    <a:pt x="354" y="245"/>
                  </a:lnTo>
                  <a:lnTo>
                    <a:pt x="355" y="246"/>
                  </a:lnTo>
                  <a:lnTo>
                    <a:pt x="355" y="249"/>
                  </a:lnTo>
                  <a:lnTo>
                    <a:pt x="354" y="249"/>
                  </a:lnTo>
                  <a:lnTo>
                    <a:pt x="354" y="252"/>
                  </a:lnTo>
                  <a:lnTo>
                    <a:pt x="355" y="257"/>
                  </a:lnTo>
                  <a:lnTo>
                    <a:pt x="355" y="261"/>
                  </a:lnTo>
                  <a:lnTo>
                    <a:pt x="353" y="266"/>
                  </a:lnTo>
                  <a:lnTo>
                    <a:pt x="353" y="270"/>
                  </a:lnTo>
                  <a:lnTo>
                    <a:pt x="352" y="271"/>
                  </a:lnTo>
                  <a:lnTo>
                    <a:pt x="352" y="274"/>
                  </a:lnTo>
                  <a:lnTo>
                    <a:pt x="346" y="274"/>
                  </a:lnTo>
                  <a:lnTo>
                    <a:pt x="336" y="273"/>
                  </a:lnTo>
                  <a:lnTo>
                    <a:pt x="328" y="270"/>
                  </a:lnTo>
                  <a:lnTo>
                    <a:pt x="327" y="268"/>
                  </a:lnTo>
                  <a:lnTo>
                    <a:pt x="324" y="261"/>
                  </a:lnTo>
                  <a:lnTo>
                    <a:pt x="324" y="260"/>
                  </a:lnTo>
                  <a:lnTo>
                    <a:pt x="322" y="260"/>
                  </a:lnTo>
                  <a:lnTo>
                    <a:pt x="318" y="261"/>
                  </a:lnTo>
                  <a:lnTo>
                    <a:pt x="316" y="263"/>
                  </a:lnTo>
                  <a:lnTo>
                    <a:pt x="313" y="260"/>
                  </a:lnTo>
                  <a:lnTo>
                    <a:pt x="312" y="258"/>
                  </a:lnTo>
                  <a:lnTo>
                    <a:pt x="310" y="259"/>
                  </a:lnTo>
                  <a:lnTo>
                    <a:pt x="301" y="259"/>
                  </a:lnTo>
                  <a:lnTo>
                    <a:pt x="300" y="258"/>
                  </a:lnTo>
                  <a:lnTo>
                    <a:pt x="300" y="257"/>
                  </a:lnTo>
                  <a:lnTo>
                    <a:pt x="299" y="257"/>
                  </a:lnTo>
                  <a:lnTo>
                    <a:pt x="297" y="255"/>
                  </a:lnTo>
                  <a:lnTo>
                    <a:pt x="297" y="253"/>
                  </a:lnTo>
                  <a:lnTo>
                    <a:pt x="296" y="253"/>
                  </a:lnTo>
                  <a:lnTo>
                    <a:pt x="296" y="252"/>
                  </a:lnTo>
                  <a:lnTo>
                    <a:pt x="294" y="253"/>
                  </a:lnTo>
                  <a:lnTo>
                    <a:pt x="294" y="252"/>
                  </a:lnTo>
                  <a:lnTo>
                    <a:pt x="290" y="251"/>
                  </a:lnTo>
                  <a:lnTo>
                    <a:pt x="286" y="249"/>
                  </a:lnTo>
                  <a:lnTo>
                    <a:pt x="285" y="249"/>
                  </a:lnTo>
                  <a:lnTo>
                    <a:pt x="280" y="251"/>
                  </a:lnTo>
                  <a:lnTo>
                    <a:pt x="276" y="253"/>
                  </a:lnTo>
                  <a:lnTo>
                    <a:pt x="273" y="253"/>
                  </a:lnTo>
                  <a:lnTo>
                    <a:pt x="272" y="254"/>
                  </a:lnTo>
                  <a:lnTo>
                    <a:pt x="269" y="254"/>
                  </a:lnTo>
                  <a:lnTo>
                    <a:pt x="261" y="255"/>
                  </a:lnTo>
                  <a:lnTo>
                    <a:pt x="257" y="257"/>
                  </a:lnTo>
                  <a:lnTo>
                    <a:pt x="256" y="257"/>
                  </a:lnTo>
                  <a:lnTo>
                    <a:pt x="249" y="259"/>
                  </a:lnTo>
                  <a:lnTo>
                    <a:pt x="245" y="263"/>
                  </a:lnTo>
                  <a:lnTo>
                    <a:pt x="245" y="264"/>
                  </a:lnTo>
                  <a:lnTo>
                    <a:pt x="241" y="267"/>
                  </a:lnTo>
                  <a:lnTo>
                    <a:pt x="240" y="267"/>
                  </a:lnTo>
                  <a:lnTo>
                    <a:pt x="240" y="268"/>
                  </a:lnTo>
                  <a:lnTo>
                    <a:pt x="235" y="273"/>
                  </a:lnTo>
                  <a:lnTo>
                    <a:pt x="234" y="276"/>
                  </a:lnTo>
                  <a:lnTo>
                    <a:pt x="229" y="276"/>
                  </a:lnTo>
                  <a:lnTo>
                    <a:pt x="229" y="277"/>
                  </a:lnTo>
                  <a:lnTo>
                    <a:pt x="228" y="277"/>
                  </a:lnTo>
                  <a:lnTo>
                    <a:pt x="226" y="278"/>
                  </a:lnTo>
                  <a:lnTo>
                    <a:pt x="225" y="278"/>
                  </a:lnTo>
                  <a:lnTo>
                    <a:pt x="224" y="279"/>
                  </a:lnTo>
                  <a:lnTo>
                    <a:pt x="219" y="279"/>
                  </a:lnTo>
                  <a:lnTo>
                    <a:pt x="218" y="280"/>
                  </a:lnTo>
                  <a:lnTo>
                    <a:pt x="216" y="279"/>
                  </a:lnTo>
                  <a:lnTo>
                    <a:pt x="214" y="279"/>
                  </a:lnTo>
                  <a:lnTo>
                    <a:pt x="213" y="278"/>
                  </a:lnTo>
                  <a:lnTo>
                    <a:pt x="211" y="277"/>
                  </a:lnTo>
                  <a:lnTo>
                    <a:pt x="210" y="277"/>
                  </a:lnTo>
                  <a:lnTo>
                    <a:pt x="204" y="276"/>
                  </a:lnTo>
                  <a:lnTo>
                    <a:pt x="199" y="274"/>
                  </a:lnTo>
                  <a:lnTo>
                    <a:pt x="188" y="274"/>
                  </a:lnTo>
                  <a:lnTo>
                    <a:pt x="186" y="273"/>
                  </a:lnTo>
                  <a:lnTo>
                    <a:pt x="180" y="271"/>
                  </a:lnTo>
                  <a:lnTo>
                    <a:pt x="179" y="271"/>
                  </a:lnTo>
                  <a:lnTo>
                    <a:pt x="174" y="273"/>
                  </a:lnTo>
                  <a:lnTo>
                    <a:pt x="173" y="273"/>
                  </a:lnTo>
                  <a:lnTo>
                    <a:pt x="166" y="274"/>
                  </a:lnTo>
                  <a:lnTo>
                    <a:pt x="164" y="273"/>
                  </a:lnTo>
                  <a:lnTo>
                    <a:pt x="150" y="270"/>
                  </a:lnTo>
                  <a:lnTo>
                    <a:pt x="148" y="268"/>
                  </a:lnTo>
                  <a:lnTo>
                    <a:pt x="147" y="268"/>
                  </a:lnTo>
                  <a:lnTo>
                    <a:pt x="143" y="270"/>
                  </a:lnTo>
                  <a:lnTo>
                    <a:pt x="142" y="268"/>
                  </a:lnTo>
                  <a:lnTo>
                    <a:pt x="137" y="266"/>
                  </a:lnTo>
                  <a:lnTo>
                    <a:pt x="130" y="266"/>
                  </a:lnTo>
                  <a:lnTo>
                    <a:pt x="126" y="267"/>
                  </a:lnTo>
                  <a:lnTo>
                    <a:pt x="123" y="267"/>
                  </a:lnTo>
                  <a:lnTo>
                    <a:pt x="122" y="268"/>
                  </a:lnTo>
                  <a:lnTo>
                    <a:pt x="119" y="268"/>
                  </a:lnTo>
                  <a:lnTo>
                    <a:pt x="113" y="270"/>
                  </a:lnTo>
                  <a:lnTo>
                    <a:pt x="112" y="268"/>
                  </a:lnTo>
                  <a:lnTo>
                    <a:pt x="111" y="268"/>
                  </a:lnTo>
                  <a:lnTo>
                    <a:pt x="110" y="267"/>
                  </a:lnTo>
                  <a:lnTo>
                    <a:pt x="110" y="266"/>
                  </a:lnTo>
                  <a:lnTo>
                    <a:pt x="111" y="261"/>
                  </a:lnTo>
                  <a:lnTo>
                    <a:pt x="112" y="260"/>
                  </a:lnTo>
                  <a:lnTo>
                    <a:pt x="112" y="259"/>
                  </a:lnTo>
                  <a:lnTo>
                    <a:pt x="116" y="259"/>
                  </a:lnTo>
                  <a:lnTo>
                    <a:pt x="117" y="258"/>
                  </a:lnTo>
                  <a:lnTo>
                    <a:pt x="118" y="255"/>
                  </a:lnTo>
                  <a:lnTo>
                    <a:pt x="118" y="254"/>
                  </a:lnTo>
                  <a:lnTo>
                    <a:pt x="117" y="254"/>
                  </a:lnTo>
                  <a:lnTo>
                    <a:pt x="116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04" y="246"/>
                  </a:lnTo>
                  <a:lnTo>
                    <a:pt x="104" y="242"/>
                  </a:lnTo>
                  <a:lnTo>
                    <a:pt x="102" y="241"/>
                  </a:lnTo>
                  <a:lnTo>
                    <a:pt x="100" y="241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4" y="233"/>
                  </a:lnTo>
                  <a:lnTo>
                    <a:pt x="94" y="230"/>
                  </a:lnTo>
                  <a:lnTo>
                    <a:pt x="95" y="230"/>
                  </a:lnTo>
                  <a:lnTo>
                    <a:pt x="96" y="229"/>
                  </a:lnTo>
                  <a:lnTo>
                    <a:pt x="98" y="229"/>
                  </a:lnTo>
                  <a:lnTo>
                    <a:pt x="98" y="227"/>
                  </a:lnTo>
                  <a:lnTo>
                    <a:pt x="99" y="227"/>
                  </a:lnTo>
                  <a:lnTo>
                    <a:pt x="99" y="225"/>
                  </a:lnTo>
                  <a:lnTo>
                    <a:pt x="100" y="225"/>
                  </a:lnTo>
                  <a:lnTo>
                    <a:pt x="102" y="228"/>
                  </a:lnTo>
                  <a:lnTo>
                    <a:pt x="105" y="228"/>
                  </a:lnTo>
                  <a:lnTo>
                    <a:pt x="106" y="227"/>
                  </a:lnTo>
                  <a:lnTo>
                    <a:pt x="106" y="225"/>
                  </a:lnTo>
                  <a:lnTo>
                    <a:pt x="105" y="223"/>
                  </a:lnTo>
                  <a:lnTo>
                    <a:pt x="104" y="222"/>
                  </a:lnTo>
                  <a:lnTo>
                    <a:pt x="100" y="222"/>
                  </a:lnTo>
                  <a:lnTo>
                    <a:pt x="98" y="220"/>
                  </a:lnTo>
                  <a:lnTo>
                    <a:pt x="94" y="217"/>
                  </a:lnTo>
                  <a:lnTo>
                    <a:pt x="94" y="216"/>
                  </a:lnTo>
                  <a:lnTo>
                    <a:pt x="92" y="216"/>
                  </a:lnTo>
                  <a:lnTo>
                    <a:pt x="92" y="217"/>
                  </a:lnTo>
                  <a:lnTo>
                    <a:pt x="91" y="218"/>
                  </a:lnTo>
                  <a:lnTo>
                    <a:pt x="89" y="218"/>
                  </a:lnTo>
                  <a:lnTo>
                    <a:pt x="88" y="220"/>
                  </a:lnTo>
                  <a:lnTo>
                    <a:pt x="87" y="220"/>
                  </a:lnTo>
                  <a:lnTo>
                    <a:pt x="87" y="221"/>
                  </a:lnTo>
                  <a:lnTo>
                    <a:pt x="82" y="229"/>
                  </a:lnTo>
                  <a:lnTo>
                    <a:pt x="81" y="230"/>
                  </a:lnTo>
                  <a:lnTo>
                    <a:pt x="80" y="230"/>
                  </a:lnTo>
                  <a:lnTo>
                    <a:pt x="79" y="229"/>
                  </a:lnTo>
                  <a:lnTo>
                    <a:pt x="77" y="229"/>
                  </a:lnTo>
                  <a:lnTo>
                    <a:pt x="77" y="227"/>
                  </a:lnTo>
                  <a:lnTo>
                    <a:pt x="76" y="227"/>
                  </a:lnTo>
                  <a:lnTo>
                    <a:pt x="76" y="224"/>
                  </a:lnTo>
                  <a:lnTo>
                    <a:pt x="75" y="224"/>
                  </a:lnTo>
                  <a:lnTo>
                    <a:pt x="74" y="221"/>
                  </a:lnTo>
                  <a:lnTo>
                    <a:pt x="73" y="221"/>
                  </a:lnTo>
                  <a:lnTo>
                    <a:pt x="69" y="218"/>
                  </a:lnTo>
                  <a:lnTo>
                    <a:pt x="68" y="218"/>
                  </a:lnTo>
                  <a:lnTo>
                    <a:pt x="65" y="220"/>
                  </a:lnTo>
                  <a:lnTo>
                    <a:pt x="60" y="220"/>
                  </a:lnTo>
                  <a:lnTo>
                    <a:pt x="58" y="217"/>
                  </a:lnTo>
                  <a:lnTo>
                    <a:pt x="57" y="216"/>
                  </a:lnTo>
                  <a:lnTo>
                    <a:pt x="57" y="215"/>
                  </a:lnTo>
                  <a:lnTo>
                    <a:pt x="56" y="214"/>
                  </a:lnTo>
                  <a:lnTo>
                    <a:pt x="49" y="214"/>
                  </a:lnTo>
                  <a:lnTo>
                    <a:pt x="49" y="212"/>
                  </a:lnTo>
                  <a:lnTo>
                    <a:pt x="46" y="210"/>
                  </a:lnTo>
                  <a:lnTo>
                    <a:pt x="46" y="209"/>
                  </a:lnTo>
                  <a:lnTo>
                    <a:pt x="48" y="209"/>
                  </a:lnTo>
                  <a:lnTo>
                    <a:pt x="49" y="208"/>
                  </a:lnTo>
                  <a:lnTo>
                    <a:pt x="51" y="209"/>
                  </a:lnTo>
                  <a:lnTo>
                    <a:pt x="52" y="208"/>
                  </a:lnTo>
                  <a:lnTo>
                    <a:pt x="55" y="208"/>
                  </a:lnTo>
                  <a:lnTo>
                    <a:pt x="55" y="205"/>
                  </a:lnTo>
                  <a:lnTo>
                    <a:pt x="54" y="204"/>
                  </a:lnTo>
                  <a:lnTo>
                    <a:pt x="52" y="204"/>
                  </a:lnTo>
                  <a:lnTo>
                    <a:pt x="51" y="203"/>
                  </a:lnTo>
                  <a:lnTo>
                    <a:pt x="48" y="203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8" y="199"/>
                  </a:lnTo>
                  <a:lnTo>
                    <a:pt x="49" y="199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1" y="196"/>
                  </a:lnTo>
                  <a:lnTo>
                    <a:pt x="51" y="193"/>
                  </a:lnTo>
                  <a:lnTo>
                    <a:pt x="52" y="193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50" y="190"/>
                  </a:lnTo>
                  <a:lnTo>
                    <a:pt x="49" y="188"/>
                  </a:lnTo>
                  <a:lnTo>
                    <a:pt x="44" y="187"/>
                  </a:lnTo>
                  <a:lnTo>
                    <a:pt x="42" y="187"/>
                  </a:lnTo>
                  <a:lnTo>
                    <a:pt x="40" y="186"/>
                  </a:lnTo>
                  <a:lnTo>
                    <a:pt x="40" y="185"/>
                  </a:lnTo>
                  <a:lnTo>
                    <a:pt x="38" y="182"/>
                  </a:lnTo>
                  <a:lnTo>
                    <a:pt x="37" y="182"/>
                  </a:lnTo>
                  <a:lnTo>
                    <a:pt x="37" y="184"/>
                  </a:lnTo>
                  <a:lnTo>
                    <a:pt x="36" y="184"/>
                  </a:lnTo>
                  <a:lnTo>
                    <a:pt x="36" y="182"/>
                  </a:lnTo>
                  <a:lnTo>
                    <a:pt x="35" y="182"/>
                  </a:lnTo>
                  <a:lnTo>
                    <a:pt x="32" y="181"/>
                  </a:lnTo>
                  <a:lnTo>
                    <a:pt x="26" y="175"/>
                  </a:lnTo>
                  <a:lnTo>
                    <a:pt x="25" y="173"/>
                  </a:lnTo>
                  <a:lnTo>
                    <a:pt x="24" y="173"/>
                  </a:lnTo>
                  <a:lnTo>
                    <a:pt x="21" y="171"/>
                  </a:lnTo>
                  <a:lnTo>
                    <a:pt x="23" y="171"/>
                  </a:lnTo>
                  <a:lnTo>
                    <a:pt x="24" y="169"/>
                  </a:lnTo>
                  <a:lnTo>
                    <a:pt x="24" y="168"/>
                  </a:lnTo>
                  <a:lnTo>
                    <a:pt x="23" y="167"/>
                  </a:lnTo>
                  <a:lnTo>
                    <a:pt x="21" y="165"/>
                  </a:lnTo>
                  <a:lnTo>
                    <a:pt x="21" y="162"/>
                  </a:lnTo>
                  <a:lnTo>
                    <a:pt x="23" y="161"/>
                  </a:lnTo>
                  <a:lnTo>
                    <a:pt x="23" y="155"/>
                  </a:lnTo>
                  <a:lnTo>
                    <a:pt x="21" y="155"/>
                  </a:lnTo>
                  <a:lnTo>
                    <a:pt x="21" y="156"/>
                  </a:lnTo>
                  <a:lnTo>
                    <a:pt x="19" y="156"/>
                  </a:lnTo>
                  <a:lnTo>
                    <a:pt x="18" y="155"/>
                  </a:lnTo>
                  <a:lnTo>
                    <a:pt x="18" y="154"/>
                  </a:lnTo>
                  <a:lnTo>
                    <a:pt x="17" y="153"/>
                  </a:lnTo>
                  <a:lnTo>
                    <a:pt x="17" y="150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4" y="147"/>
                  </a:lnTo>
                  <a:lnTo>
                    <a:pt x="12" y="147"/>
                  </a:lnTo>
                  <a:lnTo>
                    <a:pt x="8" y="143"/>
                  </a:lnTo>
                  <a:lnTo>
                    <a:pt x="7" y="143"/>
                  </a:lnTo>
                  <a:lnTo>
                    <a:pt x="6" y="142"/>
                  </a:lnTo>
                  <a:lnTo>
                    <a:pt x="5" y="142"/>
                  </a:lnTo>
                  <a:lnTo>
                    <a:pt x="4" y="141"/>
                  </a:lnTo>
                  <a:lnTo>
                    <a:pt x="4" y="138"/>
                  </a:lnTo>
                  <a:lnTo>
                    <a:pt x="2" y="137"/>
                  </a:lnTo>
                  <a:lnTo>
                    <a:pt x="0" y="134"/>
                  </a:lnTo>
                  <a:lnTo>
                    <a:pt x="1" y="131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11" y="130"/>
                  </a:lnTo>
                  <a:lnTo>
                    <a:pt x="13" y="131"/>
                  </a:lnTo>
                  <a:lnTo>
                    <a:pt x="14" y="132"/>
                  </a:lnTo>
                  <a:lnTo>
                    <a:pt x="18" y="132"/>
                  </a:lnTo>
                  <a:lnTo>
                    <a:pt x="19" y="131"/>
                  </a:lnTo>
                  <a:lnTo>
                    <a:pt x="19" y="129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20" y="126"/>
                  </a:lnTo>
                  <a:lnTo>
                    <a:pt x="21" y="126"/>
                  </a:lnTo>
                  <a:lnTo>
                    <a:pt x="23" y="124"/>
                  </a:lnTo>
                  <a:lnTo>
                    <a:pt x="26" y="124"/>
                  </a:lnTo>
                  <a:lnTo>
                    <a:pt x="26" y="125"/>
                  </a:lnTo>
                  <a:lnTo>
                    <a:pt x="27" y="125"/>
                  </a:lnTo>
                  <a:lnTo>
                    <a:pt x="27" y="124"/>
                  </a:lnTo>
                  <a:lnTo>
                    <a:pt x="29" y="124"/>
                  </a:lnTo>
                  <a:lnTo>
                    <a:pt x="30" y="125"/>
                  </a:lnTo>
                  <a:lnTo>
                    <a:pt x="32" y="125"/>
                  </a:lnTo>
                  <a:lnTo>
                    <a:pt x="33" y="126"/>
                  </a:lnTo>
                  <a:lnTo>
                    <a:pt x="35" y="126"/>
                  </a:lnTo>
                  <a:lnTo>
                    <a:pt x="36" y="124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38" y="122"/>
                  </a:lnTo>
                  <a:lnTo>
                    <a:pt x="39" y="120"/>
                  </a:lnTo>
                  <a:lnTo>
                    <a:pt x="39" y="117"/>
                  </a:lnTo>
                  <a:lnTo>
                    <a:pt x="40" y="116"/>
                  </a:lnTo>
                  <a:lnTo>
                    <a:pt x="43" y="116"/>
                  </a:lnTo>
                  <a:lnTo>
                    <a:pt x="44" y="114"/>
                  </a:lnTo>
                  <a:lnTo>
                    <a:pt x="44" y="113"/>
                  </a:lnTo>
                  <a:lnTo>
                    <a:pt x="43" y="111"/>
                  </a:lnTo>
                  <a:lnTo>
                    <a:pt x="43" y="108"/>
                  </a:lnTo>
                  <a:lnTo>
                    <a:pt x="44" y="108"/>
                  </a:lnTo>
                  <a:lnTo>
                    <a:pt x="44" y="104"/>
                  </a:lnTo>
                  <a:lnTo>
                    <a:pt x="45" y="102"/>
                  </a:lnTo>
                  <a:lnTo>
                    <a:pt x="49" y="102"/>
                  </a:lnTo>
                  <a:lnTo>
                    <a:pt x="50" y="101"/>
                  </a:lnTo>
                  <a:lnTo>
                    <a:pt x="50" y="99"/>
                  </a:lnTo>
                  <a:lnTo>
                    <a:pt x="52" y="99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2" y="95"/>
                  </a:lnTo>
                  <a:lnTo>
                    <a:pt x="51" y="95"/>
                  </a:lnTo>
                  <a:lnTo>
                    <a:pt x="52" y="94"/>
                  </a:lnTo>
                  <a:lnTo>
                    <a:pt x="54" y="91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7" y="88"/>
                  </a:lnTo>
                  <a:lnTo>
                    <a:pt x="57" y="85"/>
                  </a:lnTo>
                  <a:lnTo>
                    <a:pt x="60" y="83"/>
                  </a:lnTo>
                  <a:lnTo>
                    <a:pt x="60" y="80"/>
                  </a:lnTo>
                  <a:lnTo>
                    <a:pt x="61" y="80"/>
                  </a:lnTo>
                  <a:lnTo>
                    <a:pt x="60" y="79"/>
                  </a:lnTo>
                  <a:lnTo>
                    <a:pt x="58" y="79"/>
                  </a:lnTo>
                  <a:lnTo>
                    <a:pt x="58" y="77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3" y="74"/>
                  </a:lnTo>
                  <a:lnTo>
                    <a:pt x="64" y="73"/>
                  </a:lnTo>
                  <a:lnTo>
                    <a:pt x="64" y="70"/>
                  </a:lnTo>
                  <a:lnTo>
                    <a:pt x="65" y="70"/>
                  </a:lnTo>
                  <a:lnTo>
                    <a:pt x="67" y="69"/>
                  </a:lnTo>
                  <a:lnTo>
                    <a:pt x="67" y="65"/>
                  </a:lnTo>
                  <a:lnTo>
                    <a:pt x="68" y="64"/>
                  </a:lnTo>
                  <a:lnTo>
                    <a:pt x="68" y="61"/>
                  </a:lnTo>
                  <a:lnTo>
                    <a:pt x="70" y="58"/>
                  </a:lnTo>
                  <a:lnTo>
                    <a:pt x="70" y="57"/>
                  </a:lnTo>
                  <a:lnTo>
                    <a:pt x="71" y="57"/>
                  </a:lnTo>
                  <a:lnTo>
                    <a:pt x="74" y="56"/>
                  </a:lnTo>
                  <a:lnTo>
                    <a:pt x="74" y="49"/>
                  </a:lnTo>
                  <a:lnTo>
                    <a:pt x="75" y="48"/>
                  </a:lnTo>
                  <a:lnTo>
                    <a:pt x="76" y="45"/>
                  </a:lnTo>
                  <a:lnTo>
                    <a:pt x="81" y="43"/>
                  </a:lnTo>
                  <a:lnTo>
                    <a:pt x="81" y="40"/>
                  </a:lnTo>
                  <a:lnTo>
                    <a:pt x="82" y="39"/>
                  </a:lnTo>
                  <a:lnTo>
                    <a:pt x="82" y="38"/>
                  </a:lnTo>
                  <a:lnTo>
                    <a:pt x="87" y="33"/>
                  </a:lnTo>
                  <a:lnTo>
                    <a:pt x="92" y="33"/>
                  </a:lnTo>
                  <a:lnTo>
                    <a:pt x="92" y="31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100" y="32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6" y="25"/>
                  </a:lnTo>
                  <a:lnTo>
                    <a:pt x="107" y="24"/>
                  </a:lnTo>
                  <a:lnTo>
                    <a:pt x="108" y="24"/>
                  </a:lnTo>
                  <a:lnTo>
                    <a:pt x="111" y="21"/>
                  </a:lnTo>
                  <a:lnTo>
                    <a:pt x="111" y="20"/>
                  </a:lnTo>
                  <a:lnTo>
                    <a:pt x="112" y="20"/>
                  </a:lnTo>
                  <a:lnTo>
                    <a:pt x="113" y="19"/>
                  </a:lnTo>
                  <a:lnTo>
                    <a:pt x="113" y="16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7" y="18"/>
                  </a:lnTo>
                  <a:lnTo>
                    <a:pt x="119" y="16"/>
                  </a:lnTo>
                  <a:lnTo>
                    <a:pt x="119" y="15"/>
                  </a:lnTo>
                  <a:lnTo>
                    <a:pt x="120" y="12"/>
                  </a:lnTo>
                  <a:lnTo>
                    <a:pt x="122" y="11"/>
                  </a:lnTo>
                  <a:lnTo>
                    <a:pt x="123" y="11"/>
                  </a:lnTo>
                  <a:lnTo>
                    <a:pt x="126" y="12"/>
                  </a:lnTo>
                  <a:lnTo>
                    <a:pt x="131" y="16"/>
                  </a:lnTo>
                  <a:lnTo>
                    <a:pt x="131" y="18"/>
                  </a:lnTo>
                  <a:lnTo>
                    <a:pt x="133" y="18"/>
                  </a:lnTo>
                  <a:lnTo>
                    <a:pt x="136" y="19"/>
                  </a:lnTo>
                  <a:lnTo>
                    <a:pt x="137" y="19"/>
                  </a:lnTo>
                  <a:lnTo>
                    <a:pt x="137" y="18"/>
                  </a:lnTo>
                  <a:lnTo>
                    <a:pt x="138" y="16"/>
                  </a:lnTo>
                  <a:lnTo>
                    <a:pt x="144" y="16"/>
                  </a:lnTo>
                  <a:lnTo>
                    <a:pt x="145" y="18"/>
                  </a:lnTo>
                  <a:lnTo>
                    <a:pt x="150" y="18"/>
                  </a:lnTo>
                  <a:lnTo>
                    <a:pt x="153" y="20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7" y="19"/>
                  </a:lnTo>
                  <a:lnTo>
                    <a:pt x="158" y="19"/>
                  </a:lnTo>
                  <a:lnTo>
                    <a:pt x="160" y="20"/>
                  </a:lnTo>
                  <a:lnTo>
                    <a:pt x="162" y="20"/>
                  </a:lnTo>
                  <a:lnTo>
                    <a:pt x="164" y="22"/>
                  </a:lnTo>
                  <a:lnTo>
                    <a:pt x="167" y="24"/>
                  </a:lnTo>
                  <a:lnTo>
                    <a:pt x="168" y="24"/>
                  </a:lnTo>
                  <a:lnTo>
                    <a:pt x="172" y="21"/>
                  </a:lnTo>
                  <a:lnTo>
                    <a:pt x="173" y="21"/>
                  </a:lnTo>
                  <a:lnTo>
                    <a:pt x="175" y="20"/>
                  </a:lnTo>
                  <a:lnTo>
                    <a:pt x="182" y="20"/>
                  </a:lnTo>
                  <a:lnTo>
                    <a:pt x="185" y="21"/>
                  </a:lnTo>
                  <a:lnTo>
                    <a:pt x="185" y="22"/>
                  </a:lnTo>
                  <a:lnTo>
                    <a:pt x="186" y="24"/>
                  </a:lnTo>
                  <a:lnTo>
                    <a:pt x="186" y="26"/>
                  </a:lnTo>
                  <a:lnTo>
                    <a:pt x="187" y="27"/>
                  </a:lnTo>
                  <a:lnTo>
                    <a:pt x="188" y="27"/>
                  </a:lnTo>
                  <a:lnTo>
                    <a:pt x="192" y="28"/>
                  </a:lnTo>
                  <a:lnTo>
                    <a:pt x="193" y="30"/>
                  </a:lnTo>
                  <a:lnTo>
                    <a:pt x="193" y="31"/>
                  </a:lnTo>
                  <a:lnTo>
                    <a:pt x="194" y="33"/>
                  </a:lnTo>
                  <a:lnTo>
                    <a:pt x="195" y="34"/>
                  </a:lnTo>
                  <a:lnTo>
                    <a:pt x="201" y="34"/>
                  </a:lnTo>
                  <a:lnTo>
                    <a:pt x="204" y="33"/>
                  </a:lnTo>
                  <a:lnTo>
                    <a:pt x="206" y="31"/>
                  </a:lnTo>
                  <a:lnTo>
                    <a:pt x="210" y="25"/>
                  </a:lnTo>
                  <a:lnTo>
                    <a:pt x="212" y="24"/>
                  </a:lnTo>
                  <a:lnTo>
                    <a:pt x="232" y="21"/>
                  </a:lnTo>
                  <a:lnTo>
                    <a:pt x="237" y="19"/>
                  </a:lnTo>
                  <a:lnTo>
                    <a:pt x="242" y="19"/>
                  </a:lnTo>
                  <a:lnTo>
                    <a:pt x="244" y="18"/>
                  </a:lnTo>
                  <a:lnTo>
                    <a:pt x="250" y="18"/>
                  </a:lnTo>
                  <a:lnTo>
                    <a:pt x="250" y="16"/>
                  </a:lnTo>
                  <a:lnTo>
                    <a:pt x="251" y="14"/>
                  </a:lnTo>
                  <a:lnTo>
                    <a:pt x="253" y="14"/>
                  </a:lnTo>
                  <a:lnTo>
                    <a:pt x="253" y="13"/>
                  </a:lnTo>
                  <a:lnTo>
                    <a:pt x="254" y="12"/>
                  </a:lnTo>
                  <a:lnTo>
                    <a:pt x="254" y="11"/>
                  </a:lnTo>
                  <a:lnTo>
                    <a:pt x="255" y="9"/>
                  </a:lnTo>
                  <a:lnTo>
                    <a:pt x="255" y="6"/>
                  </a:lnTo>
                  <a:lnTo>
                    <a:pt x="256" y="3"/>
                  </a:lnTo>
                  <a:lnTo>
                    <a:pt x="257" y="3"/>
                  </a:lnTo>
                  <a:lnTo>
                    <a:pt x="259" y="2"/>
                  </a:lnTo>
                  <a:lnTo>
                    <a:pt x="262" y="2"/>
                  </a:lnTo>
                  <a:lnTo>
                    <a:pt x="268" y="1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1"/>
            <p:cNvSpPr>
              <a:spLocks noEditPoints="1"/>
            </p:cNvSpPr>
            <p:nvPr/>
          </p:nvSpPr>
          <p:spPr bwMode="auto">
            <a:xfrm>
              <a:off x="2451100" y="5213350"/>
              <a:ext cx="1679575" cy="814388"/>
            </a:xfrm>
            <a:custGeom>
              <a:avLst/>
              <a:gdLst/>
              <a:ahLst/>
              <a:cxnLst>
                <a:cxn ang="0">
                  <a:pos x="596" y="495"/>
                </a:cxn>
                <a:cxn ang="0">
                  <a:pos x="614" y="498"/>
                </a:cxn>
                <a:cxn ang="0">
                  <a:pos x="595" y="494"/>
                </a:cxn>
                <a:cxn ang="0">
                  <a:pos x="988" y="283"/>
                </a:cxn>
                <a:cxn ang="0">
                  <a:pos x="265" y="285"/>
                </a:cxn>
                <a:cxn ang="0">
                  <a:pos x="242" y="238"/>
                </a:cxn>
                <a:cxn ang="0">
                  <a:pos x="251" y="243"/>
                </a:cxn>
                <a:cxn ang="0">
                  <a:pos x="129" y="202"/>
                </a:cxn>
                <a:cxn ang="0">
                  <a:pos x="119" y="207"/>
                </a:cxn>
                <a:cxn ang="0">
                  <a:pos x="112" y="201"/>
                </a:cxn>
                <a:cxn ang="0">
                  <a:pos x="143" y="196"/>
                </a:cxn>
                <a:cxn ang="0">
                  <a:pos x="136" y="196"/>
                </a:cxn>
                <a:cxn ang="0">
                  <a:pos x="179" y="189"/>
                </a:cxn>
                <a:cxn ang="0">
                  <a:pos x="167" y="186"/>
                </a:cxn>
                <a:cxn ang="0">
                  <a:pos x="948" y="172"/>
                </a:cxn>
                <a:cxn ang="0">
                  <a:pos x="136" y="172"/>
                </a:cxn>
                <a:cxn ang="0">
                  <a:pos x="1" y="156"/>
                </a:cxn>
                <a:cxn ang="0">
                  <a:pos x="6" y="135"/>
                </a:cxn>
                <a:cxn ang="0">
                  <a:pos x="976" y="5"/>
                </a:cxn>
                <a:cxn ang="0">
                  <a:pos x="981" y="20"/>
                </a:cxn>
                <a:cxn ang="0">
                  <a:pos x="995" y="15"/>
                </a:cxn>
                <a:cxn ang="0">
                  <a:pos x="1008" y="17"/>
                </a:cxn>
                <a:cxn ang="0">
                  <a:pos x="1027" y="12"/>
                </a:cxn>
                <a:cxn ang="0">
                  <a:pos x="1045" y="16"/>
                </a:cxn>
                <a:cxn ang="0">
                  <a:pos x="1057" y="33"/>
                </a:cxn>
                <a:cxn ang="0">
                  <a:pos x="1046" y="48"/>
                </a:cxn>
                <a:cxn ang="0">
                  <a:pos x="1027" y="63"/>
                </a:cxn>
                <a:cxn ang="0">
                  <a:pos x="1032" y="76"/>
                </a:cxn>
                <a:cxn ang="0">
                  <a:pos x="1031" y="98"/>
                </a:cxn>
                <a:cxn ang="0">
                  <a:pos x="1024" y="114"/>
                </a:cxn>
                <a:cxn ang="0">
                  <a:pos x="1025" y="133"/>
                </a:cxn>
                <a:cxn ang="0">
                  <a:pos x="1009" y="149"/>
                </a:cxn>
                <a:cxn ang="0">
                  <a:pos x="1018" y="169"/>
                </a:cxn>
                <a:cxn ang="0">
                  <a:pos x="1023" y="180"/>
                </a:cxn>
                <a:cxn ang="0">
                  <a:pos x="1013" y="189"/>
                </a:cxn>
                <a:cxn ang="0">
                  <a:pos x="1011" y="206"/>
                </a:cxn>
                <a:cxn ang="0">
                  <a:pos x="1023" y="227"/>
                </a:cxn>
                <a:cxn ang="0">
                  <a:pos x="1012" y="237"/>
                </a:cxn>
                <a:cxn ang="0">
                  <a:pos x="1006" y="261"/>
                </a:cxn>
                <a:cxn ang="0">
                  <a:pos x="990" y="282"/>
                </a:cxn>
                <a:cxn ang="0">
                  <a:pos x="964" y="278"/>
                </a:cxn>
                <a:cxn ang="0">
                  <a:pos x="940" y="280"/>
                </a:cxn>
                <a:cxn ang="0">
                  <a:pos x="948" y="263"/>
                </a:cxn>
                <a:cxn ang="0">
                  <a:pos x="948" y="232"/>
                </a:cxn>
                <a:cxn ang="0">
                  <a:pos x="944" y="203"/>
                </a:cxn>
                <a:cxn ang="0">
                  <a:pos x="955" y="206"/>
                </a:cxn>
                <a:cxn ang="0">
                  <a:pos x="949" y="202"/>
                </a:cxn>
                <a:cxn ang="0">
                  <a:pos x="931" y="205"/>
                </a:cxn>
                <a:cxn ang="0">
                  <a:pos x="943" y="186"/>
                </a:cxn>
                <a:cxn ang="0">
                  <a:pos x="936" y="184"/>
                </a:cxn>
                <a:cxn ang="0">
                  <a:pos x="920" y="189"/>
                </a:cxn>
                <a:cxn ang="0">
                  <a:pos x="925" y="166"/>
                </a:cxn>
                <a:cxn ang="0">
                  <a:pos x="932" y="152"/>
                </a:cxn>
                <a:cxn ang="0">
                  <a:pos x="949" y="114"/>
                </a:cxn>
                <a:cxn ang="0">
                  <a:pos x="950" y="88"/>
                </a:cxn>
                <a:cxn ang="0">
                  <a:pos x="957" y="78"/>
                </a:cxn>
                <a:cxn ang="0">
                  <a:pos x="955" y="65"/>
                </a:cxn>
                <a:cxn ang="0">
                  <a:pos x="949" y="37"/>
                </a:cxn>
                <a:cxn ang="0">
                  <a:pos x="945" y="17"/>
                </a:cxn>
                <a:cxn ang="0">
                  <a:pos x="961" y="4"/>
                </a:cxn>
              </a:cxnLst>
              <a:rect l="0" t="0" r="r" b="b"/>
              <a:pathLst>
                <a:path w="1058" h="513">
                  <a:moveTo>
                    <a:pt x="623" y="510"/>
                  </a:moveTo>
                  <a:lnTo>
                    <a:pt x="625" y="512"/>
                  </a:lnTo>
                  <a:lnTo>
                    <a:pt x="625" y="513"/>
                  </a:lnTo>
                  <a:lnTo>
                    <a:pt x="623" y="510"/>
                  </a:lnTo>
                  <a:close/>
                  <a:moveTo>
                    <a:pt x="622" y="509"/>
                  </a:moveTo>
                  <a:lnTo>
                    <a:pt x="623" y="510"/>
                  </a:lnTo>
                  <a:lnTo>
                    <a:pt x="622" y="510"/>
                  </a:lnTo>
                  <a:lnTo>
                    <a:pt x="622" y="509"/>
                  </a:lnTo>
                  <a:close/>
                  <a:moveTo>
                    <a:pt x="595" y="494"/>
                  </a:moveTo>
                  <a:lnTo>
                    <a:pt x="596" y="494"/>
                  </a:lnTo>
                  <a:lnTo>
                    <a:pt x="596" y="495"/>
                  </a:lnTo>
                  <a:lnTo>
                    <a:pt x="597" y="496"/>
                  </a:lnTo>
                  <a:lnTo>
                    <a:pt x="598" y="496"/>
                  </a:lnTo>
                  <a:lnTo>
                    <a:pt x="599" y="497"/>
                  </a:lnTo>
                  <a:lnTo>
                    <a:pt x="601" y="497"/>
                  </a:lnTo>
                  <a:lnTo>
                    <a:pt x="602" y="496"/>
                  </a:lnTo>
                  <a:lnTo>
                    <a:pt x="604" y="496"/>
                  </a:lnTo>
                  <a:lnTo>
                    <a:pt x="607" y="495"/>
                  </a:lnTo>
                  <a:lnTo>
                    <a:pt x="607" y="496"/>
                  </a:lnTo>
                  <a:lnTo>
                    <a:pt x="608" y="496"/>
                  </a:lnTo>
                  <a:lnTo>
                    <a:pt x="610" y="498"/>
                  </a:lnTo>
                  <a:lnTo>
                    <a:pt x="614" y="498"/>
                  </a:lnTo>
                  <a:lnTo>
                    <a:pt x="614" y="500"/>
                  </a:lnTo>
                  <a:lnTo>
                    <a:pt x="616" y="500"/>
                  </a:lnTo>
                  <a:lnTo>
                    <a:pt x="611" y="502"/>
                  </a:lnTo>
                  <a:lnTo>
                    <a:pt x="611" y="504"/>
                  </a:lnTo>
                  <a:lnTo>
                    <a:pt x="609" y="506"/>
                  </a:lnTo>
                  <a:lnTo>
                    <a:pt x="603" y="506"/>
                  </a:lnTo>
                  <a:lnTo>
                    <a:pt x="597" y="502"/>
                  </a:lnTo>
                  <a:lnTo>
                    <a:pt x="595" y="501"/>
                  </a:lnTo>
                  <a:lnTo>
                    <a:pt x="592" y="498"/>
                  </a:lnTo>
                  <a:lnTo>
                    <a:pt x="592" y="496"/>
                  </a:lnTo>
                  <a:lnTo>
                    <a:pt x="595" y="494"/>
                  </a:lnTo>
                  <a:close/>
                  <a:moveTo>
                    <a:pt x="630" y="482"/>
                  </a:moveTo>
                  <a:lnTo>
                    <a:pt x="633" y="482"/>
                  </a:lnTo>
                  <a:lnTo>
                    <a:pt x="633" y="484"/>
                  </a:lnTo>
                  <a:lnTo>
                    <a:pt x="630" y="484"/>
                  </a:lnTo>
                  <a:lnTo>
                    <a:pt x="630" y="485"/>
                  </a:lnTo>
                  <a:lnTo>
                    <a:pt x="629" y="485"/>
                  </a:lnTo>
                  <a:lnTo>
                    <a:pt x="629" y="483"/>
                  </a:lnTo>
                  <a:lnTo>
                    <a:pt x="630" y="482"/>
                  </a:lnTo>
                  <a:close/>
                  <a:moveTo>
                    <a:pt x="987" y="282"/>
                  </a:moveTo>
                  <a:lnTo>
                    <a:pt x="988" y="282"/>
                  </a:lnTo>
                  <a:lnTo>
                    <a:pt x="988" y="283"/>
                  </a:lnTo>
                  <a:lnTo>
                    <a:pt x="987" y="283"/>
                  </a:lnTo>
                  <a:lnTo>
                    <a:pt x="987" y="282"/>
                  </a:lnTo>
                  <a:close/>
                  <a:moveTo>
                    <a:pt x="984" y="282"/>
                  </a:moveTo>
                  <a:lnTo>
                    <a:pt x="987" y="283"/>
                  </a:lnTo>
                  <a:lnTo>
                    <a:pt x="984" y="283"/>
                  </a:lnTo>
                  <a:lnTo>
                    <a:pt x="984" y="282"/>
                  </a:lnTo>
                  <a:close/>
                  <a:moveTo>
                    <a:pt x="257" y="281"/>
                  </a:moveTo>
                  <a:lnTo>
                    <a:pt x="263" y="281"/>
                  </a:lnTo>
                  <a:lnTo>
                    <a:pt x="263" y="282"/>
                  </a:lnTo>
                  <a:lnTo>
                    <a:pt x="265" y="283"/>
                  </a:lnTo>
                  <a:lnTo>
                    <a:pt x="265" y="285"/>
                  </a:lnTo>
                  <a:lnTo>
                    <a:pt x="257" y="285"/>
                  </a:lnTo>
                  <a:lnTo>
                    <a:pt x="257" y="281"/>
                  </a:lnTo>
                  <a:close/>
                  <a:moveTo>
                    <a:pt x="950" y="243"/>
                  </a:moveTo>
                  <a:lnTo>
                    <a:pt x="950" y="244"/>
                  </a:lnTo>
                  <a:lnTo>
                    <a:pt x="951" y="243"/>
                  </a:lnTo>
                  <a:lnTo>
                    <a:pt x="950" y="243"/>
                  </a:lnTo>
                  <a:close/>
                  <a:moveTo>
                    <a:pt x="230" y="233"/>
                  </a:moveTo>
                  <a:lnTo>
                    <a:pt x="234" y="233"/>
                  </a:lnTo>
                  <a:lnTo>
                    <a:pt x="236" y="235"/>
                  </a:lnTo>
                  <a:lnTo>
                    <a:pt x="236" y="237"/>
                  </a:lnTo>
                  <a:lnTo>
                    <a:pt x="242" y="238"/>
                  </a:lnTo>
                  <a:lnTo>
                    <a:pt x="243" y="237"/>
                  </a:lnTo>
                  <a:lnTo>
                    <a:pt x="244" y="237"/>
                  </a:lnTo>
                  <a:lnTo>
                    <a:pt x="246" y="238"/>
                  </a:lnTo>
                  <a:lnTo>
                    <a:pt x="247" y="237"/>
                  </a:lnTo>
                  <a:lnTo>
                    <a:pt x="250" y="236"/>
                  </a:lnTo>
                  <a:lnTo>
                    <a:pt x="256" y="236"/>
                  </a:lnTo>
                  <a:lnTo>
                    <a:pt x="259" y="237"/>
                  </a:lnTo>
                  <a:lnTo>
                    <a:pt x="260" y="238"/>
                  </a:lnTo>
                  <a:lnTo>
                    <a:pt x="260" y="240"/>
                  </a:lnTo>
                  <a:lnTo>
                    <a:pt x="257" y="243"/>
                  </a:lnTo>
                  <a:lnTo>
                    <a:pt x="251" y="243"/>
                  </a:lnTo>
                  <a:lnTo>
                    <a:pt x="249" y="244"/>
                  </a:lnTo>
                  <a:lnTo>
                    <a:pt x="243" y="244"/>
                  </a:lnTo>
                  <a:lnTo>
                    <a:pt x="242" y="243"/>
                  </a:lnTo>
                  <a:lnTo>
                    <a:pt x="236" y="243"/>
                  </a:lnTo>
                  <a:lnTo>
                    <a:pt x="230" y="238"/>
                  </a:lnTo>
                  <a:lnTo>
                    <a:pt x="229" y="237"/>
                  </a:lnTo>
                  <a:lnTo>
                    <a:pt x="230" y="233"/>
                  </a:lnTo>
                  <a:close/>
                  <a:moveTo>
                    <a:pt x="117" y="199"/>
                  </a:moveTo>
                  <a:lnTo>
                    <a:pt x="123" y="199"/>
                  </a:lnTo>
                  <a:lnTo>
                    <a:pt x="128" y="202"/>
                  </a:lnTo>
                  <a:lnTo>
                    <a:pt x="129" y="202"/>
                  </a:lnTo>
                  <a:lnTo>
                    <a:pt x="130" y="203"/>
                  </a:lnTo>
                  <a:lnTo>
                    <a:pt x="131" y="203"/>
                  </a:lnTo>
                  <a:lnTo>
                    <a:pt x="133" y="205"/>
                  </a:lnTo>
                  <a:lnTo>
                    <a:pt x="136" y="205"/>
                  </a:lnTo>
                  <a:lnTo>
                    <a:pt x="137" y="206"/>
                  </a:lnTo>
                  <a:lnTo>
                    <a:pt x="137" y="207"/>
                  </a:lnTo>
                  <a:lnTo>
                    <a:pt x="130" y="207"/>
                  </a:lnTo>
                  <a:lnTo>
                    <a:pt x="129" y="208"/>
                  </a:lnTo>
                  <a:lnTo>
                    <a:pt x="128" y="208"/>
                  </a:lnTo>
                  <a:lnTo>
                    <a:pt x="128" y="207"/>
                  </a:lnTo>
                  <a:lnTo>
                    <a:pt x="119" y="207"/>
                  </a:lnTo>
                  <a:lnTo>
                    <a:pt x="117" y="205"/>
                  </a:lnTo>
                  <a:lnTo>
                    <a:pt x="116" y="202"/>
                  </a:lnTo>
                  <a:lnTo>
                    <a:pt x="116" y="200"/>
                  </a:lnTo>
                  <a:lnTo>
                    <a:pt x="117" y="199"/>
                  </a:lnTo>
                  <a:close/>
                  <a:moveTo>
                    <a:pt x="107" y="194"/>
                  </a:moveTo>
                  <a:lnTo>
                    <a:pt x="108" y="194"/>
                  </a:lnTo>
                  <a:lnTo>
                    <a:pt x="112" y="196"/>
                  </a:lnTo>
                  <a:lnTo>
                    <a:pt x="113" y="196"/>
                  </a:lnTo>
                  <a:lnTo>
                    <a:pt x="113" y="199"/>
                  </a:lnTo>
                  <a:lnTo>
                    <a:pt x="112" y="200"/>
                  </a:lnTo>
                  <a:lnTo>
                    <a:pt x="112" y="201"/>
                  </a:lnTo>
                  <a:lnTo>
                    <a:pt x="107" y="201"/>
                  </a:lnTo>
                  <a:lnTo>
                    <a:pt x="106" y="199"/>
                  </a:lnTo>
                  <a:lnTo>
                    <a:pt x="105" y="199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07" y="194"/>
                  </a:lnTo>
                  <a:close/>
                  <a:moveTo>
                    <a:pt x="125" y="188"/>
                  </a:moveTo>
                  <a:lnTo>
                    <a:pt x="126" y="188"/>
                  </a:lnTo>
                  <a:lnTo>
                    <a:pt x="129" y="190"/>
                  </a:lnTo>
                  <a:lnTo>
                    <a:pt x="137" y="193"/>
                  </a:lnTo>
                  <a:lnTo>
                    <a:pt x="143" y="196"/>
                  </a:lnTo>
                  <a:lnTo>
                    <a:pt x="147" y="197"/>
                  </a:lnTo>
                  <a:lnTo>
                    <a:pt x="149" y="200"/>
                  </a:lnTo>
                  <a:lnTo>
                    <a:pt x="145" y="200"/>
                  </a:lnTo>
                  <a:lnTo>
                    <a:pt x="143" y="199"/>
                  </a:lnTo>
                  <a:lnTo>
                    <a:pt x="142" y="199"/>
                  </a:lnTo>
                  <a:lnTo>
                    <a:pt x="141" y="197"/>
                  </a:lnTo>
                  <a:lnTo>
                    <a:pt x="138" y="197"/>
                  </a:lnTo>
                  <a:lnTo>
                    <a:pt x="138" y="196"/>
                  </a:lnTo>
                  <a:lnTo>
                    <a:pt x="137" y="197"/>
                  </a:lnTo>
                  <a:lnTo>
                    <a:pt x="137" y="196"/>
                  </a:lnTo>
                  <a:lnTo>
                    <a:pt x="136" y="196"/>
                  </a:lnTo>
                  <a:lnTo>
                    <a:pt x="136" y="195"/>
                  </a:lnTo>
                  <a:lnTo>
                    <a:pt x="131" y="194"/>
                  </a:lnTo>
                  <a:lnTo>
                    <a:pt x="130" y="194"/>
                  </a:lnTo>
                  <a:lnTo>
                    <a:pt x="130" y="193"/>
                  </a:lnTo>
                  <a:lnTo>
                    <a:pt x="129" y="192"/>
                  </a:lnTo>
                  <a:lnTo>
                    <a:pt x="128" y="192"/>
                  </a:lnTo>
                  <a:lnTo>
                    <a:pt x="125" y="189"/>
                  </a:lnTo>
                  <a:lnTo>
                    <a:pt x="125" y="188"/>
                  </a:lnTo>
                  <a:close/>
                  <a:moveTo>
                    <a:pt x="167" y="186"/>
                  </a:moveTo>
                  <a:lnTo>
                    <a:pt x="175" y="186"/>
                  </a:lnTo>
                  <a:lnTo>
                    <a:pt x="179" y="189"/>
                  </a:lnTo>
                  <a:lnTo>
                    <a:pt x="179" y="190"/>
                  </a:lnTo>
                  <a:lnTo>
                    <a:pt x="180" y="190"/>
                  </a:lnTo>
                  <a:lnTo>
                    <a:pt x="180" y="192"/>
                  </a:lnTo>
                  <a:lnTo>
                    <a:pt x="179" y="192"/>
                  </a:lnTo>
                  <a:lnTo>
                    <a:pt x="179" y="194"/>
                  </a:lnTo>
                  <a:lnTo>
                    <a:pt x="178" y="195"/>
                  </a:lnTo>
                  <a:lnTo>
                    <a:pt x="176" y="194"/>
                  </a:lnTo>
                  <a:lnTo>
                    <a:pt x="168" y="194"/>
                  </a:lnTo>
                  <a:lnTo>
                    <a:pt x="164" y="190"/>
                  </a:lnTo>
                  <a:lnTo>
                    <a:pt x="164" y="188"/>
                  </a:lnTo>
                  <a:lnTo>
                    <a:pt x="167" y="186"/>
                  </a:lnTo>
                  <a:close/>
                  <a:moveTo>
                    <a:pt x="937" y="183"/>
                  </a:moveTo>
                  <a:lnTo>
                    <a:pt x="938" y="183"/>
                  </a:lnTo>
                  <a:lnTo>
                    <a:pt x="938" y="184"/>
                  </a:lnTo>
                  <a:lnTo>
                    <a:pt x="937" y="184"/>
                  </a:lnTo>
                  <a:lnTo>
                    <a:pt x="937" y="183"/>
                  </a:lnTo>
                  <a:close/>
                  <a:moveTo>
                    <a:pt x="938" y="182"/>
                  </a:moveTo>
                  <a:lnTo>
                    <a:pt x="939" y="182"/>
                  </a:lnTo>
                  <a:lnTo>
                    <a:pt x="938" y="183"/>
                  </a:lnTo>
                  <a:lnTo>
                    <a:pt x="938" y="182"/>
                  </a:lnTo>
                  <a:close/>
                  <a:moveTo>
                    <a:pt x="949" y="170"/>
                  </a:moveTo>
                  <a:lnTo>
                    <a:pt x="948" y="172"/>
                  </a:lnTo>
                  <a:lnTo>
                    <a:pt x="950" y="170"/>
                  </a:lnTo>
                  <a:lnTo>
                    <a:pt x="949" y="170"/>
                  </a:lnTo>
                  <a:close/>
                  <a:moveTo>
                    <a:pt x="137" y="169"/>
                  </a:moveTo>
                  <a:lnTo>
                    <a:pt x="138" y="170"/>
                  </a:lnTo>
                  <a:lnTo>
                    <a:pt x="138" y="169"/>
                  </a:lnTo>
                  <a:lnTo>
                    <a:pt x="141" y="171"/>
                  </a:lnTo>
                  <a:lnTo>
                    <a:pt x="141" y="172"/>
                  </a:lnTo>
                  <a:lnTo>
                    <a:pt x="142" y="172"/>
                  </a:lnTo>
                  <a:lnTo>
                    <a:pt x="141" y="174"/>
                  </a:lnTo>
                  <a:lnTo>
                    <a:pt x="137" y="174"/>
                  </a:lnTo>
                  <a:lnTo>
                    <a:pt x="136" y="172"/>
                  </a:lnTo>
                  <a:lnTo>
                    <a:pt x="136" y="170"/>
                  </a:lnTo>
                  <a:lnTo>
                    <a:pt x="137" y="169"/>
                  </a:lnTo>
                  <a:close/>
                  <a:moveTo>
                    <a:pt x="2" y="146"/>
                  </a:moveTo>
                  <a:lnTo>
                    <a:pt x="4" y="146"/>
                  </a:lnTo>
                  <a:lnTo>
                    <a:pt x="4" y="149"/>
                  </a:lnTo>
                  <a:lnTo>
                    <a:pt x="5" y="149"/>
                  </a:lnTo>
                  <a:lnTo>
                    <a:pt x="5" y="147"/>
                  </a:lnTo>
                  <a:lnTo>
                    <a:pt x="6" y="149"/>
                  </a:lnTo>
                  <a:lnTo>
                    <a:pt x="6" y="155"/>
                  </a:lnTo>
                  <a:lnTo>
                    <a:pt x="5" y="156"/>
                  </a:lnTo>
                  <a:lnTo>
                    <a:pt x="1" y="156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7"/>
                  </a:lnTo>
                  <a:lnTo>
                    <a:pt x="2" y="147"/>
                  </a:lnTo>
                  <a:lnTo>
                    <a:pt x="2" y="146"/>
                  </a:lnTo>
                  <a:close/>
                  <a:moveTo>
                    <a:pt x="6" y="135"/>
                  </a:moveTo>
                  <a:lnTo>
                    <a:pt x="8" y="135"/>
                  </a:lnTo>
                  <a:lnTo>
                    <a:pt x="8" y="139"/>
                  </a:lnTo>
                  <a:lnTo>
                    <a:pt x="6" y="139"/>
                  </a:lnTo>
                  <a:lnTo>
                    <a:pt x="6" y="135"/>
                  </a:lnTo>
                  <a:close/>
                  <a:moveTo>
                    <a:pt x="952" y="78"/>
                  </a:moveTo>
                  <a:lnTo>
                    <a:pt x="952" y="83"/>
                  </a:lnTo>
                  <a:lnTo>
                    <a:pt x="951" y="84"/>
                  </a:lnTo>
                  <a:lnTo>
                    <a:pt x="952" y="78"/>
                  </a:lnTo>
                  <a:close/>
                  <a:moveTo>
                    <a:pt x="952" y="77"/>
                  </a:moveTo>
                  <a:lnTo>
                    <a:pt x="952" y="78"/>
                  </a:lnTo>
                  <a:lnTo>
                    <a:pt x="952" y="77"/>
                  </a:lnTo>
                  <a:close/>
                  <a:moveTo>
                    <a:pt x="971" y="0"/>
                  </a:moveTo>
                  <a:lnTo>
                    <a:pt x="974" y="0"/>
                  </a:lnTo>
                  <a:lnTo>
                    <a:pt x="974" y="5"/>
                  </a:lnTo>
                  <a:lnTo>
                    <a:pt x="976" y="5"/>
                  </a:lnTo>
                  <a:lnTo>
                    <a:pt x="976" y="4"/>
                  </a:lnTo>
                  <a:lnTo>
                    <a:pt x="977" y="5"/>
                  </a:lnTo>
                  <a:lnTo>
                    <a:pt x="979" y="5"/>
                  </a:lnTo>
                  <a:lnTo>
                    <a:pt x="979" y="8"/>
                  </a:lnTo>
                  <a:lnTo>
                    <a:pt x="977" y="8"/>
                  </a:lnTo>
                  <a:lnTo>
                    <a:pt x="977" y="9"/>
                  </a:lnTo>
                  <a:lnTo>
                    <a:pt x="973" y="14"/>
                  </a:lnTo>
                  <a:lnTo>
                    <a:pt x="973" y="16"/>
                  </a:lnTo>
                  <a:lnTo>
                    <a:pt x="975" y="17"/>
                  </a:lnTo>
                  <a:lnTo>
                    <a:pt x="975" y="20"/>
                  </a:lnTo>
                  <a:lnTo>
                    <a:pt x="981" y="20"/>
                  </a:lnTo>
                  <a:lnTo>
                    <a:pt x="982" y="17"/>
                  </a:lnTo>
                  <a:lnTo>
                    <a:pt x="982" y="16"/>
                  </a:lnTo>
                  <a:lnTo>
                    <a:pt x="986" y="16"/>
                  </a:lnTo>
                  <a:lnTo>
                    <a:pt x="986" y="14"/>
                  </a:lnTo>
                  <a:lnTo>
                    <a:pt x="987" y="14"/>
                  </a:lnTo>
                  <a:lnTo>
                    <a:pt x="987" y="17"/>
                  </a:lnTo>
                  <a:lnTo>
                    <a:pt x="988" y="17"/>
                  </a:lnTo>
                  <a:lnTo>
                    <a:pt x="988" y="16"/>
                  </a:lnTo>
                  <a:lnTo>
                    <a:pt x="990" y="16"/>
                  </a:lnTo>
                  <a:lnTo>
                    <a:pt x="993" y="15"/>
                  </a:lnTo>
                  <a:lnTo>
                    <a:pt x="995" y="15"/>
                  </a:lnTo>
                  <a:lnTo>
                    <a:pt x="996" y="16"/>
                  </a:lnTo>
                  <a:lnTo>
                    <a:pt x="999" y="16"/>
                  </a:lnTo>
                  <a:lnTo>
                    <a:pt x="999" y="18"/>
                  </a:lnTo>
                  <a:lnTo>
                    <a:pt x="1002" y="18"/>
                  </a:lnTo>
                  <a:lnTo>
                    <a:pt x="1002" y="16"/>
                  </a:lnTo>
                  <a:lnTo>
                    <a:pt x="1004" y="16"/>
                  </a:lnTo>
                  <a:lnTo>
                    <a:pt x="1004" y="17"/>
                  </a:lnTo>
                  <a:lnTo>
                    <a:pt x="1005" y="17"/>
                  </a:lnTo>
                  <a:lnTo>
                    <a:pt x="1006" y="18"/>
                  </a:lnTo>
                  <a:lnTo>
                    <a:pt x="1006" y="20"/>
                  </a:lnTo>
                  <a:lnTo>
                    <a:pt x="1008" y="17"/>
                  </a:lnTo>
                  <a:lnTo>
                    <a:pt x="1011" y="17"/>
                  </a:lnTo>
                  <a:lnTo>
                    <a:pt x="1014" y="16"/>
                  </a:lnTo>
                  <a:lnTo>
                    <a:pt x="1015" y="16"/>
                  </a:lnTo>
                  <a:lnTo>
                    <a:pt x="1015" y="15"/>
                  </a:lnTo>
                  <a:lnTo>
                    <a:pt x="1017" y="15"/>
                  </a:lnTo>
                  <a:lnTo>
                    <a:pt x="1017" y="10"/>
                  </a:lnTo>
                  <a:lnTo>
                    <a:pt x="1020" y="10"/>
                  </a:lnTo>
                  <a:lnTo>
                    <a:pt x="1023" y="12"/>
                  </a:lnTo>
                  <a:lnTo>
                    <a:pt x="1024" y="11"/>
                  </a:lnTo>
                  <a:lnTo>
                    <a:pt x="1026" y="11"/>
                  </a:lnTo>
                  <a:lnTo>
                    <a:pt x="1027" y="12"/>
                  </a:lnTo>
                  <a:lnTo>
                    <a:pt x="1031" y="12"/>
                  </a:lnTo>
                  <a:lnTo>
                    <a:pt x="1032" y="11"/>
                  </a:lnTo>
                  <a:lnTo>
                    <a:pt x="1032" y="10"/>
                  </a:lnTo>
                  <a:lnTo>
                    <a:pt x="1033" y="10"/>
                  </a:lnTo>
                  <a:lnTo>
                    <a:pt x="1035" y="12"/>
                  </a:lnTo>
                  <a:lnTo>
                    <a:pt x="1040" y="12"/>
                  </a:lnTo>
                  <a:lnTo>
                    <a:pt x="1040" y="11"/>
                  </a:lnTo>
                  <a:lnTo>
                    <a:pt x="1042" y="11"/>
                  </a:lnTo>
                  <a:lnTo>
                    <a:pt x="1043" y="12"/>
                  </a:lnTo>
                  <a:lnTo>
                    <a:pt x="1043" y="16"/>
                  </a:lnTo>
                  <a:lnTo>
                    <a:pt x="1045" y="16"/>
                  </a:lnTo>
                  <a:lnTo>
                    <a:pt x="1044" y="17"/>
                  </a:lnTo>
                  <a:lnTo>
                    <a:pt x="1043" y="22"/>
                  </a:lnTo>
                  <a:lnTo>
                    <a:pt x="1043" y="27"/>
                  </a:lnTo>
                  <a:lnTo>
                    <a:pt x="1044" y="28"/>
                  </a:lnTo>
                  <a:lnTo>
                    <a:pt x="1046" y="28"/>
                  </a:lnTo>
                  <a:lnTo>
                    <a:pt x="1048" y="27"/>
                  </a:lnTo>
                  <a:lnTo>
                    <a:pt x="1051" y="28"/>
                  </a:lnTo>
                  <a:lnTo>
                    <a:pt x="1054" y="29"/>
                  </a:lnTo>
                  <a:lnTo>
                    <a:pt x="1055" y="30"/>
                  </a:lnTo>
                  <a:lnTo>
                    <a:pt x="1057" y="31"/>
                  </a:lnTo>
                  <a:lnTo>
                    <a:pt x="1057" y="33"/>
                  </a:lnTo>
                  <a:lnTo>
                    <a:pt x="1058" y="33"/>
                  </a:lnTo>
                  <a:lnTo>
                    <a:pt x="1056" y="36"/>
                  </a:lnTo>
                  <a:lnTo>
                    <a:pt x="1055" y="37"/>
                  </a:lnTo>
                  <a:lnTo>
                    <a:pt x="1055" y="39"/>
                  </a:lnTo>
                  <a:lnTo>
                    <a:pt x="1054" y="41"/>
                  </a:lnTo>
                  <a:lnTo>
                    <a:pt x="1054" y="42"/>
                  </a:lnTo>
                  <a:lnTo>
                    <a:pt x="1051" y="42"/>
                  </a:lnTo>
                  <a:lnTo>
                    <a:pt x="1051" y="43"/>
                  </a:lnTo>
                  <a:lnTo>
                    <a:pt x="1050" y="43"/>
                  </a:lnTo>
                  <a:lnTo>
                    <a:pt x="1049" y="46"/>
                  </a:lnTo>
                  <a:lnTo>
                    <a:pt x="1046" y="48"/>
                  </a:lnTo>
                  <a:lnTo>
                    <a:pt x="1043" y="49"/>
                  </a:lnTo>
                  <a:lnTo>
                    <a:pt x="1040" y="49"/>
                  </a:lnTo>
                  <a:lnTo>
                    <a:pt x="1039" y="51"/>
                  </a:lnTo>
                  <a:lnTo>
                    <a:pt x="1038" y="53"/>
                  </a:lnTo>
                  <a:lnTo>
                    <a:pt x="1035" y="57"/>
                  </a:lnTo>
                  <a:lnTo>
                    <a:pt x="1035" y="59"/>
                  </a:lnTo>
                  <a:lnTo>
                    <a:pt x="1033" y="61"/>
                  </a:lnTo>
                  <a:lnTo>
                    <a:pt x="1032" y="63"/>
                  </a:lnTo>
                  <a:lnTo>
                    <a:pt x="1031" y="63"/>
                  </a:lnTo>
                  <a:lnTo>
                    <a:pt x="1029" y="61"/>
                  </a:lnTo>
                  <a:lnTo>
                    <a:pt x="1027" y="63"/>
                  </a:lnTo>
                  <a:lnTo>
                    <a:pt x="1027" y="65"/>
                  </a:lnTo>
                  <a:lnTo>
                    <a:pt x="1029" y="67"/>
                  </a:lnTo>
                  <a:lnTo>
                    <a:pt x="1030" y="67"/>
                  </a:lnTo>
                  <a:lnTo>
                    <a:pt x="1030" y="70"/>
                  </a:lnTo>
                  <a:lnTo>
                    <a:pt x="1031" y="71"/>
                  </a:lnTo>
                  <a:lnTo>
                    <a:pt x="1031" y="72"/>
                  </a:lnTo>
                  <a:lnTo>
                    <a:pt x="1032" y="72"/>
                  </a:lnTo>
                  <a:lnTo>
                    <a:pt x="1032" y="73"/>
                  </a:lnTo>
                  <a:lnTo>
                    <a:pt x="1031" y="74"/>
                  </a:lnTo>
                  <a:lnTo>
                    <a:pt x="1031" y="76"/>
                  </a:lnTo>
                  <a:lnTo>
                    <a:pt x="1032" y="76"/>
                  </a:lnTo>
                  <a:lnTo>
                    <a:pt x="1032" y="77"/>
                  </a:lnTo>
                  <a:lnTo>
                    <a:pt x="1031" y="77"/>
                  </a:lnTo>
                  <a:lnTo>
                    <a:pt x="1031" y="79"/>
                  </a:lnTo>
                  <a:lnTo>
                    <a:pt x="1032" y="82"/>
                  </a:lnTo>
                  <a:lnTo>
                    <a:pt x="1032" y="85"/>
                  </a:lnTo>
                  <a:lnTo>
                    <a:pt x="1031" y="88"/>
                  </a:lnTo>
                  <a:lnTo>
                    <a:pt x="1031" y="90"/>
                  </a:lnTo>
                  <a:lnTo>
                    <a:pt x="1032" y="90"/>
                  </a:lnTo>
                  <a:lnTo>
                    <a:pt x="1032" y="92"/>
                  </a:lnTo>
                  <a:lnTo>
                    <a:pt x="1031" y="94"/>
                  </a:lnTo>
                  <a:lnTo>
                    <a:pt x="1031" y="98"/>
                  </a:lnTo>
                  <a:lnTo>
                    <a:pt x="1033" y="101"/>
                  </a:lnTo>
                  <a:lnTo>
                    <a:pt x="1030" y="104"/>
                  </a:lnTo>
                  <a:lnTo>
                    <a:pt x="1030" y="106"/>
                  </a:lnTo>
                  <a:lnTo>
                    <a:pt x="1029" y="107"/>
                  </a:lnTo>
                  <a:lnTo>
                    <a:pt x="1026" y="107"/>
                  </a:lnTo>
                  <a:lnTo>
                    <a:pt x="1025" y="108"/>
                  </a:lnTo>
                  <a:lnTo>
                    <a:pt x="1024" y="108"/>
                  </a:lnTo>
                  <a:lnTo>
                    <a:pt x="1023" y="110"/>
                  </a:lnTo>
                  <a:lnTo>
                    <a:pt x="1023" y="112"/>
                  </a:lnTo>
                  <a:lnTo>
                    <a:pt x="1024" y="113"/>
                  </a:lnTo>
                  <a:lnTo>
                    <a:pt x="1024" y="114"/>
                  </a:lnTo>
                  <a:lnTo>
                    <a:pt x="1026" y="114"/>
                  </a:lnTo>
                  <a:lnTo>
                    <a:pt x="1026" y="115"/>
                  </a:lnTo>
                  <a:lnTo>
                    <a:pt x="1027" y="115"/>
                  </a:lnTo>
                  <a:lnTo>
                    <a:pt x="1029" y="116"/>
                  </a:lnTo>
                  <a:lnTo>
                    <a:pt x="1030" y="120"/>
                  </a:lnTo>
                  <a:lnTo>
                    <a:pt x="1029" y="121"/>
                  </a:lnTo>
                  <a:lnTo>
                    <a:pt x="1029" y="125"/>
                  </a:lnTo>
                  <a:lnTo>
                    <a:pt x="1027" y="125"/>
                  </a:lnTo>
                  <a:lnTo>
                    <a:pt x="1027" y="128"/>
                  </a:lnTo>
                  <a:lnTo>
                    <a:pt x="1025" y="131"/>
                  </a:lnTo>
                  <a:lnTo>
                    <a:pt x="1025" y="133"/>
                  </a:lnTo>
                  <a:lnTo>
                    <a:pt x="1024" y="134"/>
                  </a:lnTo>
                  <a:lnTo>
                    <a:pt x="1024" y="137"/>
                  </a:lnTo>
                  <a:lnTo>
                    <a:pt x="1023" y="138"/>
                  </a:lnTo>
                  <a:lnTo>
                    <a:pt x="1001" y="138"/>
                  </a:lnTo>
                  <a:lnTo>
                    <a:pt x="1001" y="139"/>
                  </a:lnTo>
                  <a:lnTo>
                    <a:pt x="1002" y="143"/>
                  </a:lnTo>
                  <a:lnTo>
                    <a:pt x="1006" y="146"/>
                  </a:lnTo>
                  <a:lnTo>
                    <a:pt x="1007" y="146"/>
                  </a:lnTo>
                  <a:lnTo>
                    <a:pt x="1007" y="147"/>
                  </a:lnTo>
                  <a:lnTo>
                    <a:pt x="1008" y="149"/>
                  </a:lnTo>
                  <a:lnTo>
                    <a:pt x="1009" y="149"/>
                  </a:lnTo>
                  <a:lnTo>
                    <a:pt x="1011" y="150"/>
                  </a:lnTo>
                  <a:lnTo>
                    <a:pt x="1012" y="150"/>
                  </a:lnTo>
                  <a:lnTo>
                    <a:pt x="1012" y="151"/>
                  </a:lnTo>
                  <a:lnTo>
                    <a:pt x="1011" y="152"/>
                  </a:lnTo>
                  <a:lnTo>
                    <a:pt x="1011" y="157"/>
                  </a:lnTo>
                  <a:lnTo>
                    <a:pt x="1014" y="160"/>
                  </a:lnTo>
                  <a:lnTo>
                    <a:pt x="1013" y="162"/>
                  </a:lnTo>
                  <a:lnTo>
                    <a:pt x="1013" y="163"/>
                  </a:lnTo>
                  <a:lnTo>
                    <a:pt x="1015" y="165"/>
                  </a:lnTo>
                  <a:lnTo>
                    <a:pt x="1018" y="165"/>
                  </a:lnTo>
                  <a:lnTo>
                    <a:pt x="1018" y="169"/>
                  </a:lnTo>
                  <a:lnTo>
                    <a:pt x="1019" y="170"/>
                  </a:lnTo>
                  <a:lnTo>
                    <a:pt x="1020" y="170"/>
                  </a:lnTo>
                  <a:lnTo>
                    <a:pt x="1020" y="169"/>
                  </a:lnTo>
                  <a:lnTo>
                    <a:pt x="1023" y="169"/>
                  </a:lnTo>
                  <a:lnTo>
                    <a:pt x="1024" y="170"/>
                  </a:lnTo>
                  <a:lnTo>
                    <a:pt x="1025" y="170"/>
                  </a:lnTo>
                  <a:lnTo>
                    <a:pt x="1025" y="174"/>
                  </a:lnTo>
                  <a:lnTo>
                    <a:pt x="1026" y="174"/>
                  </a:lnTo>
                  <a:lnTo>
                    <a:pt x="1025" y="175"/>
                  </a:lnTo>
                  <a:lnTo>
                    <a:pt x="1024" y="178"/>
                  </a:lnTo>
                  <a:lnTo>
                    <a:pt x="1023" y="180"/>
                  </a:lnTo>
                  <a:lnTo>
                    <a:pt x="1021" y="180"/>
                  </a:lnTo>
                  <a:lnTo>
                    <a:pt x="1023" y="181"/>
                  </a:lnTo>
                  <a:lnTo>
                    <a:pt x="1023" y="183"/>
                  </a:lnTo>
                  <a:lnTo>
                    <a:pt x="1021" y="183"/>
                  </a:lnTo>
                  <a:lnTo>
                    <a:pt x="1021" y="184"/>
                  </a:lnTo>
                  <a:lnTo>
                    <a:pt x="1018" y="184"/>
                  </a:lnTo>
                  <a:lnTo>
                    <a:pt x="1018" y="186"/>
                  </a:lnTo>
                  <a:lnTo>
                    <a:pt x="1017" y="187"/>
                  </a:lnTo>
                  <a:lnTo>
                    <a:pt x="1015" y="187"/>
                  </a:lnTo>
                  <a:lnTo>
                    <a:pt x="1015" y="188"/>
                  </a:lnTo>
                  <a:lnTo>
                    <a:pt x="1013" y="189"/>
                  </a:lnTo>
                  <a:lnTo>
                    <a:pt x="1013" y="190"/>
                  </a:lnTo>
                  <a:lnTo>
                    <a:pt x="1012" y="193"/>
                  </a:lnTo>
                  <a:lnTo>
                    <a:pt x="1012" y="194"/>
                  </a:lnTo>
                  <a:lnTo>
                    <a:pt x="1013" y="195"/>
                  </a:lnTo>
                  <a:lnTo>
                    <a:pt x="1013" y="196"/>
                  </a:lnTo>
                  <a:lnTo>
                    <a:pt x="1011" y="199"/>
                  </a:lnTo>
                  <a:lnTo>
                    <a:pt x="1011" y="201"/>
                  </a:lnTo>
                  <a:lnTo>
                    <a:pt x="1009" y="202"/>
                  </a:lnTo>
                  <a:lnTo>
                    <a:pt x="1011" y="203"/>
                  </a:lnTo>
                  <a:lnTo>
                    <a:pt x="1009" y="205"/>
                  </a:lnTo>
                  <a:lnTo>
                    <a:pt x="1011" y="206"/>
                  </a:lnTo>
                  <a:lnTo>
                    <a:pt x="1015" y="212"/>
                  </a:lnTo>
                  <a:lnTo>
                    <a:pt x="1018" y="214"/>
                  </a:lnTo>
                  <a:lnTo>
                    <a:pt x="1019" y="219"/>
                  </a:lnTo>
                  <a:lnTo>
                    <a:pt x="1023" y="219"/>
                  </a:lnTo>
                  <a:lnTo>
                    <a:pt x="1024" y="218"/>
                  </a:lnTo>
                  <a:lnTo>
                    <a:pt x="1027" y="218"/>
                  </a:lnTo>
                  <a:lnTo>
                    <a:pt x="1025" y="223"/>
                  </a:lnTo>
                  <a:lnTo>
                    <a:pt x="1025" y="224"/>
                  </a:lnTo>
                  <a:lnTo>
                    <a:pt x="1024" y="226"/>
                  </a:lnTo>
                  <a:lnTo>
                    <a:pt x="1024" y="227"/>
                  </a:lnTo>
                  <a:lnTo>
                    <a:pt x="1023" y="227"/>
                  </a:lnTo>
                  <a:lnTo>
                    <a:pt x="1020" y="226"/>
                  </a:lnTo>
                  <a:lnTo>
                    <a:pt x="1019" y="226"/>
                  </a:lnTo>
                  <a:lnTo>
                    <a:pt x="1019" y="229"/>
                  </a:lnTo>
                  <a:lnTo>
                    <a:pt x="1018" y="229"/>
                  </a:lnTo>
                  <a:lnTo>
                    <a:pt x="1017" y="230"/>
                  </a:lnTo>
                  <a:lnTo>
                    <a:pt x="1015" y="229"/>
                  </a:lnTo>
                  <a:lnTo>
                    <a:pt x="1014" y="230"/>
                  </a:lnTo>
                  <a:lnTo>
                    <a:pt x="1013" y="230"/>
                  </a:lnTo>
                  <a:lnTo>
                    <a:pt x="1013" y="232"/>
                  </a:lnTo>
                  <a:lnTo>
                    <a:pt x="1012" y="235"/>
                  </a:lnTo>
                  <a:lnTo>
                    <a:pt x="1012" y="237"/>
                  </a:lnTo>
                  <a:lnTo>
                    <a:pt x="1011" y="239"/>
                  </a:lnTo>
                  <a:lnTo>
                    <a:pt x="1007" y="242"/>
                  </a:lnTo>
                  <a:lnTo>
                    <a:pt x="1006" y="243"/>
                  </a:lnTo>
                  <a:lnTo>
                    <a:pt x="1005" y="245"/>
                  </a:lnTo>
                  <a:lnTo>
                    <a:pt x="1005" y="249"/>
                  </a:lnTo>
                  <a:lnTo>
                    <a:pt x="1002" y="251"/>
                  </a:lnTo>
                  <a:lnTo>
                    <a:pt x="1002" y="254"/>
                  </a:lnTo>
                  <a:lnTo>
                    <a:pt x="1004" y="255"/>
                  </a:lnTo>
                  <a:lnTo>
                    <a:pt x="1005" y="255"/>
                  </a:lnTo>
                  <a:lnTo>
                    <a:pt x="1005" y="260"/>
                  </a:lnTo>
                  <a:lnTo>
                    <a:pt x="1006" y="261"/>
                  </a:lnTo>
                  <a:lnTo>
                    <a:pt x="1006" y="266"/>
                  </a:lnTo>
                  <a:lnTo>
                    <a:pt x="1007" y="267"/>
                  </a:lnTo>
                  <a:lnTo>
                    <a:pt x="1006" y="268"/>
                  </a:lnTo>
                  <a:lnTo>
                    <a:pt x="1006" y="269"/>
                  </a:lnTo>
                  <a:lnTo>
                    <a:pt x="1007" y="272"/>
                  </a:lnTo>
                  <a:lnTo>
                    <a:pt x="1007" y="273"/>
                  </a:lnTo>
                  <a:lnTo>
                    <a:pt x="1004" y="273"/>
                  </a:lnTo>
                  <a:lnTo>
                    <a:pt x="1001" y="274"/>
                  </a:lnTo>
                  <a:lnTo>
                    <a:pt x="998" y="276"/>
                  </a:lnTo>
                  <a:lnTo>
                    <a:pt x="992" y="281"/>
                  </a:lnTo>
                  <a:lnTo>
                    <a:pt x="990" y="282"/>
                  </a:lnTo>
                  <a:lnTo>
                    <a:pt x="989" y="282"/>
                  </a:lnTo>
                  <a:lnTo>
                    <a:pt x="989" y="281"/>
                  </a:lnTo>
                  <a:lnTo>
                    <a:pt x="983" y="281"/>
                  </a:lnTo>
                  <a:lnTo>
                    <a:pt x="983" y="282"/>
                  </a:lnTo>
                  <a:lnTo>
                    <a:pt x="981" y="280"/>
                  </a:lnTo>
                  <a:lnTo>
                    <a:pt x="977" y="279"/>
                  </a:lnTo>
                  <a:lnTo>
                    <a:pt x="976" y="278"/>
                  </a:lnTo>
                  <a:lnTo>
                    <a:pt x="969" y="278"/>
                  </a:lnTo>
                  <a:lnTo>
                    <a:pt x="967" y="276"/>
                  </a:lnTo>
                  <a:lnTo>
                    <a:pt x="965" y="278"/>
                  </a:lnTo>
                  <a:lnTo>
                    <a:pt x="964" y="278"/>
                  </a:lnTo>
                  <a:lnTo>
                    <a:pt x="959" y="275"/>
                  </a:lnTo>
                  <a:lnTo>
                    <a:pt x="956" y="275"/>
                  </a:lnTo>
                  <a:lnTo>
                    <a:pt x="953" y="278"/>
                  </a:lnTo>
                  <a:lnTo>
                    <a:pt x="950" y="278"/>
                  </a:lnTo>
                  <a:lnTo>
                    <a:pt x="949" y="279"/>
                  </a:lnTo>
                  <a:lnTo>
                    <a:pt x="948" y="279"/>
                  </a:lnTo>
                  <a:lnTo>
                    <a:pt x="946" y="280"/>
                  </a:lnTo>
                  <a:lnTo>
                    <a:pt x="944" y="280"/>
                  </a:lnTo>
                  <a:lnTo>
                    <a:pt x="944" y="281"/>
                  </a:lnTo>
                  <a:lnTo>
                    <a:pt x="942" y="281"/>
                  </a:lnTo>
                  <a:lnTo>
                    <a:pt x="940" y="280"/>
                  </a:lnTo>
                  <a:lnTo>
                    <a:pt x="940" y="279"/>
                  </a:lnTo>
                  <a:lnTo>
                    <a:pt x="942" y="279"/>
                  </a:lnTo>
                  <a:lnTo>
                    <a:pt x="943" y="275"/>
                  </a:lnTo>
                  <a:lnTo>
                    <a:pt x="943" y="274"/>
                  </a:lnTo>
                  <a:lnTo>
                    <a:pt x="944" y="273"/>
                  </a:lnTo>
                  <a:lnTo>
                    <a:pt x="944" y="270"/>
                  </a:lnTo>
                  <a:lnTo>
                    <a:pt x="945" y="269"/>
                  </a:lnTo>
                  <a:lnTo>
                    <a:pt x="946" y="267"/>
                  </a:lnTo>
                  <a:lnTo>
                    <a:pt x="945" y="267"/>
                  </a:lnTo>
                  <a:lnTo>
                    <a:pt x="945" y="266"/>
                  </a:lnTo>
                  <a:lnTo>
                    <a:pt x="948" y="263"/>
                  </a:lnTo>
                  <a:lnTo>
                    <a:pt x="948" y="260"/>
                  </a:lnTo>
                  <a:lnTo>
                    <a:pt x="949" y="257"/>
                  </a:lnTo>
                  <a:lnTo>
                    <a:pt x="949" y="251"/>
                  </a:lnTo>
                  <a:lnTo>
                    <a:pt x="948" y="251"/>
                  </a:lnTo>
                  <a:lnTo>
                    <a:pt x="948" y="248"/>
                  </a:lnTo>
                  <a:lnTo>
                    <a:pt x="949" y="246"/>
                  </a:lnTo>
                  <a:lnTo>
                    <a:pt x="949" y="244"/>
                  </a:lnTo>
                  <a:lnTo>
                    <a:pt x="948" y="243"/>
                  </a:lnTo>
                  <a:lnTo>
                    <a:pt x="949" y="239"/>
                  </a:lnTo>
                  <a:lnTo>
                    <a:pt x="949" y="235"/>
                  </a:lnTo>
                  <a:lnTo>
                    <a:pt x="948" y="232"/>
                  </a:lnTo>
                  <a:lnTo>
                    <a:pt x="946" y="232"/>
                  </a:lnTo>
                  <a:lnTo>
                    <a:pt x="945" y="231"/>
                  </a:lnTo>
                  <a:lnTo>
                    <a:pt x="946" y="230"/>
                  </a:lnTo>
                  <a:lnTo>
                    <a:pt x="948" y="225"/>
                  </a:lnTo>
                  <a:lnTo>
                    <a:pt x="949" y="221"/>
                  </a:lnTo>
                  <a:lnTo>
                    <a:pt x="950" y="219"/>
                  </a:lnTo>
                  <a:lnTo>
                    <a:pt x="950" y="215"/>
                  </a:lnTo>
                  <a:lnTo>
                    <a:pt x="949" y="213"/>
                  </a:lnTo>
                  <a:lnTo>
                    <a:pt x="949" y="209"/>
                  </a:lnTo>
                  <a:lnTo>
                    <a:pt x="948" y="207"/>
                  </a:lnTo>
                  <a:lnTo>
                    <a:pt x="944" y="203"/>
                  </a:lnTo>
                  <a:lnTo>
                    <a:pt x="943" y="203"/>
                  </a:lnTo>
                  <a:lnTo>
                    <a:pt x="943" y="202"/>
                  </a:lnTo>
                  <a:lnTo>
                    <a:pt x="944" y="202"/>
                  </a:lnTo>
                  <a:lnTo>
                    <a:pt x="946" y="203"/>
                  </a:lnTo>
                  <a:lnTo>
                    <a:pt x="948" y="205"/>
                  </a:lnTo>
                  <a:lnTo>
                    <a:pt x="949" y="205"/>
                  </a:lnTo>
                  <a:lnTo>
                    <a:pt x="949" y="206"/>
                  </a:lnTo>
                  <a:lnTo>
                    <a:pt x="950" y="206"/>
                  </a:lnTo>
                  <a:lnTo>
                    <a:pt x="955" y="207"/>
                  </a:lnTo>
                  <a:lnTo>
                    <a:pt x="957" y="206"/>
                  </a:lnTo>
                  <a:lnTo>
                    <a:pt x="955" y="206"/>
                  </a:lnTo>
                  <a:lnTo>
                    <a:pt x="951" y="205"/>
                  </a:lnTo>
                  <a:lnTo>
                    <a:pt x="951" y="201"/>
                  </a:lnTo>
                  <a:lnTo>
                    <a:pt x="950" y="200"/>
                  </a:lnTo>
                  <a:lnTo>
                    <a:pt x="950" y="199"/>
                  </a:lnTo>
                  <a:lnTo>
                    <a:pt x="949" y="200"/>
                  </a:lnTo>
                  <a:lnTo>
                    <a:pt x="948" y="200"/>
                  </a:lnTo>
                  <a:lnTo>
                    <a:pt x="948" y="201"/>
                  </a:lnTo>
                  <a:lnTo>
                    <a:pt x="950" y="201"/>
                  </a:lnTo>
                  <a:lnTo>
                    <a:pt x="950" y="202"/>
                  </a:lnTo>
                  <a:lnTo>
                    <a:pt x="949" y="203"/>
                  </a:lnTo>
                  <a:lnTo>
                    <a:pt x="949" y="202"/>
                  </a:lnTo>
                  <a:lnTo>
                    <a:pt x="946" y="202"/>
                  </a:lnTo>
                  <a:lnTo>
                    <a:pt x="944" y="201"/>
                  </a:lnTo>
                  <a:lnTo>
                    <a:pt x="942" y="201"/>
                  </a:lnTo>
                  <a:lnTo>
                    <a:pt x="940" y="203"/>
                  </a:lnTo>
                  <a:lnTo>
                    <a:pt x="940" y="205"/>
                  </a:lnTo>
                  <a:lnTo>
                    <a:pt x="938" y="205"/>
                  </a:lnTo>
                  <a:lnTo>
                    <a:pt x="934" y="206"/>
                  </a:lnTo>
                  <a:lnTo>
                    <a:pt x="933" y="206"/>
                  </a:lnTo>
                  <a:lnTo>
                    <a:pt x="932" y="207"/>
                  </a:lnTo>
                  <a:lnTo>
                    <a:pt x="931" y="206"/>
                  </a:lnTo>
                  <a:lnTo>
                    <a:pt x="931" y="205"/>
                  </a:lnTo>
                  <a:lnTo>
                    <a:pt x="932" y="203"/>
                  </a:lnTo>
                  <a:lnTo>
                    <a:pt x="932" y="196"/>
                  </a:lnTo>
                  <a:lnTo>
                    <a:pt x="930" y="195"/>
                  </a:lnTo>
                  <a:lnTo>
                    <a:pt x="930" y="193"/>
                  </a:lnTo>
                  <a:lnTo>
                    <a:pt x="934" y="193"/>
                  </a:lnTo>
                  <a:lnTo>
                    <a:pt x="936" y="194"/>
                  </a:lnTo>
                  <a:lnTo>
                    <a:pt x="936" y="192"/>
                  </a:lnTo>
                  <a:lnTo>
                    <a:pt x="938" y="192"/>
                  </a:lnTo>
                  <a:lnTo>
                    <a:pt x="942" y="188"/>
                  </a:lnTo>
                  <a:lnTo>
                    <a:pt x="943" y="188"/>
                  </a:lnTo>
                  <a:lnTo>
                    <a:pt x="943" y="186"/>
                  </a:lnTo>
                  <a:lnTo>
                    <a:pt x="942" y="186"/>
                  </a:lnTo>
                  <a:lnTo>
                    <a:pt x="942" y="183"/>
                  </a:lnTo>
                  <a:lnTo>
                    <a:pt x="940" y="183"/>
                  </a:lnTo>
                  <a:lnTo>
                    <a:pt x="940" y="181"/>
                  </a:lnTo>
                  <a:lnTo>
                    <a:pt x="939" y="180"/>
                  </a:lnTo>
                  <a:lnTo>
                    <a:pt x="942" y="176"/>
                  </a:lnTo>
                  <a:lnTo>
                    <a:pt x="943" y="174"/>
                  </a:lnTo>
                  <a:lnTo>
                    <a:pt x="944" y="172"/>
                  </a:lnTo>
                  <a:lnTo>
                    <a:pt x="943" y="172"/>
                  </a:lnTo>
                  <a:lnTo>
                    <a:pt x="938" y="182"/>
                  </a:lnTo>
                  <a:lnTo>
                    <a:pt x="936" y="184"/>
                  </a:lnTo>
                  <a:lnTo>
                    <a:pt x="936" y="190"/>
                  </a:lnTo>
                  <a:lnTo>
                    <a:pt x="933" y="192"/>
                  </a:lnTo>
                  <a:lnTo>
                    <a:pt x="927" y="192"/>
                  </a:lnTo>
                  <a:lnTo>
                    <a:pt x="926" y="193"/>
                  </a:lnTo>
                  <a:lnTo>
                    <a:pt x="925" y="192"/>
                  </a:lnTo>
                  <a:lnTo>
                    <a:pt x="924" y="192"/>
                  </a:lnTo>
                  <a:lnTo>
                    <a:pt x="922" y="190"/>
                  </a:lnTo>
                  <a:lnTo>
                    <a:pt x="920" y="192"/>
                  </a:lnTo>
                  <a:lnTo>
                    <a:pt x="919" y="190"/>
                  </a:lnTo>
                  <a:lnTo>
                    <a:pt x="919" y="189"/>
                  </a:lnTo>
                  <a:lnTo>
                    <a:pt x="920" y="189"/>
                  </a:lnTo>
                  <a:lnTo>
                    <a:pt x="919" y="187"/>
                  </a:lnTo>
                  <a:lnTo>
                    <a:pt x="919" y="184"/>
                  </a:lnTo>
                  <a:lnTo>
                    <a:pt x="920" y="184"/>
                  </a:lnTo>
                  <a:lnTo>
                    <a:pt x="921" y="183"/>
                  </a:lnTo>
                  <a:lnTo>
                    <a:pt x="922" y="178"/>
                  </a:lnTo>
                  <a:lnTo>
                    <a:pt x="922" y="175"/>
                  </a:lnTo>
                  <a:lnTo>
                    <a:pt x="921" y="174"/>
                  </a:lnTo>
                  <a:lnTo>
                    <a:pt x="922" y="172"/>
                  </a:lnTo>
                  <a:lnTo>
                    <a:pt x="922" y="171"/>
                  </a:lnTo>
                  <a:lnTo>
                    <a:pt x="924" y="168"/>
                  </a:lnTo>
                  <a:lnTo>
                    <a:pt x="925" y="166"/>
                  </a:lnTo>
                  <a:lnTo>
                    <a:pt x="925" y="164"/>
                  </a:lnTo>
                  <a:lnTo>
                    <a:pt x="926" y="162"/>
                  </a:lnTo>
                  <a:lnTo>
                    <a:pt x="926" y="160"/>
                  </a:lnTo>
                  <a:lnTo>
                    <a:pt x="925" y="158"/>
                  </a:lnTo>
                  <a:lnTo>
                    <a:pt x="925" y="157"/>
                  </a:lnTo>
                  <a:lnTo>
                    <a:pt x="922" y="155"/>
                  </a:lnTo>
                  <a:lnTo>
                    <a:pt x="925" y="155"/>
                  </a:lnTo>
                  <a:lnTo>
                    <a:pt x="928" y="153"/>
                  </a:lnTo>
                  <a:lnTo>
                    <a:pt x="930" y="152"/>
                  </a:lnTo>
                  <a:lnTo>
                    <a:pt x="931" y="153"/>
                  </a:lnTo>
                  <a:lnTo>
                    <a:pt x="932" y="152"/>
                  </a:lnTo>
                  <a:lnTo>
                    <a:pt x="931" y="152"/>
                  </a:lnTo>
                  <a:lnTo>
                    <a:pt x="931" y="150"/>
                  </a:lnTo>
                  <a:lnTo>
                    <a:pt x="933" y="147"/>
                  </a:lnTo>
                  <a:lnTo>
                    <a:pt x="934" y="147"/>
                  </a:lnTo>
                  <a:lnTo>
                    <a:pt x="936" y="146"/>
                  </a:lnTo>
                  <a:lnTo>
                    <a:pt x="936" y="145"/>
                  </a:lnTo>
                  <a:lnTo>
                    <a:pt x="937" y="144"/>
                  </a:lnTo>
                  <a:lnTo>
                    <a:pt x="937" y="138"/>
                  </a:lnTo>
                  <a:lnTo>
                    <a:pt x="940" y="129"/>
                  </a:lnTo>
                  <a:lnTo>
                    <a:pt x="946" y="114"/>
                  </a:lnTo>
                  <a:lnTo>
                    <a:pt x="949" y="114"/>
                  </a:lnTo>
                  <a:lnTo>
                    <a:pt x="949" y="113"/>
                  </a:lnTo>
                  <a:lnTo>
                    <a:pt x="948" y="113"/>
                  </a:lnTo>
                  <a:lnTo>
                    <a:pt x="948" y="112"/>
                  </a:lnTo>
                  <a:lnTo>
                    <a:pt x="945" y="112"/>
                  </a:lnTo>
                  <a:lnTo>
                    <a:pt x="944" y="110"/>
                  </a:lnTo>
                  <a:lnTo>
                    <a:pt x="944" y="109"/>
                  </a:lnTo>
                  <a:lnTo>
                    <a:pt x="945" y="108"/>
                  </a:lnTo>
                  <a:lnTo>
                    <a:pt x="946" y="106"/>
                  </a:lnTo>
                  <a:lnTo>
                    <a:pt x="949" y="95"/>
                  </a:lnTo>
                  <a:lnTo>
                    <a:pt x="949" y="91"/>
                  </a:lnTo>
                  <a:lnTo>
                    <a:pt x="950" y="88"/>
                  </a:lnTo>
                  <a:lnTo>
                    <a:pt x="951" y="85"/>
                  </a:lnTo>
                  <a:lnTo>
                    <a:pt x="951" y="86"/>
                  </a:lnTo>
                  <a:lnTo>
                    <a:pt x="952" y="85"/>
                  </a:lnTo>
                  <a:lnTo>
                    <a:pt x="952" y="84"/>
                  </a:lnTo>
                  <a:lnTo>
                    <a:pt x="953" y="84"/>
                  </a:lnTo>
                  <a:lnTo>
                    <a:pt x="956" y="82"/>
                  </a:lnTo>
                  <a:lnTo>
                    <a:pt x="955" y="82"/>
                  </a:lnTo>
                  <a:lnTo>
                    <a:pt x="955" y="80"/>
                  </a:lnTo>
                  <a:lnTo>
                    <a:pt x="956" y="80"/>
                  </a:lnTo>
                  <a:lnTo>
                    <a:pt x="958" y="78"/>
                  </a:lnTo>
                  <a:lnTo>
                    <a:pt x="957" y="78"/>
                  </a:lnTo>
                  <a:lnTo>
                    <a:pt x="957" y="79"/>
                  </a:lnTo>
                  <a:lnTo>
                    <a:pt x="955" y="79"/>
                  </a:lnTo>
                  <a:lnTo>
                    <a:pt x="953" y="78"/>
                  </a:lnTo>
                  <a:lnTo>
                    <a:pt x="953" y="77"/>
                  </a:lnTo>
                  <a:lnTo>
                    <a:pt x="955" y="76"/>
                  </a:lnTo>
                  <a:lnTo>
                    <a:pt x="955" y="74"/>
                  </a:lnTo>
                  <a:lnTo>
                    <a:pt x="955" y="76"/>
                  </a:lnTo>
                  <a:lnTo>
                    <a:pt x="953" y="74"/>
                  </a:lnTo>
                  <a:lnTo>
                    <a:pt x="953" y="76"/>
                  </a:lnTo>
                  <a:lnTo>
                    <a:pt x="952" y="77"/>
                  </a:lnTo>
                  <a:lnTo>
                    <a:pt x="955" y="65"/>
                  </a:lnTo>
                  <a:lnTo>
                    <a:pt x="955" y="57"/>
                  </a:lnTo>
                  <a:lnTo>
                    <a:pt x="953" y="57"/>
                  </a:lnTo>
                  <a:lnTo>
                    <a:pt x="952" y="54"/>
                  </a:lnTo>
                  <a:lnTo>
                    <a:pt x="952" y="53"/>
                  </a:lnTo>
                  <a:lnTo>
                    <a:pt x="951" y="51"/>
                  </a:lnTo>
                  <a:lnTo>
                    <a:pt x="951" y="46"/>
                  </a:lnTo>
                  <a:lnTo>
                    <a:pt x="950" y="46"/>
                  </a:lnTo>
                  <a:lnTo>
                    <a:pt x="950" y="42"/>
                  </a:lnTo>
                  <a:lnTo>
                    <a:pt x="949" y="41"/>
                  </a:lnTo>
                  <a:lnTo>
                    <a:pt x="950" y="39"/>
                  </a:lnTo>
                  <a:lnTo>
                    <a:pt x="949" y="37"/>
                  </a:lnTo>
                  <a:lnTo>
                    <a:pt x="949" y="33"/>
                  </a:lnTo>
                  <a:lnTo>
                    <a:pt x="948" y="31"/>
                  </a:lnTo>
                  <a:lnTo>
                    <a:pt x="948" y="27"/>
                  </a:lnTo>
                  <a:lnTo>
                    <a:pt x="949" y="27"/>
                  </a:lnTo>
                  <a:lnTo>
                    <a:pt x="951" y="26"/>
                  </a:lnTo>
                  <a:lnTo>
                    <a:pt x="952" y="26"/>
                  </a:lnTo>
                  <a:lnTo>
                    <a:pt x="953" y="24"/>
                  </a:lnTo>
                  <a:lnTo>
                    <a:pt x="949" y="26"/>
                  </a:lnTo>
                  <a:lnTo>
                    <a:pt x="946" y="26"/>
                  </a:lnTo>
                  <a:lnTo>
                    <a:pt x="945" y="23"/>
                  </a:lnTo>
                  <a:lnTo>
                    <a:pt x="945" y="17"/>
                  </a:lnTo>
                  <a:lnTo>
                    <a:pt x="946" y="17"/>
                  </a:lnTo>
                  <a:lnTo>
                    <a:pt x="949" y="15"/>
                  </a:lnTo>
                  <a:lnTo>
                    <a:pt x="951" y="10"/>
                  </a:lnTo>
                  <a:lnTo>
                    <a:pt x="952" y="10"/>
                  </a:lnTo>
                  <a:lnTo>
                    <a:pt x="953" y="9"/>
                  </a:lnTo>
                  <a:lnTo>
                    <a:pt x="955" y="9"/>
                  </a:lnTo>
                  <a:lnTo>
                    <a:pt x="955" y="6"/>
                  </a:lnTo>
                  <a:lnTo>
                    <a:pt x="956" y="6"/>
                  </a:lnTo>
                  <a:lnTo>
                    <a:pt x="957" y="5"/>
                  </a:lnTo>
                  <a:lnTo>
                    <a:pt x="959" y="5"/>
                  </a:lnTo>
                  <a:lnTo>
                    <a:pt x="961" y="4"/>
                  </a:lnTo>
                  <a:lnTo>
                    <a:pt x="962" y="4"/>
                  </a:lnTo>
                  <a:lnTo>
                    <a:pt x="968" y="3"/>
                  </a:lnTo>
                  <a:lnTo>
                    <a:pt x="969" y="3"/>
                  </a:lnTo>
                  <a:lnTo>
                    <a:pt x="969" y="2"/>
                  </a:lnTo>
                  <a:lnTo>
                    <a:pt x="971" y="2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22"/>
            <p:cNvSpPr>
              <a:spLocks noEditPoints="1"/>
            </p:cNvSpPr>
            <p:nvPr/>
          </p:nvSpPr>
          <p:spPr bwMode="auto">
            <a:xfrm>
              <a:off x="5491163" y="3922713"/>
              <a:ext cx="671513" cy="635000"/>
            </a:xfrm>
            <a:custGeom>
              <a:avLst/>
              <a:gdLst/>
              <a:ahLst/>
              <a:cxnLst>
                <a:cxn ang="0">
                  <a:pos x="195" y="11"/>
                </a:cxn>
                <a:cxn ang="0">
                  <a:pos x="195" y="10"/>
                </a:cxn>
                <a:cxn ang="0">
                  <a:pos x="179" y="0"/>
                </a:cxn>
                <a:cxn ang="0">
                  <a:pos x="185" y="13"/>
                </a:cxn>
                <a:cxn ang="0">
                  <a:pos x="195" y="34"/>
                </a:cxn>
                <a:cxn ang="0">
                  <a:pos x="235" y="30"/>
                </a:cxn>
                <a:cxn ang="0">
                  <a:pos x="370" y="32"/>
                </a:cxn>
                <a:cxn ang="0">
                  <a:pos x="391" y="45"/>
                </a:cxn>
                <a:cxn ang="0">
                  <a:pos x="397" y="76"/>
                </a:cxn>
                <a:cxn ang="0">
                  <a:pos x="413" y="124"/>
                </a:cxn>
                <a:cxn ang="0">
                  <a:pos x="383" y="182"/>
                </a:cxn>
                <a:cxn ang="0">
                  <a:pos x="397" y="192"/>
                </a:cxn>
                <a:cxn ang="0">
                  <a:pos x="402" y="208"/>
                </a:cxn>
                <a:cxn ang="0">
                  <a:pos x="398" y="226"/>
                </a:cxn>
                <a:cxn ang="0">
                  <a:pos x="403" y="244"/>
                </a:cxn>
                <a:cxn ang="0">
                  <a:pos x="412" y="262"/>
                </a:cxn>
                <a:cxn ang="0">
                  <a:pos x="420" y="281"/>
                </a:cxn>
                <a:cxn ang="0">
                  <a:pos x="421" y="299"/>
                </a:cxn>
                <a:cxn ang="0">
                  <a:pos x="400" y="318"/>
                </a:cxn>
                <a:cxn ang="0">
                  <a:pos x="365" y="360"/>
                </a:cxn>
                <a:cxn ang="0">
                  <a:pos x="364" y="389"/>
                </a:cxn>
                <a:cxn ang="0">
                  <a:pos x="364" y="398"/>
                </a:cxn>
                <a:cxn ang="0">
                  <a:pos x="338" y="388"/>
                </a:cxn>
                <a:cxn ang="0">
                  <a:pos x="321" y="375"/>
                </a:cxn>
                <a:cxn ang="0">
                  <a:pos x="299" y="374"/>
                </a:cxn>
                <a:cxn ang="0">
                  <a:pos x="289" y="381"/>
                </a:cxn>
                <a:cxn ang="0">
                  <a:pos x="267" y="374"/>
                </a:cxn>
                <a:cxn ang="0">
                  <a:pos x="252" y="388"/>
                </a:cxn>
                <a:cxn ang="0">
                  <a:pos x="240" y="382"/>
                </a:cxn>
                <a:cxn ang="0">
                  <a:pos x="227" y="363"/>
                </a:cxn>
                <a:cxn ang="0">
                  <a:pos x="210" y="375"/>
                </a:cxn>
                <a:cxn ang="0">
                  <a:pos x="198" y="361"/>
                </a:cxn>
                <a:cxn ang="0">
                  <a:pos x="189" y="350"/>
                </a:cxn>
                <a:cxn ang="0">
                  <a:pos x="178" y="340"/>
                </a:cxn>
                <a:cxn ang="0">
                  <a:pos x="166" y="332"/>
                </a:cxn>
                <a:cxn ang="0">
                  <a:pos x="153" y="329"/>
                </a:cxn>
                <a:cxn ang="0">
                  <a:pos x="150" y="314"/>
                </a:cxn>
                <a:cxn ang="0">
                  <a:pos x="131" y="313"/>
                </a:cxn>
                <a:cxn ang="0">
                  <a:pos x="118" y="313"/>
                </a:cxn>
                <a:cxn ang="0">
                  <a:pos x="118" y="321"/>
                </a:cxn>
                <a:cxn ang="0">
                  <a:pos x="99" y="317"/>
                </a:cxn>
                <a:cxn ang="0">
                  <a:pos x="92" y="303"/>
                </a:cxn>
                <a:cxn ang="0">
                  <a:pos x="87" y="294"/>
                </a:cxn>
                <a:cxn ang="0">
                  <a:pos x="75" y="290"/>
                </a:cxn>
                <a:cxn ang="0">
                  <a:pos x="53" y="284"/>
                </a:cxn>
                <a:cxn ang="0">
                  <a:pos x="43" y="269"/>
                </a:cxn>
                <a:cxn ang="0">
                  <a:pos x="30" y="278"/>
                </a:cxn>
                <a:cxn ang="0">
                  <a:pos x="35" y="238"/>
                </a:cxn>
                <a:cxn ang="0">
                  <a:pos x="23" y="221"/>
                </a:cxn>
                <a:cxn ang="0">
                  <a:pos x="25" y="191"/>
                </a:cxn>
                <a:cxn ang="0">
                  <a:pos x="23" y="161"/>
                </a:cxn>
                <a:cxn ang="0">
                  <a:pos x="3" y="139"/>
                </a:cxn>
                <a:cxn ang="0">
                  <a:pos x="13" y="117"/>
                </a:cxn>
                <a:cxn ang="0">
                  <a:pos x="9" y="90"/>
                </a:cxn>
                <a:cxn ang="0">
                  <a:pos x="15" y="84"/>
                </a:cxn>
                <a:cxn ang="0">
                  <a:pos x="19" y="78"/>
                </a:cxn>
                <a:cxn ang="0">
                  <a:pos x="11" y="68"/>
                </a:cxn>
                <a:cxn ang="0">
                  <a:pos x="3" y="68"/>
                </a:cxn>
                <a:cxn ang="0">
                  <a:pos x="66" y="47"/>
                </a:cxn>
                <a:cxn ang="0">
                  <a:pos x="92" y="37"/>
                </a:cxn>
                <a:cxn ang="0">
                  <a:pos x="100" y="25"/>
                </a:cxn>
                <a:cxn ang="0">
                  <a:pos x="160" y="1"/>
                </a:cxn>
              </a:cxnLst>
              <a:rect l="0" t="0" r="r" b="b"/>
              <a:pathLst>
                <a:path w="423" h="400">
                  <a:moveTo>
                    <a:pt x="7" y="79"/>
                  </a:moveTo>
                  <a:lnTo>
                    <a:pt x="9" y="79"/>
                  </a:lnTo>
                  <a:lnTo>
                    <a:pt x="9" y="80"/>
                  </a:lnTo>
                  <a:lnTo>
                    <a:pt x="7" y="79"/>
                  </a:lnTo>
                  <a:close/>
                  <a:moveTo>
                    <a:pt x="85" y="41"/>
                  </a:moveTo>
                  <a:lnTo>
                    <a:pt x="86" y="41"/>
                  </a:lnTo>
                  <a:lnTo>
                    <a:pt x="84" y="42"/>
                  </a:lnTo>
                  <a:lnTo>
                    <a:pt x="85" y="41"/>
                  </a:lnTo>
                  <a:close/>
                  <a:moveTo>
                    <a:pt x="92" y="35"/>
                  </a:moveTo>
                  <a:lnTo>
                    <a:pt x="90" y="37"/>
                  </a:lnTo>
                  <a:lnTo>
                    <a:pt x="92" y="35"/>
                  </a:lnTo>
                  <a:close/>
                  <a:moveTo>
                    <a:pt x="195" y="11"/>
                  </a:moveTo>
                  <a:lnTo>
                    <a:pt x="196" y="11"/>
                  </a:lnTo>
                  <a:lnTo>
                    <a:pt x="198" y="14"/>
                  </a:lnTo>
                  <a:lnTo>
                    <a:pt x="199" y="16"/>
                  </a:lnTo>
                  <a:lnTo>
                    <a:pt x="199" y="18"/>
                  </a:lnTo>
                  <a:lnTo>
                    <a:pt x="198" y="18"/>
                  </a:lnTo>
                  <a:lnTo>
                    <a:pt x="198" y="17"/>
                  </a:lnTo>
                  <a:lnTo>
                    <a:pt x="197" y="16"/>
                  </a:lnTo>
                  <a:lnTo>
                    <a:pt x="197" y="14"/>
                  </a:lnTo>
                  <a:lnTo>
                    <a:pt x="196" y="13"/>
                  </a:lnTo>
                  <a:lnTo>
                    <a:pt x="195" y="11"/>
                  </a:lnTo>
                  <a:close/>
                  <a:moveTo>
                    <a:pt x="193" y="10"/>
                  </a:moveTo>
                  <a:lnTo>
                    <a:pt x="195" y="10"/>
                  </a:lnTo>
                  <a:lnTo>
                    <a:pt x="195" y="11"/>
                  </a:lnTo>
                  <a:lnTo>
                    <a:pt x="193" y="10"/>
                  </a:lnTo>
                  <a:close/>
                  <a:moveTo>
                    <a:pt x="184" y="4"/>
                  </a:moveTo>
                  <a:lnTo>
                    <a:pt x="193" y="10"/>
                  </a:lnTo>
                  <a:lnTo>
                    <a:pt x="192" y="10"/>
                  </a:lnTo>
                  <a:lnTo>
                    <a:pt x="191" y="8"/>
                  </a:lnTo>
                  <a:lnTo>
                    <a:pt x="190" y="8"/>
                  </a:lnTo>
                  <a:lnTo>
                    <a:pt x="185" y="6"/>
                  </a:lnTo>
                  <a:lnTo>
                    <a:pt x="185" y="5"/>
                  </a:lnTo>
                  <a:lnTo>
                    <a:pt x="184" y="4"/>
                  </a:lnTo>
                  <a:close/>
                  <a:moveTo>
                    <a:pt x="171" y="0"/>
                  </a:moveTo>
                  <a:lnTo>
                    <a:pt x="179" y="0"/>
                  </a:lnTo>
                  <a:lnTo>
                    <a:pt x="180" y="1"/>
                  </a:lnTo>
                  <a:lnTo>
                    <a:pt x="180" y="2"/>
                  </a:lnTo>
                  <a:lnTo>
                    <a:pt x="181" y="2"/>
                  </a:lnTo>
                  <a:lnTo>
                    <a:pt x="184" y="4"/>
                  </a:lnTo>
                  <a:lnTo>
                    <a:pt x="183" y="4"/>
                  </a:lnTo>
                  <a:lnTo>
                    <a:pt x="183" y="5"/>
                  </a:lnTo>
                  <a:lnTo>
                    <a:pt x="181" y="6"/>
                  </a:lnTo>
                  <a:lnTo>
                    <a:pt x="181" y="8"/>
                  </a:lnTo>
                  <a:lnTo>
                    <a:pt x="183" y="8"/>
                  </a:lnTo>
                  <a:lnTo>
                    <a:pt x="184" y="10"/>
                  </a:lnTo>
                  <a:lnTo>
                    <a:pt x="184" y="13"/>
                  </a:lnTo>
                  <a:lnTo>
                    <a:pt x="185" y="13"/>
                  </a:lnTo>
                  <a:lnTo>
                    <a:pt x="184" y="14"/>
                  </a:lnTo>
                  <a:lnTo>
                    <a:pt x="185" y="16"/>
                  </a:lnTo>
                  <a:lnTo>
                    <a:pt x="186" y="16"/>
                  </a:lnTo>
                  <a:lnTo>
                    <a:pt x="186" y="17"/>
                  </a:lnTo>
                  <a:lnTo>
                    <a:pt x="187" y="17"/>
                  </a:lnTo>
                  <a:lnTo>
                    <a:pt x="189" y="20"/>
                  </a:lnTo>
                  <a:lnTo>
                    <a:pt x="189" y="30"/>
                  </a:lnTo>
                  <a:lnTo>
                    <a:pt x="190" y="30"/>
                  </a:lnTo>
                  <a:lnTo>
                    <a:pt x="191" y="31"/>
                  </a:lnTo>
                  <a:lnTo>
                    <a:pt x="193" y="31"/>
                  </a:lnTo>
                  <a:lnTo>
                    <a:pt x="193" y="32"/>
                  </a:lnTo>
                  <a:lnTo>
                    <a:pt x="195" y="34"/>
                  </a:lnTo>
                  <a:lnTo>
                    <a:pt x="202" y="36"/>
                  </a:lnTo>
                  <a:lnTo>
                    <a:pt x="203" y="36"/>
                  </a:lnTo>
                  <a:lnTo>
                    <a:pt x="204" y="35"/>
                  </a:lnTo>
                  <a:lnTo>
                    <a:pt x="205" y="36"/>
                  </a:lnTo>
                  <a:lnTo>
                    <a:pt x="207" y="36"/>
                  </a:lnTo>
                  <a:lnTo>
                    <a:pt x="222" y="34"/>
                  </a:lnTo>
                  <a:lnTo>
                    <a:pt x="226" y="32"/>
                  </a:lnTo>
                  <a:lnTo>
                    <a:pt x="228" y="31"/>
                  </a:lnTo>
                  <a:lnTo>
                    <a:pt x="229" y="31"/>
                  </a:lnTo>
                  <a:lnTo>
                    <a:pt x="233" y="28"/>
                  </a:lnTo>
                  <a:lnTo>
                    <a:pt x="233" y="29"/>
                  </a:lnTo>
                  <a:lnTo>
                    <a:pt x="235" y="30"/>
                  </a:lnTo>
                  <a:lnTo>
                    <a:pt x="247" y="30"/>
                  </a:lnTo>
                  <a:lnTo>
                    <a:pt x="264" y="31"/>
                  </a:lnTo>
                  <a:lnTo>
                    <a:pt x="288" y="32"/>
                  </a:lnTo>
                  <a:lnTo>
                    <a:pt x="303" y="34"/>
                  </a:lnTo>
                  <a:lnTo>
                    <a:pt x="321" y="34"/>
                  </a:lnTo>
                  <a:lnTo>
                    <a:pt x="345" y="35"/>
                  </a:lnTo>
                  <a:lnTo>
                    <a:pt x="354" y="36"/>
                  </a:lnTo>
                  <a:lnTo>
                    <a:pt x="363" y="36"/>
                  </a:lnTo>
                  <a:lnTo>
                    <a:pt x="365" y="35"/>
                  </a:lnTo>
                  <a:lnTo>
                    <a:pt x="366" y="35"/>
                  </a:lnTo>
                  <a:lnTo>
                    <a:pt x="367" y="32"/>
                  </a:lnTo>
                  <a:lnTo>
                    <a:pt x="370" y="32"/>
                  </a:lnTo>
                  <a:lnTo>
                    <a:pt x="372" y="34"/>
                  </a:lnTo>
                  <a:lnTo>
                    <a:pt x="375" y="34"/>
                  </a:lnTo>
                  <a:lnTo>
                    <a:pt x="375" y="36"/>
                  </a:lnTo>
                  <a:lnTo>
                    <a:pt x="377" y="36"/>
                  </a:lnTo>
                  <a:lnTo>
                    <a:pt x="377" y="39"/>
                  </a:lnTo>
                  <a:lnTo>
                    <a:pt x="381" y="39"/>
                  </a:lnTo>
                  <a:lnTo>
                    <a:pt x="384" y="42"/>
                  </a:lnTo>
                  <a:lnTo>
                    <a:pt x="385" y="43"/>
                  </a:lnTo>
                  <a:lnTo>
                    <a:pt x="389" y="44"/>
                  </a:lnTo>
                  <a:lnTo>
                    <a:pt x="390" y="44"/>
                  </a:lnTo>
                  <a:lnTo>
                    <a:pt x="390" y="45"/>
                  </a:lnTo>
                  <a:lnTo>
                    <a:pt x="391" y="45"/>
                  </a:lnTo>
                  <a:lnTo>
                    <a:pt x="391" y="48"/>
                  </a:lnTo>
                  <a:lnTo>
                    <a:pt x="392" y="48"/>
                  </a:lnTo>
                  <a:lnTo>
                    <a:pt x="395" y="50"/>
                  </a:lnTo>
                  <a:lnTo>
                    <a:pt x="395" y="53"/>
                  </a:lnTo>
                  <a:lnTo>
                    <a:pt x="396" y="54"/>
                  </a:lnTo>
                  <a:lnTo>
                    <a:pt x="396" y="61"/>
                  </a:lnTo>
                  <a:lnTo>
                    <a:pt x="395" y="61"/>
                  </a:lnTo>
                  <a:lnTo>
                    <a:pt x="395" y="63"/>
                  </a:lnTo>
                  <a:lnTo>
                    <a:pt x="396" y="63"/>
                  </a:lnTo>
                  <a:lnTo>
                    <a:pt x="396" y="69"/>
                  </a:lnTo>
                  <a:lnTo>
                    <a:pt x="397" y="71"/>
                  </a:lnTo>
                  <a:lnTo>
                    <a:pt x="397" y="76"/>
                  </a:lnTo>
                  <a:lnTo>
                    <a:pt x="400" y="79"/>
                  </a:lnTo>
                  <a:lnTo>
                    <a:pt x="400" y="84"/>
                  </a:lnTo>
                  <a:lnTo>
                    <a:pt x="401" y="88"/>
                  </a:lnTo>
                  <a:lnTo>
                    <a:pt x="404" y="99"/>
                  </a:lnTo>
                  <a:lnTo>
                    <a:pt x="406" y="104"/>
                  </a:lnTo>
                  <a:lnTo>
                    <a:pt x="407" y="106"/>
                  </a:lnTo>
                  <a:lnTo>
                    <a:pt x="408" y="112"/>
                  </a:lnTo>
                  <a:lnTo>
                    <a:pt x="409" y="115"/>
                  </a:lnTo>
                  <a:lnTo>
                    <a:pt x="410" y="116"/>
                  </a:lnTo>
                  <a:lnTo>
                    <a:pt x="410" y="118"/>
                  </a:lnTo>
                  <a:lnTo>
                    <a:pt x="413" y="121"/>
                  </a:lnTo>
                  <a:lnTo>
                    <a:pt x="413" y="124"/>
                  </a:lnTo>
                  <a:lnTo>
                    <a:pt x="412" y="124"/>
                  </a:lnTo>
                  <a:lnTo>
                    <a:pt x="412" y="128"/>
                  </a:lnTo>
                  <a:lnTo>
                    <a:pt x="413" y="130"/>
                  </a:lnTo>
                  <a:lnTo>
                    <a:pt x="414" y="131"/>
                  </a:lnTo>
                  <a:lnTo>
                    <a:pt x="414" y="153"/>
                  </a:lnTo>
                  <a:lnTo>
                    <a:pt x="412" y="155"/>
                  </a:lnTo>
                  <a:lnTo>
                    <a:pt x="407" y="159"/>
                  </a:lnTo>
                  <a:lnTo>
                    <a:pt x="396" y="162"/>
                  </a:lnTo>
                  <a:lnTo>
                    <a:pt x="392" y="166"/>
                  </a:lnTo>
                  <a:lnTo>
                    <a:pt x="386" y="174"/>
                  </a:lnTo>
                  <a:lnTo>
                    <a:pt x="384" y="177"/>
                  </a:lnTo>
                  <a:lnTo>
                    <a:pt x="383" y="182"/>
                  </a:lnTo>
                  <a:lnTo>
                    <a:pt x="384" y="183"/>
                  </a:lnTo>
                  <a:lnTo>
                    <a:pt x="383" y="185"/>
                  </a:lnTo>
                  <a:lnTo>
                    <a:pt x="384" y="185"/>
                  </a:lnTo>
                  <a:lnTo>
                    <a:pt x="388" y="186"/>
                  </a:lnTo>
                  <a:lnTo>
                    <a:pt x="388" y="185"/>
                  </a:lnTo>
                  <a:lnTo>
                    <a:pt x="389" y="186"/>
                  </a:lnTo>
                  <a:lnTo>
                    <a:pt x="391" y="188"/>
                  </a:lnTo>
                  <a:lnTo>
                    <a:pt x="392" y="188"/>
                  </a:lnTo>
                  <a:lnTo>
                    <a:pt x="391" y="189"/>
                  </a:lnTo>
                  <a:lnTo>
                    <a:pt x="396" y="189"/>
                  </a:lnTo>
                  <a:lnTo>
                    <a:pt x="396" y="190"/>
                  </a:lnTo>
                  <a:lnTo>
                    <a:pt x="397" y="192"/>
                  </a:lnTo>
                  <a:lnTo>
                    <a:pt x="400" y="192"/>
                  </a:lnTo>
                  <a:lnTo>
                    <a:pt x="401" y="194"/>
                  </a:lnTo>
                  <a:lnTo>
                    <a:pt x="401" y="195"/>
                  </a:lnTo>
                  <a:lnTo>
                    <a:pt x="402" y="195"/>
                  </a:lnTo>
                  <a:lnTo>
                    <a:pt x="402" y="197"/>
                  </a:lnTo>
                  <a:lnTo>
                    <a:pt x="403" y="198"/>
                  </a:lnTo>
                  <a:lnTo>
                    <a:pt x="403" y="201"/>
                  </a:lnTo>
                  <a:lnTo>
                    <a:pt x="404" y="202"/>
                  </a:lnTo>
                  <a:lnTo>
                    <a:pt x="403" y="202"/>
                  </a:lnTo>
                  <a:lnTo>
                    <a:pt x="403" y="203"/>
                  </a:lnTo>
                  <a:lnTo>
                    <a:pt x="402" y="204"/>
                  </a:lnTo>
                  <a:lnTo>
                    <a:pt x="402" y="208"/>
                  </a:lnTo>
                  <a:lnTo>
                    <a:pt x="401" y="209"/>
                  </a:lnTo>
                  <a:lnTo>
                    <a:pt x="402" y="209"/>
                  </a:lnTo>
                  <a:lnTo>
                    <a:pt x="401" y="210"/>
                  </a:lnTo>
                  <a:lnTo>
                    <a:pt x="401" y="213"/>
                  </a:lnTo>
                  <a:lnTo>
                    <a:pt x="402" y="214"/>
                  </a:lnTo>
                  <a:lnTo>
                    <a:pt x="402" y="216"/>
                  </a:lnTo>
                  <a:lnTo>
                    <a:pt x="401" y="216"/>
                  </a:lnTo>
                  <a:lnTo>
                    <a:pt x="400" y="217"/>
                  </a:lnTo>
                  <a:lnTo>
                    <a:pt x="398" y="217"/>
                  </a:lnTo>
                  <a:lnTo>
                    <a:pt x="398" y="225"/>
                  </a:lnTo>
                  <a:lnTo>
                    <a:pt x="397" y="225"/>
                  </a:lnTo>
                  <a:lnTo>
                    <a:pt x="398" y="226"/>
                  </a:lnTo>
                  <a:lnTo>
                    <a:pt x="398" y="229"/>
                  </a:lnTo>
                  <a:lnTo>
                    <a:pt x="400" y="232"/>
                  </a:lnTo>
                  <a:lnTo>
                    <a:pt x="398" y="232"/>
                  </a:lnTo>
                  <a:lnTo>
                    <a:pt x="400" y="233"/>
                  </a:lnTo>
                  <a:lnTo>
                    <a:pt x="401" y="233"/>
                  </a:lnTo>
                  <a:lnTo>
                    <a:pt x="401" y="235"/>
                  </a:lnTo>
                  <a:lnTo>
                    <a:pt x="402" y="235"/>
                  </a:lnTo>
                  <a:lnTo>
                    <a:pt x="403" y="237"/>
                  </a:lnTo>
                  <a:lnTo>
                    <a:pt x="403" y="238"/>
                  </a:lnTo>
                  <a:lnTo>
                    <a:pt x="404" y="241"/>
                  </a:lnTo>
                  <a:lnTo>
                    <a:pt x="404" y="244"/>
                  </a:lnTo>
                  <a:lnTo>
                    <a:pt x="403" y="244"/>
                  </a:lnTo>
                  <a:lnTo>
                    <a:pt x="403" y="245"/>
                  </a:lnTo>
                  <a:lnTo>
                    <a:pt x="402" y="246"/>
                  </a:lnTo>
                  <a:lnTo>
                    <a:pt x="402" y="248"/>
                  </a:lnTo>
                  <a:lnTo>
                    <a:pt x="403" y="248"/>
                  </a:lnTo>
                  <a:lnTo>
                    <a:pt x="404" y="250"/>
                  </a:lnTo>
                  <a:lnTo>
                    <a:pt x="407" y="254"/>
                  </a:lnTo>
                  <a:lnTo>
                    <a:pt x="408" y="256"/>
                  </a:lnTo>
                  <a:lnTo>
                    <a:pt x="410" y="257"/>
                  </a:lnTo>
                  <a:lnTo>
                    <a:pt x="412" y="259"/>
                  </a:lnTo>
                  <a:lnTo>
                    <a:pt x="413" y="259"/>
                  </a:lnTo>
                  <a:lnTo>
                    <a:pt x="412" y="260"/>
                  </a:lnTo>
                  <a:lnTo>
                    <a:pt x="412" y="262"/>
                  </a:lnTo>
                  <a:lnTo>
                    <a:pt x="413" y="264"/>
                  </a:lnTo>
                  <a:lnTo>
                    <a:pt x="414" y="265"/>
                  </a:lnTo>
                  <a:lnTo>
                    <a:pt x="414" y="269"/>
                  </a:lnTo>
                  <a:lnTo>
                    <a:pt x="415" y="269"/>
                  </a:lnTo>
                  <a:lnTo>
                    <a:pt x="415" y="270"/>
                  </a:lnTo>
                  <a:lnTo>
                    <a:pt x="416" y="270"/>
                  </a:lnTo>
                  <a:lnTo>
                    <a:pt x="416" y="274"/>
                  </a:lnTo>
                  <a:lnTo>
                    <a:pt x="420" y="276"/>
                  </a:lnTo>
                  <a:lnTo>
                    <a:pt x="423" y="277"/>
                  </a:lnTo>
                  <a:lnTo>
                    <a:pt x="423" y="280"/>
                  </a:lnTo>
                  <a:lnTo>
                    <a:pt x="420" y="280"/>
                  </a:lnTo>
                  <a:lnTo>
                    <a:pt x="420" y="281"/>
                  </a:lnTo>
                  <a:lnTo>
                    <a:pt x="419" y="280"/>
                  </a:lnTo>
                  <a:lnTo>
                    <a:pt x="417" y="280"/>
                  </a:lnTo>
                  <a:lnTo>
                    <a:pt x="416" y="281"/>
                  </a:lnTo>
                  <a:lnTo>
                    <a:pt x="416" y="284"/>
                  </a:lnTo>
                  <a:lnTo>
                    <a:pt x="419" y="284"/>
                  </a:lnTo>
                  <a:lnTo>
                    <a:pt x="417" y="286"/>
                  </a:lnTo>
                  <a:lnTo>
                    <a:pt x="420" y="288"/>
                  </a:lnTo>
                  <a:lnTo>
                    <a:pt x="421" y="288"/>
                  </a:lnTo>
                  <a:lnTo>
                    <a:pt x="421" y="291"/>
                  </a:lnTo>
                  <a:lnTo>
                    <a:pt x="422" y="294"/>
                  </a:lnTo>
                  <a:lnTo>
                    <a:pt x="421" y="295"/>
                  </a:lnTo>
                  <a:lnTo>
                    <a:pt x="421" y="299"/>
                  </a:lnTo>
                  <a:lnTo>
                    <a:pt x="422" y="300"/>
                  </a:lnTo>
                  <a:lnTo>
                    <a:pt x="421" y="300"/>
                  </a:lnTo>
                  <a:lnTo>
                    <a:pt x="421" y="301"/>
                  </a:lnTo>
                  <a:lnTo>
                    <a:pt x="417" y="302"/>
                  </a:lnTo>
                  <a:lnTo>
                    <a:pt x="417" y="306"/>
                  </a:lnTo>
                  <a:lnTo>
                    <a:pt x="416" y="308"/>
                  </a:lnTo>
                  <a:lnTo>
                    <a:pt x="415" y="309"/>
                  </a:lnTo>
                  <a:lnTo>
                    <a:pt x="406" y="309"/>
                  </a:lnTo>
                  <a:lnTo>
                    <a:pt x="403" y="312"/>
                  </a:lnTo>
                  <a:lnTo>
                    <a:pt x="403" y="314"/>
                  </a:lnTo>
                  <a:lnTo>
                    <a:pt x="402" y="314"/>
                  </a:lnTo>
                  <a:lnTo>
                    <a:pt x="400" y="318"/>
                  </a:lnTo>
                  <a:lnTo>
                    <a:pt x="396" y="321"/>
                  </a:lnTo>
                  <a:lnTo>
                    <a:pt x="394" y="323"/>
                  </a:lnTo>
                  <a:lnTo>
                    <a:pt x="384" y="333"/>
                  </a:lnTo>
                  <a:lnTo>
                    <a:pt x="379" y="338"/>
                  </a:lnTo>
                  <a:lnTo>
                    <a:pt x="375" y="345"/>
                  </a:lnTo>
                  <a:lnTo>
                    <a:pt x="373" y="346"/>
                  </a:lnTo>
                  <a:lnTo>
                    <a:pt x="373" y="348"/>
                  </a:lnTo>
                  <a:lnTo>
                    <a:pt x="371" y="350"/>
                  </a:lnTo>
                  <a:lnTo>
                    <a:pt x="369" y="355"/>
                  </a:lnTo>
                  <a:lnTo>
                    <a:pt x="367" y="356"/>
                  </a:lnTo>
                  <a:lnTo>
                    <a:pt x="365" y="356"/>
                  </a:lnTo>
                  <a:lnTo>
                    <a:pt x="365" y="360"/>
                  </a:lnTo>
                  <a:lnTo>
                    <a:pt x="361" y="363"/>
                  </a:lnTo>
                  <a:lnTo>
                    <a:pt x="360" y="366"/>
                  </a:lnTo>
                  <a:lnTo>
                    <a:pt x="361" y="368"/>
                  </a:lnTo>
                  <a:lnTo>
                    <a:pt x="361" y="373"/>
                  </a:lnTo>
                  <a:lnTo>
                    <a:pt x="364" y="375"/>
                  </a:lnTo>
                  <a:lnTo>
                    <a:pt x="364" y="385"/>
                  </a:lnTo>
                  <a:lnTo>
                    <a:pt x="363" y="387"/>
                  </a:lnTo>
                  <a:lnTo>
                    <a:pt x="363" y="389"/>
                  </a:lnTo>
                  <a:lnTo>
                    <a:pt x="361" y="389"/>
                  </a:lnTo>
                  <a:lnTo>
                    <a:pt x="363" y="391"/>
                  </a:lnTo>
                  <a:lnTo>
                    <a:pt x="363" y="389"/>
                  </a:lnTo>
                  <a:lnTo>
                    <a:pt x="364" y="389"/>
                  </a:lnTo>
                  <a:lnTo>
                    <a:pt x="366" y="392"/>
                  </a:lnTo>
                  <a:lnTo>
                    <a:pt x="366" y="393"/>
                  </a:lnTo>
                  <a:lnTo>
                    <a:pt x="369" y="394"/>
                  </a:lnTo>
                  <a:lnTo>
                    <a:pt x="369" y="398"/>
                  </a:lnTo>
                  <a:lnTo>
                    <a:pt x="370" y="399"/>
                  </a:lnTo>
                  <a:lnTo>
                    <a:pt x="370" y="400"/>
                  </a:lnTo>
                  <a:lnTo>
                    <a:pt x="369" y="400"/>
                  </a:lnTo>
                  <a:lnTo>
                    <a:pt x="367" y="399"/>
                  </a:lnTo>
                  <a:lnTo>
                    <a:pt x="366" y="399"/>
                  </a:lnTo>
                  <a:lnTo>
                    <a:pt x="365" y="398"/>
                  </a:lnTo>
                  <a:lnTo>
                    <a:pt x="365" y="397"/>
                  </a:lnTo>
                  <a:lnTo>
                    <a:pt x="364" y="398"/>
                  </a:lnTo>
                  <a:lnTo>
                    <a:pt x="360" y="398"/>
                  </a:lnTo>
                  <a:lnTo>
                    <a:pt x="357" y="394"/>
                  </a:lnTo>
                  <a:lnTo>
                    <a:pt x="355" y="395"/>
                  </a:lnTo>
                  <a:lnTo>
                    <a:pt x="354" y="394"/>
                  </a:lnTo>
                  <a:lnTo>
                    <a:pt x="350" y="394"/>
                  </a:lnTo>
                  <a:lnTo>
                    <a:pt x="347" y="392"/>
                  </a:lnTo>
                  <a:lnTo>
                    <a:pt x="345" y="392"/>
                  </a:lnTo>
                  <a:lnTo>
                    <a:pt x="342" y="391"/>
                  </a:lnTo>
                  <a:lnTo>
                    <a:pt x="342" y="389"/>
                  </a:lnTo>
                  <a:lnTo>
                    <a:pt x="340" y="389"/>
                  </a:lnTo>
                  <a:lnTo>
                    <a:pt x="339" y="388"/>
                  </a:lnTo>
                  <a:lnTo>
                    <a:pt x="338" y="388"/>
                  </a:lnTo>
                  <a:lnTo>
                    <a:pt x="335" y="387"/>
                  </a:lnTo>
                  <a:lnTo>
                    <a:pt x="334" y="387"/>
                  </a:lnTo>
                  <a:lnTo>
                    <a:pt x="333" y="385"/>
                  </a:lnTo>
                  <a:lnTo>
                    <a:pt x="333" y="382"/>
                  </a:lnTo>
                  <a:lnTo>
                    <a:pt x="332" y="380"/>
                  </a:lnTo>
                  <a:lnTo>
                    <a:pt x="330" y="379"/>
                  </a:lnTo>
                  <a:lnTo>
                    <a:pt x="328" y="377"/>
                  </a:lnTo>
                  <a:lnTo>
                    <a:pt x="327" y="376"/>
                  </a:lnTo>
                  <a:lnTo>
                    <a:pt x="324" y="376"/>
                  </a:lnTo>
                  <a:lnTo>
                    <a:pt x="323" y="377"/>
                  </a:lnTo>
                  <a:lnTo>
                    <a:pt x="322" y="377"/>
                  </a:lnTo>
                  <a:lnTo>
                    <a:pt x="321" y="375"/>
                  </a:lnTo>
                  <a:lnTo>
                    <a:pt x="320" y="374"/>
                  </a:lnTo>
                  <a:lnTo>
                    <a:pt x="319" y="374"/>
                  </a:lnTo>
                  <a:lnTo>
                    <a:pt x="317" y="373"/>
                  </a:lnTo>
                  <a:lnTo>
                    <a:pt x="313" y="373"/>
                  </a:lnTo>
                  <a:lnTo>
                    <a:pt x="311" y="374"/>
                  </a:lnTo>
                  <a:lnTo>
                    <a:pt x="311" y="373"/>
                  </a:lnTo>
                  <a:lnTo>
                    <a:pt x="310" y="374"/>
                  </a:lnTo>
                  <a:lnTo>
                    <a:pt x="309" y="374"/>
                  </a:lnTo>
                  <a:lnTo>
                    <a:pt x="305" y="373"/>
                  </a:lnTo>
                  <a:lnTo>
                    <a:pt x="303" y="372"/>
                  </a:lnTo>
                  <a:lnTo>
                    <a:pt x="301" y="372"/>
                  </a:lnTo>
                  <a:lnTo>
                    <a:pt x="299" y="374"/>
                  </a:lnTo>
                  <a:lnTo>
                    <a:pt x="297" y="374"/>
                  </a:lnTo>
                  <a:lnTo>
                    <a:pt x="297" y="373"/>
                  </a:lnTo>
                  <a:lnTo>
                    <a:pt x="294" y="373"/>
                  </a:lnTo>
                  <a:lnTo>
                    <a:pt x="294" y="374"/>
                  </a:lnTo>
                  <a:lnTo>
                    <a:pt x="292" y="374"/>
                  </a:lnTo>
                  <a:lnTo>
                    <a:pt x="292" y="375"/>
                  </a:lnTo>
                  <a:lnTo>
                    <a:pt x="294" y="375"/>
                  </a:lnTo>
                  <a:lnTo>
                    <a:pt x="295" y="376"/>
                  </a:lnTo>
                  <a:lnTo>
                    <a:pt x="294" y="377"/>
                  </a:lnTo>
                  <a:lnTo>
                    <a:pt x="291" y="377"/>
                  </a:lnTo>
                  <a:lnTo>
                    <a:pt x="291" y="379"/>
                  </a:lnTo>
                  <a:lnTo>
                    <a:pt x="289" y="381"/>
                  </a:lnTo>
                  <a:lnTo>
                    <a:pt x="286" y="381"/>
                  </a:lnTo>
                  <a:lnTo>
                    <a:pt x="285" y="380"/>
                  </a:lnTo>
                  <a:lnTo>
                    <a:pt x="283" y="380"/>
                  </a:lnTo>
                  <a:lnTo>
                    <a:pt x="283" y="379"/>
                  </a:lnTo>
                  <a:lnTo>
                    <a:pt x="282" y="379"/>
                  </a:lnTo>
                  <a:lnTo>
                    <a:pt x="278" y="374"/>
                  </a:lnTo>
                  <a:lnTo>
                    <a:pt x="274" y="374"/>
                  </a:lnTo>
                  <a:lnTo>
                    <a:pt x="274" y="375"/>
                  </a:lnTo>
                  <a:lnTo>
                    <a:pt x="273" y="375"/>
                  </a:lnTo>
                  <a:lnTo>
                    <a:pt x="273" y="376"/>
                  </a:lnTo>
                  <a:lnTo>
                    <a:pt x="271" y="376"/>
                  </a:lnTo>
                  <a:lnTo>
                    <a:pt x="267" y="374"/>
                  </a:lnTo>
                  <a:lnTo>
                    <a:pt x="266" y="374"/>
                  </a:lnTo>
                  <a:lnTo>
                    <a:pt x="266" y="375"/>
                  </a:lnTo>
                  <a:lnTo>
                    <a:pt x="261" y="375"/>
                  </a:lnTo>
                  <a:lnTo>
                    <a:pt x="261" y="379"/>
                  </a:lnTo>
                  <a:lnTo>
                    <a:pt x="257" y="379"/>
                  </a:lnTo>
                  <a:lnTo>
                    <a:pt x="255" y="380"/>
                  </a:lnTo>
                  <a:lnTo>
                    <a:pt x="254" y="380"/>
                  </a:lnTo>
                  <a:lnTo>
                    <a:pt x="254" y="381"/>
                  </a:lnTo>
                  <a:lnTo>
                    <a:pt x="253" y="382"/>
                  </a:lnTo>
                  <a:lnTo>
                    <a:pt x="253" y="383"/>
                  </a:lnTo>
                  <a:lnTo>
                    <a:pt x="252" y="385"/>
                  </a:lnTo>
                  <a:lnTo>
                    <a:pt x="252" y="388"/>
                  </a:lnTo>
                  <a:lnTo>
                    <a:pt x="251" y="389"/>
                  </a:lnTo>
                  <a:lnTo>
                    <a:pt x="247" y="386"/>
                  </a:lnTo>
                  <a:lnTo>
                    <a:pt x="243" y="386"/>
                  </a:lnTo>
                  <a:lnTo>
                    <a:pt x="243" y="387"/>
                  </a:lnTo>
                  <a:lnTo>
                    <a:pt x="242" y="388"/>
                  </a:lnTo>
                  <a:lnTo>
                    <a:pt x="240" y="388"/>
                  </a:lnTo>
                  <a:lnTo>
                    <a:pt x="239" y="387"/>
                  </a:lnTo>
                  <a:lnTo>
                    <a:pt x="239" y="386"/>
                  </a:lnTo>
                  <a:lnTo>
                    <a:pt x="240" y="383"/>
                  </a:lnTo>
                  <a:lnTo>
                    <a:pt x="241" y="383"/>
                  </a:lnTo>
                  <a:lnTo>
                    <a:pt x="241" y="382"/>
                  </a:lnTo>
                  <a:lnTo>
                    <a:pt x="240" y="382"/>
                  </a:lnTo>
                  <a:lnTo>
                    <a:pt x="240" y="376"/>
                  </a:lnTo>
                  <a:lnTo>
                    <a:pt x="239" y="375"/>
                  </a:lnTo>
                  <a:lnTo>
                    <a:pt x="239" y="374"/>
                  </a:lnTo>
                  <a:lnTo>
                    <a:pt x="237" y="375"/>
                  </a:lnTo>
                  <a:lnTo>
                    <a:pt x="235" y="375"/>
                  </a:lnTo>
                  <a:lnTo>
                    <a:pt x="233" y="374"/>
                  </a:lnTo>
                  <a:lnTo>
                    <a:pt x="233" y="372"/>
                  </a:lnTo>
                  <a:lnTo>
                    <a:pt x="230" y="372"/>
                  </a:lnTo>
                  <a:lnTo>
                    <a:pt x="230" y="370"/>
                  </a:lnTo>
                  <a:lnTo>
                    <a:pt x="228" y="366"/>
                  </a:lnTo>
                  <a:lnTo>
                    <a:pt x="228" y="363"/>
                  </a:lnTo>
                  <a:lnTo>
                    <a:pt x="227" y="363"/>
                  </a:lnTo>
                  <a:lnTo>
                    <a:pt x="226" y="362"/>
                  </a:lnTo>
                  <a:lnTo>
                    <a:pt x="226" y="361"/>
                  </a:lnTo>
                  <a:lnTo>
                    <a:pt x="221" y="366"/>
                  </a:lnTo>
                  <a:lnTo>
                    <a:pt x="221" y="367"/>
                  </a:lnTo>
                  <a:lnTo>
                    <a:pt x="216" y="367"/>
                  </a:lnTo>
                  <a:lnTo>
                    <a:pt x="216" y="368"/>
                  </a:lnTo>
                  <a:lnTo>
                    <a:pt x="215" y="370"/>
                  </a:lnTo>
                  <a:lnTo>
                    <a:pt x="216" y="372"/>
                  </a:lnTo>
                  <a:lnTo>
                    <a:pt x="215" y="372"/>
                  </a:lnTo>
                  <a:lnTo>
                    <a:pt x="215" y="373"/>
                  </a:lnTo>
                  <a:lnTo>
                    <a:pt x="212" y="375"/>
                  </a:lnTo>
                  <a:lnTo>
                    <a:pt x="210" y="375"/>
                  </a:lnTo>
                  <a:lnTo>
                    <a:pt x="210" y="374"/>
                  </a:lnTo>
                  <a:lnTo>
                    <a:pt x="209" y="374"/>
                  </a:lnTo>
                  <a:lnTo>
                    <a:pt x="207" y="375"/>
                  </a:lnTo>
                  <a:lnTo>
                    <a:pt x="205" y="375"/>
                  </a:lnTo>
                  <a:lnTo>
                    <a:pt x="205" y="372"/>
                  </a:lnTo>
                  <a:lnTo>
                    <a:pt x="204" y="370"/>
                  </a:lnTo>
                  <a:lnTo>
                    <a:pt x="204" y="369"/>
                  </a:lnTo>
                  <a:lnTo>
                    <a:pt x="205" y="368"/>
                  </a:lnTo>
                  <a:lnTo>
                    <a:pt x="204" y="368"/>
                  </a:lnTo>
                  <a:lnTo>
                    <a:pt x="199" y="367"/>
                  </a:lnTo>
                  <a:lnTo>
                    <a:pt x="199" y="361"/>
                  </a:lnTo>
                  <a:lnTo>
                    <a:pt x="198" y="361"/>
                  </a:lnTo>
                  <a:lnTo>
                    <a:pt x="198" y="357"/>
                  </a:lnTo>
                  <a:lnTo>
                    <a:pt x="197" y="356"/>
                  </a:lnTo>
                  <a:lnTo>
                    <a:pt x="196" y="356"/>
                  </a:lnTo>
                  <a:lnTo>
                    <a:pt x="196" y="357"/>
                  </a:lnTo>
                  <a:lnTo>
                    <a:pt x="195" y="357"/>
                  </a:lnTo>
                  <a:lnTo>
                    <a:pt x="195" y="356"/>
                  </a:lnTo>
                  <a:lnTo>
                    <a:pt x="193" y="356"/>
                  </a:lnTo>
                  <a:lnTo>
                    <a:pt x="193" y="355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90" y="352"/>
                  </a:lnTo>
                  <a:lnTo>
                    <a:pt x="189" y="350"/>
                  </a:lnTo>
                  <a:lnTo>
                    <a:pt x="189" y="346"/>
                  </a:lnTo>
                  <a:lnTo>
                    <a:pt x="190" y="345"/>
                  </a:lnTo>
                  <a:lnTo>
                    <a:pt x="189" y="344"/>
                  </a:lnTo>
                  <a:lnTo>
                    <a:pt x="189" y="343"/>
                  </a:lnTo>
                  <a:lnTo>
                    <a:pt x="187" y="342"/>
                  </a:lnTo>
                  <a:lnTo>
                    <a:pt x="187" y="340"/>
                  </a:lnTo>
                  <a:lnTo>
                    <a:pt x="186" y="342"/>
                  </a:lnTo>
                  <a:lnTo>
                    <a:pt x="185" y="342"/>
                  </a:lnTo>
                  <a:lnTo>
                    <a:pt x="181" y="340"/>
                  </a:lnTo>
                  <a:lnTo>
                    <a:pt x="180" y="339"/>
                  </a:lnTo>
                  <a:lnTo>
                    <a:pt x="178" y="339"/>
                  </a:lnTo>
                  <a:lnTo>
                    <a:pt x="178" y="340"/>
                  </a:lnTo>
                  <a:lnTo>
                    <a:pt x="179" y="340"/>
                  </a:lnTo>
                  <a:lnTo>
                    <a:pt x="178" y="342"/>
                  </a:lnTo>
                  <a:lnTo>
                    <a:pt x="177" y="342"/>
                  </a:lnTo>
                  <a:lnTo>
                    <a:pt x="176" y="340"/>
                  </a:lnTo>
                  <a:lnTo>
                    <a:pt x="176" y="339"/>
                  </a:lnTo>
                  <a:lnTo>
                    <a:pt x="174" y="338"/>
                  </a:lnTo>
                  <a:lnTo>
                    <a:pt x="173" y="338"/>
                  </a:lnTo>
                  <a:lnTo>
                    <a:pt x="172" y="337"/>
                  </a:lnTo>
                  <a:lnTo>
                    <a:pt x="171" y="337"/>
                  </a:lnTo>
                  <a:lnTo>
                    <a:pt x="168" y="336"/>
                  </a:lnTo>
                  <a:lnTo>
                    <a:pt x="168" y="334"/>
                  </a:lnTo>
                  <a:lnTo>
                    <a:pt x="166" y="332"/>
                  </a:lnTo>
                  <a:lnTo>
                    <a:pt x="165" y="332"/>
                  </a:lnTo>
                  <a:lnTo>
                    <a:pt x="165" y="333"/>
                  </a:lnTo>
                  <a:lnTo>
                    <a:pt x="166" y="333"/>
                  </a:lnTo>
                  <a:lnTo>
                    <a:pt x="166" y="334"/>
                  </a:lnTo>
                  <a:lnTo>
                    <a:pt x="165" y="336"/>
                  </a:lnTo>
                  <a:lnTo>
                    <a:pt x="162" y="336"/>
                  </a:lnTo>
                  <a:lnTo>
                    <a:pt x="161" y="337"/>
                  </a:lnTo>
                  <a:lnTo>
                    <a:pt x="158" y="337"/>
                  </a:lnTo>
                  <a:lnTo>
                    <a:pt x="154" y="333"/>
                  </a:lnTo>
                  <a:lnTo>
                    <a:pt x="154" y="331"/>
                  </a:lnTo>
                  <a:lnTo>
                    <a:pt x="153" y="331"/>
                  </a:lnTo>
                  <a:lnTo>
                    <a:pt x="153" y="329"/>
                  </a:lnTo>
                  <a:lnTo>
                    <a:pt x="149" y="329"/>
                  </a:lnTo>
                  <a:lnTo>
                    <a:pt x="147" y="326"/>
                  </a:lnTo>
                  <a:lnTo>
                    <a:pt x="147" y="325"/>
                  </a:lnTo>
                  <a:lnTo>
                    <a:pt x="148" y="324"/>
                  </a:lnTo>
                  <a:lnTo>
                    <a:pt x="150" y="324"/>
                  </a:lnTo>
                  <a:lnTo>
                    <a:pt x="153" y="323"/>
                  </a:lnTo>
                  <a:lnTo>
                    <a:pt x="153" y="321"/>
                  </a:lnTo>
                  <a:lnTo>
                    <a:pt x="154" y="321"/>
                  </a:lnTo>
                  <a:lnTo>
                    <a:pt x="153" y="320"/>
                  </a:lnTo>
                  <a:lnTo>
                    <a:pt x="153" y="315"/>
                  </a:lnTo>
                  <a:lnTo>
                    <a:pt x="152" y="314"/>
                  </a:lnTo>
                  <a:lnTo>
                    <a:pt x="150" y="314"/>
                  </a:lnTo>
                  <a:lnTo>
                    <a:pt x="150" y="315"/>
                  </a:lnTo>
                  <a:lnTo>
                    <a:pt x="149" y="318"/>
                  </a:lnTo>
                  <a:lnTo>
                    <a:pt x="142" y="318"/>
                  </a:lnTo>
                  <a:lnTo>
                    <a:pt x="141" y="319"/>
                  </a:lnTo>
                  <a:lnTo>
                    <a:pt x="140" y="319"/>
                  </a:lnTo>
                  <a:lnTo>
                    <a:pt x="140" y="318"/>
                  </a:lnTo>
                  <a:lnTo>
                    <a:pt x="137" y="318"/>
                  </a:lnTo>
                  <a:lnTo>
                    <a:pt x="137" y="319"/>
                  </a:lnTo>
                  <a:lnTo>
                    <a:pt x="136" y="318"/>
                  </a:lnTo>
                  <a:lnTo>
                    <a:pt x="136" y="314"/>
                  </a:lnTo>
                  <a:lnTo>
                    <a:pt x="133" y="314"/>
                  </a:lnTo>
                  <a:lnTo>
                    <a:pt x="131" y="313"/>
                  </a:lnTo>
                  <a:lnTo>
                    <a:pt x="130" y="313"/>
                  </a:lnTo>
                  <a:lnTo>
                    <a:pt x="130" y="311"/>
                  </a:lnTo>
                  <a:lnTo>
                    <a:pt x="127" y="311"/>
                  </a:lnTo>
                  <a:lnTo>
                    <a:pt x="127" y="309"/>
                  </a:lnTo>
                  <a:lnTo>
                    <a:pt x="125" y="309"/>
                  </a:lnTo>
                  <a:lnTo>
                    <a:pt x="122" y="308"/>
                  </a:lnTo>
                  <a:lnTo>
                    <a:pt x="121" y="308"/>
                  </a:lnTo>
                  <a:lnTo>
                    <a:pt x="119" y="307"/>
                  </a:lnTo>
                  <a:lnTo>
                    <a:pt x="116" y="307"/>
                  </a:lnTo>
                  <a:lnTo>
                    <a:pt x="117" y="308"/>
                  </a:lnTo>
                  <a:lnTo>
                    <a:pt x="118" y="311"/>
                  </a:lnTo>
                  <a:lnTo>
                    <a:pt x="118" y="313"/>
                  </a:lnTo>
                  <a:lnTo>
                    <a:pt x="119" y="314"/>
                  </a:lnTo>
                  <a:lnTo>
                    <a:pt x="119" y="315"/>
                  </a:lnTo>
                  <a:lnTo>
                    <a:pt x="121" y="315"/>
                  </a:lnTo>
                  <a:lnTo>
                    <a:pt x="122" y="317"/>
                  </a:lnTo>
                  <a:lnTo>
                    <a:pt x="122" y="319"/>
                  </a:lnTo>
                  <a:lnTo>
                    <a:pt x="123" y="320"/>
                  </a:lnTo>
                  <a:lnTo>
                    <a:pt x="123" y="321"/>
                  </a:lnTo>
                  <a:lnTo>
                    <a:pt x="122" y="321"/>
                  </a:lnTo>
                  <a:lnTo>
                    <a:pt x="122" y="320"/>
                  </a:lnTo>
                  <a:lnTo>
                    <a:pt x="121" y="320"/>
                  </a:lnTo>
                  <a:lnTo>
                    <a:pt x="121" y="321"/>
                  </a:lnTo>
                  <a:lnTo>
                    <a:pt x="118" y="321"/>
                  </a:lnTo>
                  <a:lnTo>
                    <a:pt x="117" y="323"/>
                  </a:lnTo>
                  <a:lnTo>
                    <a:pt x="115" y="323"/>
                  </a:lnTo>
                  <a:lnTo>
                    <a:pt x="112" y="325"/>
                  </a:lnTo>
                  <a:lnTo>
                    <a:pt x="112" y="326"/>
                  </a:lnTo>
                  <a:lnTo>
                    <a:pt x="110" y="329"/>
                  </a:lnTo>
                  <a:lnTo>
                    <a:pt x="106" y="329"/>
                  </a:lnTo>
                  <a:lnTo>
                    <a:pt x="104" y="326"/>
                  </a:lnTo>
                  <a:lnTo>
                    <a:pt x="104" y="325"/>
                  </a:lnTo>
                  <a:lnTo>
                    <a:pt x="103" y="323"/>
                  </a:lnTo>
                  <a:lnTo>
                    <a:pt x="103" y="321"/>
                  </a:lnTo>
                  <a:lnTo>
                    <a:pt x="100" y="319"/>
                  </a:lnTo>
                  <a:lnTo>
                    <a:pt x="99" y="317"/>
                  </a:lnTo>
                  <a:lnTo>
                    <a:pt x="98" y="315"/>
                  </a:lnTo>
                  <a:lnTo>
                    <a:pt x="96" y="314"/>
                  </a:lnTo>
                  <a:lnTo>
                    <a:pt x="94" y="313"/>
                  </a:lnTo>
                  <a:lnTo>
                    <a:pt x="94" y="311"/>
                  </a:lnTo>
                  <a:lnTo>
                    <a:pt x="91" y="311"/>
                  </a:lnTo>
                  <a:lnTo>
                    <a:pt x="90" y="308"/>
                  </a:lnTo>
                  <a:lnTo>
                    <a:pt x="89" y="308"/>
                  </a:lnTo>
                  <a:lnTo>
                    <a:pt x="89" y="306"/>
                  </a:lnTo>
                  <a:lnTo>
                    <a:pt x="90" y="306"/>
                  </a:lnTo>
                  <a:lnTo>
                    <a:pt x="90" y="305"/>
                  </a:lnTo>
                  <a:lnTo>
                    <a:pt x="91" y="305"/>
                  </a:lnTo>
                  <a:lnTo>
                    <a:pt x="92" y="303"/>
                  </a:lnTo>
                  <a:lnTo>
                    <a:pt x="92" y="302"/>
                  </a:lnTo>
                  <a:lnTo>
                    <a:pt x="96" y="302"/>
                  </a:lnTo>
                  <a:lnTo>
                    <a:pt x="96" y="301"/>
                  </a:lnTo>
                  <a:lnTo>
                    <a:pt x="97" y="301"/>
                  </a:lnTo>
                  <a:lnTo>
                    <a:pt x="97" y="299"/>
                  </a:lnTo>
                  <a:lnTo>
                    <a:pt x="98" y="297"/>
                  </a:lnTo>
                  <a:lnTo>
                    <a:pt x="98" y="296"/>
                  </a:lnTo>
                  <a:lnTo>
                    <a:pt x="93" y="291"/>
                  </a:lnTo>
                  <a:lnTo>
                    <a:pt x="90" y="291"/>
                  </a:lnTo>
                  <a:lnTo>
                    <a:pt x="89" y="293"/>
                  </a:lnTo>
                  <a:lnTo>
                    <a:pt x="89" y="294"/>
                  </a:lnTo>
                  <a:lnTo>
                    <a:pt x="87" y="294"/>
                  </a:lnTo>
                  <a:lnTo>
                    <a:pt x="85" y="293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9" y="295"/>
                  </a:lnTo>
                  <a:lnTo>
                    <a:pt x="79" y="294"/>
                  </a:lnTo>
                  <a:lnTo>
                    <a:pt x="80" y="294"/>
                  </a:lnTo>
                  <a:lnTo>
                    <a:pt x="80" y="293"/>
                  </a:lnTo>
                  <a:lnTo>
                    <a:pt x="79" y="291"/>
                  </a:lnTo>
                  <a:lnTo>
                    <a:pt x="79" y="290"/>
                  </a:lnTo>
                  <a:lnTo>
                    <a:pt x="78" y="290"/>
                  </a:lnTo>
                  <a:lnTo>
                    <a:pt x="78" y="289"/>
                  </a:lnTo>
                  <a:lnTo>
                    <a:pt x="75" y="290"/>
                  </a:lnTo>
                  <a:lnTo>
                    <a:pt x="73" y="290"/>
                  </a:lnTo>
                  <a:lnTo>
                    <a:pt x="72" y="287"/>
                  </a:lnTo>
                  <a:lnTo>
                    <a:pt x="71" y="286"/>
                  </a:lnTo>
                  <a:lnTo>
                    <a:pt x="67" y="287"/>
                  </a:lnTo>
                  <a:lnTo>
                    <a:pt x="66" y="287"/>
                  </a:lnTo>
                  <a:lnTo>
                    <a:pt x="66" y="286"/>
                  </a:lnTo>
                  <a:lnTo>
                    <a:pt x="65" y="286"/>
                  </a:lnTo>
                  <a:lnTo>
                    <a:pt x="56" y="282"/>
                  </a:lnTo>
                  <a:lnTo>
                    <a:pt x="55" y="282"/>
                  </a:lnTo>
                  <a:lnTo>
                    <a:pt x="54" y="283"/>
                  </a:lnTo>
                  <a:lnTo>
                    <a:pt x="54" y="284"/>
                  </a:lnTo>
                  <a:lnTo>
                    <a:pt x="53" y="284"/>
                  </a:lnTo>
                  <a:lnTo>
                    <a:pt x="53" y="280"/>
                  </a:lnTo>
                  <a:lnTo>
                    <a:pt x="50" y="280"/>
                  </a:lnTo>
                  <a:lnTo>
                    <a:pt x="50" y="278"/>
                  </a:lnTo>
                  <a:lnTo>
                    <a:pt x="49" y="278"/>
                  </a:lnTo>
                  <a:lnTo>
                    <a:pt x="49" y="276"/>
                  </a:lnTo>
                  <a:lnTo>
                    <a:pt x="48" y="275"/>
                  </a:lnTo>
                  <a:lnTo>
                    <a:pt x="49" y="274"/>
                  </a:lnTo>
                  <a:lnTo>
                    <a:pt x="49" y="272"/>
                  </a:lnTo>
                  <a:lnTo>
                    <a:pt x="47" y="270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3" y="269"/>
                  </a:lnTo>
                  <a:lnTo>
                    <a:pt x="43" y="270"/>
                  </a:lnTo>
                  <a:lnTo>
                    <a:pt x="42" y="270"/>
                  </a:lnTo>
                  <a:lnTo>
                    <a:pt x="41" y="269"/>
                  </a:lnTo>
                  <a:lnTo>
                    <a:pt x="38" y="269"/>
                  </a:lnTo>
                  <a:lnTo>
                    <a:pt x="38" y="268"/>
                  </a:lnTo>
                  <a:lnTo>
                    <a:pt x="37" y="268"/>
                  </a:lnTo>
                  <a:lnTo>
                    <a:pt x="37" y="269"/>
                  </a:lnTo>
                  <a:lnTo>
                    <a:pt x="36" y="269"/>
                  </a:lnTo>
                  <a:lnTo>
                    <a:pt x="36" y="270"/>
                  </a:lnTo>
                  <a:lnTo>
                    <a:pt x="37" y="271"/>
                  </a:lnTo>
                  <a:lnTo>
                    <a:pt x="37" y="278"/>
                  </a:lnTo>
                  <a:lnTo>
                    <a:pt x="30" y="278"/>
                  </a:lnTo>
                  <a:lnTo>
                    <a:pt x="30" y="276"/>
                  </a:lnTo>
                  <a:lnTo>
                    <a:pt x="32" y="275"/>
                  </a:lnTo>
                  <a:lnTo>
                    <a:pt x="34" y="269"/>
                  </a:lnTo>
                  <a:lnTo>
                    <a:pt x="36" y="264"/>
                  </a:lnTo>
                  <a:lnTo>
                    <a:pt x="36" y="262"/>
                  </a:lnTo>
                  <a:lnTo>
                    <a:pt x="37" y="262"/>
                  </a:lnTo>
                  <a:lnTo>
                    <a:pt x="37" y="256"/>
                  </a:lnTo>
                  <a:lnTo>
                    <a:pt x="38" y="254"/>
                  </a:lnTo>
                  <a:lnTo>
                    <a:pt x="38" y="250"/>
                  </a:lnTo>
                  <a:lnTo>
                    <a:pt x="36" y="247"/>
                  </a:lnTo>
                  <a:lnTo>
                    <a:pt x="36" y="239"/>
                  </a:lnTo>
                  <a:lnTo>
                    <a:pt x="35" y="238"/>
                  </a:lnTo>
                  <a:lnTo>
                    <a:pt x="34" y="238"/>
                  </a:lnTo>
                  <a:lnTo>
                    <a:pt x="32" y="237"/>
                  </a:lnTo>
                  <a:lnTo>
                    <a:pt x="31" y="237"/>
                  </a:lnTo>
                  <a:lnTo>
                    <a:pt x="30" y="235"/>
                  </a:lnTo>
                  <a:lnTo>
                    <a:pt x="29" y="235"/>
                  </a:lnTo>
                  <a:lnTo>
                    <a:pt x="27" y="234"/>
                  </a:lnTo>
                  <a:lnTo>
                    <a:pt x="25" y="233"/>
                  </a:lnTo>
                  <a:lnTo>
                    <a:pt x="25" y="231"/>
                  </a:lnTo>
                  <a:lnTo>
                    <a:pt x="27" y="229"/>
                  </a:lnTo>
                  <a:lnTo>
                    <a:pt x="27" y="223"/>
                  </a:lnTo>
                  <a:lnTo>
                    <a:pt x="24" y="221"/>
                  </a:lnTo>
                  <a:lnTo>
                    <a:pt x="23" y="221"/>
                  </a:lnTo>
                  <a:lnTo>
                    <a:pt x="23" y="217"/>
                  </a:lnTo>
                  <a:lnTo>
                    <a:pt x="21" y="215"/>
                  </a:lnTo>
                  <a:lnTo>
                    <a:pt x="21" y="211"/>
                  </a:lnTo>
                  <a:lnTo>
                    <a:pt x="24" y="208"/>
                  </a:lnTo>
                  <a:lnTo>
                    <a:pt x="24" y="207"/>
                  </a:lnTo>
                  <a:lnTo>
                    <a:pt x="25" y="205"/>
                  </a:lnTo>
                  <a:lnTo>
                    <a:pt x="25" y="201"/>
                  </a:lnTo>
                  <a:lnTo>
                    <a:pt x="27" y="200"/>
                  </a:lnTo>
                  <a:lnTo>
                    <a:pt x="27" y="197"/>
                  </a:lnTo>
                  <a:lnTo>
                    <a:pt x="28" y="196"/>
                  </a:lnTo>
                  <a:lnTo>
                    <a:pt x="24" y="192"/>
                  </a:lnTo>
                  <a:lnTo>
                    <a:pt x="25" y="191"/>
                  </a:lnTo>
                  <a:lnTo>
                    <a:pt x="25" y="184"/>
                  </a:lnTo>
                  <a:lnTo>
                    <a:pt x="24" y="183"/>
                  </a:lnTo>
                  <a:lnTo>
                    <a:pt x="23" y="183"/>
                  </a:lnTo>
                  <a:lnTo>
                    <a:pt x="22" y="182"/>
                  </a:lnTo>
                  <a:lnTo>
                    <a:pt x="21" y="182"/>
                  </a:lnTo>
                  <a:lnTo>
                    <a:pt x="21" y="180"/>
                  </a:lnTo>
                  <a:lnTo>
                    <a:pt x="19" y="178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22" y="168"/>
                  </a:lnTo>
                  <a:lnTo>
                    <a:pt x="22" y="164"/>
                  </a:lnTo>
                  <a:lnTo>
                    <a:pt x="23" y="161"/>
                  </a:lnTo>
                  <a:lnTo>
                    <a:pt x="19" y="158"/>
                  </a:lnTo>
                  <a:lnTo>
                    <a:pt x="16" y="157"/>
                  </a:lnTo>
                  <a:lnTo>
                    <a:pt x="15" y="154"/>
                  </a:lnTo>
                  <a:lnTo>
                    <a:pt x="13" y="154"/>
                  </a:lnTo>
                  <a:lnTo>
                    <a:pt x="12" y="151"/>
                  </a:lnTo>
                  <a:lnTo>
                    <a:pt x="7" y="147"/>
                  </a:lnTo>
                  <a:lnTo>
                    <a:pt x="5" y="145"/>
                  </a:lnTo>
                  <a:lnTo>
                    <a:pt x="3" y="145"/>
                  </a:lnTo>
                  <a:lnTo>
                    <a:pt x="0" y="142"/>
                  </a:lnTo>
                  <a:lnTo>
                    <a:pt x="2" y="141"/>
                  </a:lnTo>
                  <a:lnTo>
                    <a:pt x="3" y="141"/>
                  </a:lnTo>
                  <a:lnTo>
                    <a:pt x="3" y="139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4" y="133"/>
                  </a:lnTo>
                  <a:lnTo>
                    <a:pt x="9" y="130"/>
                  </a:lnTo>
                  <a:lnTo>
                    <a:pt x="10" y="128"/>
                  </a:lnTo>
                  <a:lnTo>
                    <a:pt x="11" y="127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1" y="119"/>
                  </a:lnTo>
                  <a:lnTo>
                    <a:pt x="12" y="118"/>
                  </a:lnTo>
                  <a:lnTo>
                    <a:pt x="12" y="117"/>
                  </a:lnTo>
                  <a:lnTo>
                    <a:pt x="13" y="117"/>
                  </a:lnTo>
                  <a:lnTo>
                    <a:pt x="13" y="116"/>
                  </a:lnTo>
                  <a:lnTo>
                    <a:pt x="15" y="115"/>
                  </a:lnTo>
                  <a:lnTo>
                    <a:pt x="13" y="114"/>
                  </a:lnTo>
                  <a:lnTo>
                    <a:pt x="13" y="112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0" y="99"/>
                  </a:lnTo>
                  <a:lnTo>
                    <a:pt x="10" y="98"/>
                  </a:lnTo>
                  <a:lnTo>
                    <a:pt x="9" y="96"/>
                  </a:lnTo>
                  <a:lnTo>
                    <a:pt x="9" y="90"/>
                  </a:lnTo>
                  <a:lnTo>
                    <a:pt x="7" y="87"/>
                  </a:lnTo>
                  <a:lnTo>
                    <a:pt x="6" y="86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9" y="81"/>
                  </a:lnTo>
                  <a:lnTo>
                    <a:pt x="7" y="80"/>
                  </a:lnTo>
                  <a:lnTo>
                    <a:pt x="10" y="80"/>
                  </a:lnTo>
                  <a:lnTo>
                    <a:pt x="10" y="81"/>
                  </a:lnTo>
                  <a:lnTo>
                    <a:pt x="11" y="81"/>
                  </a:lnTo>
                  <a:lnTo>
                    <a:pt x="12" y="82"/>
                  </a:lnTo>
                  <a:lnTo>
                    <a:pt x="12" y="84"/>
                  </a:lnTo>
                  <a:lnTo>
                    <a:pt x="15" y="84"/>
                  </a:lnTo>
                  <a:lnTo>
                    <a:pt x="17" y="85"/>
                  </a:lnTo>
                  <a:lnTo>
                    <a:pt x="18" y="85"/>
                  </a:lnTo>
                  <a:lnTo>
                    <a:pt x="18" y="86"/>
                  </a:lnTo>
                  <a:lnTo>
                    <a:pt x="21" y="88"/>
                  </a:lnTo>
                  <a:lnTo>
                    <a:pt x="21" y="87"/>
                  </a:lnTo>
                  <a:lnTo>
                    <a:pt x="22" y="87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19" y="85"/>
                  </a:lnTo>
                  <a:lnTo>
                    <a:pt x="18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22" y="78"/>
                  </a:lnTo>
                  <a:lnTo>
                    <a:pt x="22" y="73"/>
                  </a:lnTo>
                  <a:lnTo>
                    <a:pt x="21" y="74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5" y="71"/>
                  </a:lnTo>
                  <a:lnTo>
                    <a:pt x="13" y="69"/>
                  </a:lnTo>
                  <a:lnTo>
                    <a:pt x="15" y="68"/>
                  </a:lnTo>
                  <a:lnTo>
                    <a:pt x="11" y="68"/>
                  </a:lnTo>
                  <a:lnTo>
                    <a:pt x="11" y="69"/>
                  </a:lnTo>
                  <a:lnTo>
                    <a:pt x="12" y="69"/>
                  </a:lnTo>
                  <a:lnTo>
                    <a:pt x="13" y="71"/>
                  </a:lnTo>
                  <a:lnTo>
                    <a:pt x="13" y="72"/>
                  </a:lnTo>
                  <a:lnTo>
                    <a:pt x="12" y="72"/>
                  </a:lnTo>
                  <a:lnTo>
                    <a:pt x="11" y="73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4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7" y="67"/>
                  </a:lnTo>
                  <a:lnTo>
                    <a:pt x="12" y="67"/>
                  </a:lnTo>
                  <a:lnTo>
                    <a:pt x="15" y="66"/>
                  </a:lnTo>
                  <a:lnTo>
                    <a:pt x="17" y="63"/>
                  </a:lnTo>
                  <a:lnTo>
                    <a:pt x="29" y="59"/>
                  </a:lnTo>
                  <a:lnTo>
                    <a:pt x="38" y="56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4" y="43"/>
                  </a:lnTo>
                  <a:lnTo>
                    <a:pt x="81" y="42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84" y="43"/>
                  </a:lnTo>
                  <a:lnTo>
                    <a:pt x="87" y="42"/>
                  </a:lnTo>
                  <a:lnTo>
                    <a:pt x="87" y="41"/>
                  </a:lnTo>
                  <a:lnTo>
                    <a:pt x="89" y="41"/>
                  </a:lnTo>
                  <a:lnTo>
                    <a:pt x="89" y="39"/>
                  </a:lnTo>
                  <a:lnTo>
                    <a:pt x="87" y="39"/>
                  </a:lnTo>
                  <a:lnTo>
                    <a:pt x="90" y="37"/>
                  </a:lnTo>
                  <a:lnTo>
                    <a:pt x="92" y="37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94" y="35"/>
                  </a:lnTo>
                  <a:lnTo>
                    <a:pt x="93" y="34"/>
                  </a:lnTo>
                  <a:lnTo>
                    <a:pt x="92" y="35"/>
                  </a:lnTo>
                  <a:lnTo>
                    <a:pt x="93" y="32"/>
                  </a:lnTo>
                  <a:lnTo>
                    <a:pt x="98" y="25"/>
                  </a:lnTo>
                  <a:lnTo>
                    <a:pt x="98" y="26"/>
                  </a:lnTo>
                  <a:lnTo>
                    <a:pt x="99" y="28"/>
                  </a:lnTo>
                  <a:lnTo>
                    <a:pt x="99" y="26"/>
                  </a:lnTo>
                  <a:lnTo>
                    <a:pt x="100" y="26"/>
                  </a:lnTo>
                  <a:lnTo>
                    <a:pt x="100" y="25"/>
                  </a:lnTo>
                  <a:lnTo>
                    <a:pt x="99" y="25"/>
                  </a:lnTo>
                  <a:lnTo>
                    <a:pt x="99" y="24"/>
                  </a:lnTo>
                  <a:lnTo>
                    <a:pt x="102" y="23"/>
                  </a:lnTo>
                  <a:lnTo>
                    <a:pt x="104" y="20"/>
                  </a:lnTo>
                  <a:lnTo>
                    <a:pt x="112" y="19"/>
                  </a:lnTo>
                  <a:lnTo>
                    <a:pt x="116" y="18"/>
                  </a:lnTo>
                  <a:lnTo>
                    <a:pt x="118" y="18"/>
                  </a:lnTo>
                  <a:lnTo>
                    <a:pt x="119" y="17"/>
                  </a:lnTo>
                  <a:lnTo>
                    <a:pt x="124" y="13"/>
                  </a:lnTo>
                  <a:lnTo>
                    <a:pt x="136" y="7"/>
                  </a:lnTo>
                  <a:lnTo>
                    <a:pt x="153" y="4"/>
                  </a:lnTo>
                  <a:lnTo>
                    <a:pt x="160" y="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3"/>
            <p:cNvSpPr>
              <a:spLocks noEditPoints="1"/>
            </p:cNvSpPr>
            <p:nvPr/>
          </p:nvSpPr>
          <p:spPr bwMode="auto">
            <a:xfrm>
              <a:off x="4770438" y="4068763"/>
              <a:ext cx="257175" cy="307975"/>
            </a:xfrm>
            <a:custGeom>
              <a:avLst/>
              <a:gdLst/>
              <a:ahLst/>
              <a:cxnLst>
                <a:cxn ang="0">
                  <a:pos x="22" y="154"/>
                </a:cxn>
                <a:cxn ang="0">
                  <a:pos x="32" y="153"/>
                </a:cxn>
                <a:cxn ang="0">
                  <a:pos x="25" y="162"/>
                </a:cxn>
                <a:cxn ang="0">
                  <a:pos x="7" y="158"/>
                </a:cxn>
                <a:cxn ang="0">
                  <a:pos x="60" y="148"/>
                </a:cxn>
                <a:cxn ang="0">
                  <a:pos x="65" y="29"/>
                </a:cxn>
                <a:cxn ang="0">
                  <a:pos x="62" y="31"/>
                </a:cxn>
                <a:cxn ang="0">
                  <a:pos x="65" y="24"/>
                </a:cxn>
                <a:cxn ang="0">
                  <a:pos x="86" y="12"/>
                </a:cxn>
                <a:cxn ang="0">
                  <a:pos x="81" y="11"/>
                </a:cxn>
                <a:cxn ang="0">
                  <a:pos x="150" y="16"/>
                </a:cxn>
                <a:cxn ang="0">
                  <a:pos x="158" y="22"/>
                </a:cxn>
                <a:cxn ang="0">
                  <a:pos x="161" y="44"/>
                </a:cxn>
                <a:cxn ang="0">
                  <a:pos x="144" y="65"/>
                </a:cxn>
                <a:cxn ang="0">
                  <a:pos x="143" y="78"/>
                </a:cxn>
                <a:cxn ang="0">
                  <a:pos x="155" y="93"/>
                </a:cxn>
                <a:cxn ang="0">
                  <a:pos x="143" y="102"/>
                </a:cxn>
                <a:cxn ang="0">
                  <a:pos x="146" y="110"/>
                </a:cxn>
                <a:cxn ang="0">
                  <a:pos x="135" y="117"/>
                </a:cxn>
                <a:cxn ang="0">
                  <a:pos x="125" y="119"/>
                </a:cxn>
                <a:cxn ang="0">
                  <a:pos x="118" y="119"/>
                </a:cxn>
                <a:cxn ang="0">
                  <a:pos x="110" y="128"/>
                </a:cxn>
                <a:cxn ang="0">
                  <a:pos x="118" y="141"/>
                </a:cxn>
                <a:cxn ang="0">
                  <a:pos x="115" y="165"/>
                </a:cxn>
                <a:cxn ang="0">
                  <a:pos x="109" y="174"/>
                </a:cxn>
                <a:cxn ang="0">
                  <a:pos x="112" y="179"/>
                </a:cxn>
                <a:cxn ang="0">
                  <a:pos x="111" y="191"/>
                </a:cxn>
                <a:cxn ang="0">
                  <a:pos x="99" y="190"/>
                </a:cxn>
                <a:cxn ang="0">
                  <a:pos x="100" y="179"/>
                </a:cxn>
                <a:cxn ang="0">
                  <a:pos x="103" y="166"/>
                </a:cxn>
                <a:cxn ang="0">
                  <a:pos x="92" y="158"/>
                </a:cxn>
                <a:cxn ang="0">
                  <a:pos x="75" y="155"/>
                </a:cxn>
                <a:cxn ang="0">
                  <a:pos x="69" y="147"/>
                </a:cxn>
                <a:cxn ang="0">
                  <a:pos x="60" y="143"/>
                </a:cxn>
                <a:cxn ang="0">
                  <a:pos x="43" y="147"/>
                </a:cxn>
                <a:cxn ang="0">
                  <a:pos x="38" y="149"/>
                </a:cxn>
                <a:cxn ang="0">
                  <a:pos x="25" y="147"/>
                </a:cxn>
                <a:cxn ang="0">
                  <a:pos x="9" y="147"/>
                </a:cxn>
                <a:cxn ang="0">
                  <a:pos x="5" y="140"/>
                </a:cxn>
                <a:cxn ang="0">
                  <a:pos x="23" y="140"/>
                </a:cxn>
                <a:cxn ang="0">
                  <a:pos x="40" y="143"/>
                </a:cxn>
                <a:cxn ang="0">
                  <a:pos x="36" y="135"/>
                </a:cxn>
                <a:cxn ang="0">
                  <a:pos x="23" y="133"/>
                </a:cxn>
                <a:cxn ang="0">
                  <a:pos x="15" y="128"/>
                </a:cxn>
                <a:cxn ang="0">
                  <a:pos x="34" y="130"/>
                </a:cxn>
                <a:cxn ang="0">
                  <a:pos x="23" y="123"/>
                </a:cxn>
                <a:cxn ang="0">
                  <a:pos x="29" y="116"/>
                </a:cxn>
                <a:cxn ang="0">
                  <a:pos x="44" y="93"/>
                </a:cxn>
                <a:cxn ang="0">
                  <a:pos x="57" y="49"/>
                </a:cxn>
                <a:cxn ang="0">
                  <a:pos x="69" y="44"/>
                </a:cxn>
                <a:cxn ang="0">
                  <a:pos x="88" y="24"/>
                </a:cxn>
                <a:cxn ang="0">
                  <a:pos x="99" y="17"/>
                </a:cxn>
                <a:cxn ang="0">
                  <a:pos x="133" y="8"/>
                </a:cxn>
                <a:cxn ang="0">
                  <a:pos x="109" y="6"/>
                </a:cxn>
                <a:cxn ang="0">
                  <a:pos x="121" y="4"/>
                </a:cxn>
                <a:cxn ang="0">
                  <a:pos x="121" y="4"/>
                </a:cxn>
              </a:cxnLst>
              <a:rect l="0" t="0" r="r" b="b"/>
              <a:pathLst>
                <a:path w="162" h="194">
                  <a:moveTo>
                    <a:pt x="7" y="149"/>
                  </a:moveTo>
                  <a:lnTo>
                    <a:pt x="9" y="149"/>
                  </a:lnTo>
                  <a:lnTo>
                    <a:pt x="11" y="151"/>
                  </a:lnTo>
                  <a:lnTo>
                    <a:pt x="16" y="152"/>
                  </a:lnTo>
                  <a:lnTo>
                    <a:pt x="17" y="153"/>
                  </a:lnTo>
                  <a:lnTo>
                    <a:pt x="19" y="153"/>
                  </a:lnTo>
                  <a:lnTo>
                    <a:pt x="20" y="154"/>
                  </a:lnTo>
                  <a:lnTo>
                    <a:pt x="22" y="154"/>
                  </a:lnTo>
                  <a:lnTo>
                    <a:pt x="25" y="152"/>
                  </a:lnTo>
                  <a:lnTo>
                    <a:pt x="26" y="152"/>
                  </a:lnTo>
                  <a:lnTo>
                    <a:pt x="26" y="149"/>
                  </a:lnTo>
                  <a:lnTo>
                    <a:pt x="29" y="149"/>
                  </a:lnTo>
                  <a:lnTo>
                    <a:pt x="30" y="151"/>
                  </a:lnTo>
                  <a:lnTo>
                    <a:pt x="30" y="152"/>
                  </a:lnTo>
                  <a:lnTo>
                    <a:pt x="32" y="152"/>
                  </a:lnTo>
                  <a:lnTo>
                    <a:pt x="32" y="153"/>
                  </a:lnTo>
                  <a:lnTo>
                    <a:pt x="35" y="153"/>
                  </a:lnTo>
                  <a:lnTo>
                    <a:pt x="35" y="152"/>
                  </a:lnTo>
                  <a:lnTo>
                    <a:pt x="37" y="152"/>
                  </a:lnTo>
                  <a:lnTo>
                    <a:pt x="37" y="154"/>
                  </a:lnTo>
                  <a:lnTo>
                    <a:pt x="36" y="154"/>
                  </a:lnTo>
                  <a:lnTo>
                    <a:pt x="35" y="156"/>
                  </a:lnTo>
                  <a:lnTo>
                    <a:pt x="32" y="159"/>
                  </a:lnTo>
                  <a:lnTo>
                    <a:pt x="25" y="162"/>
                  </a:lnTo>
                  <a:lnTo>
                    <a:pt x="24" y="162"/>
                  </a:lnTo>
                  <a:lnTo>
                    <a:pt x="19" y="164"/>
                  </a:lnTo>
                  <a:lnTo>
                    <a:pt x="19" y="162"/>
                  </a:lnTo>
                  <a:lnTo>
                    <a:pt x="18" y="162"/>
                  </a:lnTo>
                  <a:lnTo>
                    <a:pt x="18" y="160"/>
                  </a:lnTo>
                  <a:lnTo>
                    <a:pt x="17" y="159"/>
                  </a:lnTo>
                  <a:lnTo>
                    <a:pt x="12" y="158"/>
                  </a:lnTo>
                  <a:lnTo>
                    <a:pt x="7" y="158"/>
                  </a:lnTo>
                  <a:lnTo>
                    <a:pt x="6" y="159"/>
                  </a:lnTo>
                  <a:lnTo>
                    <a:pt x="7" y="160"/>
                  </a:lnTo>
                  <a:lnTo>
                    <a:pt x="6" y="161"/>
                  </a:lnTo>
                  <a:lnTo>
                    <a:pt x="4" y="161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7" y="149"/>
                  </a:lnTo>
                  <a:close/>
                  <a:moveTo>
                    <a:pt x="60" y="148"/>
                  </a:moveTo>
                  <a:lnTo>
                    <a:pt x="61" y="148"/>
                  </a:lnTo>
                  <a:lnTo>
                    <a:pt x="62" y="149"/>
                  </a:lnTo>
                  <a:lnTo>
                    <a:pt x="60" y="149"/>
                  </a:lnTo>
                  <a:lnTo>
                    <a:pt x="60" y="148"/>
                  </a:lnTo>
                  <a:close/>
                  <a:moveTo>
                    <a:pt x="63" y="26"/>
                  </a:moveTo>
                  <a:lnTo>
                    <a:pt x="65" y="26"/>
                  </a:lnTo>
                  <a:lnTo>
                    <a:pt x="66" y="27"/>
                  </a:lnTo>
                  <a:lnTo>
                    <a:pt x="65" y="29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0" y="41"/>
                  </a:lnTo>
                  <a:lnTo>
                    <a:pt x="57" y="38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60" y="32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3" y="26"/>
                  </a:lnTo>
                  <a:close/>
                  <a:moveTo>
                    <a:pt x="72" y="18"/>
                  </a:moveTo>
                  <a:lnTo>
                    <a:pt x="73" y="18"/>
                  </a:lnTo>
                  <a:lnTo>
                    <a:pt x="73" y="19"/>
                  </a:lnTo>
                  <a:lnTo>
                    <a:pt x="72" y="19"/>
                  </a:lnTo>
                  <a:lnTo>
                    <a:pt x="66" y="25"/>
                  </a:lnTo>
                  <a:lnTo>
                    <a:pt x="65" y="24"/>
                  </a:lnTo>
                  <a:lnTo>
                    <a:pt x="69" y="19"/>
                  </a:lnTo>
                  <a:lnTo>
                    <a:pt x="72" y="18"/>
                  </a:lnTo>
                  <a:close/>
                  <a:moveTo>
                    <a:pt x="94" y="8"/>
                  </a:moveTo>
                  <a:lnTo>
                    <a:pt x="93" y="10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86" y="12"/>
                  </a:lnTo>
                  <a:lnTo>
                    <a:pt x="85" y="12"/>
                  </a:lnTo>
                  <a:lnTo>
                    <a:pt x="79" y="16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8" y="13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1" y="11"/>
                  </a:lnTo>
                  <a:lnTo>
                    <a:pt x="87" y="10"/>
                  </a:lnTo>
                  <a:lnTo>
                    <a:pt x="88" y="10"/>
                  </a:lnTo>
                  <a:lnTo>
                    <a:pt x="94" y="8"/>
                  </a:lnTo>
                  <a:close/>
                  <a:moveTo>
                    <a:pt x="143" y="7"/>
                  </a:moveTo>
                  <a:lnTo>
                    <a:pt x="147" y="8"/>
                  </a:lnTo>
                  <a:lnTo>
                    <a:pt x="148" y="8"/>
                  </a:lnTo>
                  <a:lnTo>
                    <a:pt x="149" y="10"/>
                  </a:lnTo>
                  <a:lnTo>
                    <a:pt x="150" y="16"/>
                  </a:lnTo>
                  <a:lnTo>
                    <a:pt x="152" y="16"/>
                  </a:lnTo>
                  <a:lnTo>
                    <a:pt x="152" y="17"/>
                  </a:lnTo>
                  <a:lnTo>
                    <a:pt x="154" y="17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6" y="19"/>
                  </a:lnTo>
                  <a:lnTo>
                    <a:pt x="158" y="18"/>
                  </a:lnTo>
                  <a:lnTo>
                    <a:pt x="158" y="22"/>
                  </a:lnTo>
                  <a:lnTo>
                    <a:pt x="159" y="22"/>
                  </a:lnTo>
                  <a:lnTo>
                    <a:pt x="162" y="23"/>
                  </a:lnTo>
                  <a:lnTo>
                    <a:pt x="162" y="27"/>
                  </a:lnTo>
                  <a:lnTo>
                    <a:pt x="161" y="30"/>
                  </a:lnTo>
                  <a:lnTo>
                    <a:pt x="161" y="31"/>
                  </a:lnTo>
                  <a:lnTo>
                    <a:pt x="162" y="31"/>
                  </a:lnTo>
                  <a:lnTo>
                    <a:pt x="162" y="42"/>
                  </a:lnTo>
                  <a:lnTo>
                    <a:pt x="161" y="44"/>
                  </a:lnTo>
                  <a:lnTo>
                    <a:pt x="158" y="50"/>
                  </a:lnTo>
                  <a:lnTo>
                    <a:pt x="158" y="51"/>
                  </a:lnTo>
                  <a:lnTo>
                    <a:pt x="156" y="53"/>
                  </a:lnTo>
                  <a:lnTo>
                    <a:pt x="156" y="65"/>
                  </a:lnTo>
                  <a:lnTo>
                    <a:pt x="155" y="66"/>
                  </a:lnTo>
                  <a:lnTo>
                    <a:pt x="150" y="66"/>
                  </a:lnTo>
                  <a:lnTo>
                    <a:pt x="148" y="65"/>
                  </a:lnTo>
                  <a:lnTo>
                    <a:pt x="144" y="65"/>
                  </a:lnTo>
                  <a:lnTo>
                    <a:pt x="143" y="66"/>
                  </a:lnTo>
                  <a:lnTo>
                    <a:pt x="142" y="66"/>
                  </a:lnTo>
                  <a:lnTo>
                    <a:pt x="142" y="69"/>
                  </a:lnTo>
                  <a:lnTo>
                    <a:pt x="143" y="70"/>
                  </a:lnTo>
                  <a:lnTo>
                    <a:pt x="141" y="72"/>
                  </a:lnTo>
                  <a:lnTo>
                    <a:pt x="141" y="76"/>
                  </a:lnTo>
                  <a:lnTo>
                    <a:pt x="142" y="78"/>
                  </a:lnTo>
                  <a:lnTo>
                    <a:pt x="143" y="78"/>
                  </a:lnTo>
                  <a:lnTo>
                    <a:pt x="147" y="79"/>
                  </a:lnTo>
                  <a:lnTo>
                    <a:pt x="153" y="79"/>
                  </a:lnTo>
                  <a:lnTo>
                    <a:pt x="153" y="78"/>
                  </a:lnTo>
                  <a:lnTo>
                    <a:pt x="155" y="82"/>
                  </a:lnTo>
                  <a:lnTo>
                    <a:pt x="156" y="84"/>
                  </a:lnTo>
                  <a:lnTo>
                    <a:pt x="156" y="86"/>
                  </a:lnTo>
                  <a:lnTo>
                    <a:pt x="155" y="88"/>
                  </a:lnTo>
                  <a:lnTo>
                    <a:pt x="155" y="93"/>
                  </a:lnTo>
                  <a:lnTo>
                    <a:pt x="154" y="94"/>
                  </a:lnTo>
                  <a:lnTo>
                    <a:pt x="153" y="94"/>
                  </a:lnTo>
                  <a:lnTo>
                    <a:pt x="152" y="97"/>
                  </a:lnTo>
                  <a:lnTo>
                    <a:pt x="149" y="98"/>
                  </a:lnTo>
                  <a:lnTo>
                    <a:pt x="148" y="99"/>
                  </a:lnTo>
                  <a:lnTo>
                    <a:pt x="148" y="100"/>
                  </a:lnTo>
                  <a:lnTo>
                    <a:pt x="147" y="102"/>
                  </a:lnTo>
                  <a:lnTo>
                    <a:pt x="143" y="102"/>
                  </a:lnTo>
                  <a:lnTo>
                    <a:pt x="143" y="103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1" y="105"/>
                  </a:lnTo>
                  <a:lnTo>
                    <a:pt x="141" y="108"/>
                  </a:lnTo>
                  <a:lnTo>
                    <a:pt x="142" y="108"/>
                  </a:lnTo>
                  <a:lnTo>
                    <a:pt x="144" y="109"/>
                  </a:lnTo>
                  <a:lnTo>
                    <a:pt x="146" y="110"/>
                  </a:lnTo>
                  <a:lnTo>
                    <a:pt x="146" y="111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5"/>
                  </a:lnTo>
                  <a:lnTo>
                    <a:pt x="143" y="116"/>
                  </a:lnTo>
                  <a:lnTo>
                    <a:pt x="138" y="116"/>
                  </a:lnTo>
                  <a:lnTo>
                    <a:pt x="135" y="117"/>
                  </a:lnTo>
                  <a:lnTo>
                    <a:pt x="133" y="119"/>
                  </a:lnTo>
                  <a:lnTo>
                    <a:pt x="131" y="119"/>
                  </a:lnTo>
                  <a:lnTo>
                    <a:pt x="128" y="118"/>
                  </a:lnTo>
                  <a:lnTo>
                    <a:pt x="129" y="121"/>
                  </a:lnTo>
                  <a:lnTo>
                    <a:pt x="128" y="121"/>
                  </a:lnTo>
                  <a:lnTo>
                    <a:pt x="127" y="122"/>
                  </a:lnTo>
                  <a:lnTo>
                    <a:pt x="127" y="121"/>
                  </a:lnTo>
                  <a:lnTo>
                    <a:pt x="125" y="119"/>
                  </a:lnTo>
                  <a:lnTo>
                    <a:pt x="124" y="119"/>
                  </a:lnTo>
                  <a:lnTo>
                    <a:pt x="123" y="118"/>
                  </a:lnTo>
                  <a:lnTo>
                    <a:pt x="121" y="118"/>
                  </a:lnTo>
                  <a:lnTo>
                    <a:pt x="118" y="117"/>
                  </a:lnTo>
                  <a:lnTo>
                    <a:pt x="117" y="116"/>
                  </a:lnTo>
                  <a:lnTo>
                    <a:pt x="116" y="117"/>
                  </a:lnTo>
                  <a:lnTo>
                    <a:pt x="117" y="117"/>
                  </a:lnTo>
                  <a:lnTo>
                    <a:pt x="118" y="119"/>
                  </a:lnTo>
                  <a:lnTo>
                    <a:pt x="113" y="119"/>
                  </a:lnTo>
                  <a:lnTo>
                    <a:pt x="112" y="121"/>
                  </a:lnTo>
                  <a:lnTo>
                    <a:pt x="110" y="121"/>
                  </a:lnTo>
                  <a:lnTo>
                    <a:pt x="109" y="122"/>
                  </a:lnTo>
                  <a:lnTo>
                    <a:pt x="111" y="124"/>
                  </a:lnTo>
                  <a:lnTo>
                    <a:pt x="111" y="125"/>
                  </a:lnTo>
                  <a:lnTo>
                    <a:pt x="110" y="127"/>
                  </a:lnTo>
                  <a:lnTo>
                    <a:pt x="110" y="128"/>
                  </a:lnTo>
                  <a:lnTo>
                    <a:pt x="111" y="128"/>
                  </a:lnTo>
                  <a:lnTo>
                    <a:pt x="112" y="129"/>
                  </a:lnTo>
                  <a:lnTo>
                    <a:pt x="113" y="129"/>
                  </a:lnTo>
                  <a:lnTo>
                    <a:pt x="112" y="131"/>
                  </a:lnTo>
                  <a:lnTo>
                    <a:pt x="113" y="133"/>
                  </a:lnTo>
                  <a:lnTo>
                    <a:pt x="116" y="134"/>
                  </a:lnTo>
                  <a:lnTo>
                    <a:pt x="116" y="136"/>
                  </a:lnTo>
                  <a:lnTo>
                    <a:pt x="118" y="141"/>
                  </a:lnTo>
                  <a:lnTo>
                    <a:pt x="121" y="142"/>
                  </a:lnTo>
                  <a:lnTo>
                    <a:pt x="121" y="154"/>
                  </a:lnTo>
                  <a:lnTo>
                    <a:pt x="119" y="154"/>
                  </a:lnTo>
                  <a:lnTo>
                    <a:pt x="118" y="155"/>
                  </a:lnTo>
                  <a:lnTo>
                    <a:pt x="116" y="159"/>
                  </a:lnTo>
                  <a:lnTo>
                    <a:pt x="116" y="160"/>
                  </a:lnTo>
                  <a:lnTo>
                    <a:pt x="115" y="161"/>
                  </a:lnTo>
                  <a:lnTo>
                    <a:pt x="115" y="165"/>
                  </a:lnTo>
                  <a:lnTo>
                    <a:pt x="116" y="166"/>
                  </a:lnTo>
                  <a:lnTo>
                    <a:pt x="118" y="165"/>
                  </a:lnTo>
                  <a:lnTo>
                    <a:pt x="117" y="166"/>
                  </a:lnTo>
                  <a:lnTo>
                    <a:pt x="118" y="167"/>
                  </a:lnTo>
                  <a:lnTo>
                    <a:pt x="116" y="168"/>
                  </a:lnTo>
                  <a:lnTo>
                    <a:pt x="111" y="172"/>
                  </a:lnTo>
                  <a:lnTo>
                    <a:pt x="110" y="174"/>
                  </a:lnTo>
                  <a:lnTo>
                    <a:pt x="109" y="174"/>
                  </a:lnTo>
                  <a:lnTo>
                    <a:pt x="107" y="173"/>
                  </a:lnTo>
                  <a:lnTo>
                    <a:pt x="106" y="174"/>
                  </a:lnTo>
                  <a:lnTo>
                    <a:pt x="106" y="179"/>
                  </a:lnTo>
                  <a:lnTo>
                    <a:pt x="107" y="179"/>
                  </a:lnTo>
                  <a:lnTo>
                    <a:pt x="109" y="178"/>
                  </a:lnTo>
                  <a:lnTo>
                    <a:pt x="110" y="178"/>
                  </a:lnTo>
                  <a:lnTo>
                    <a:pt x="111" y="179"/>
                  </a:lnTo>
                  <a:lnTo>
                    <a:pt x="112" y="179"/>
                  </a:lnTo>
                  <a:lnTo>
                    <a:pt x="112" y="182"/>
                  </a:lnTo>
                  <a:lnTo>
                    <a:pt x="113" y="183"/>
                  </a:lnTo>
                  <a:lnTo>
                    <a:pt x="115" y="183"/>
                  </a:lnTo>
                  <a:lnTo>
                    <a:pt x="115" y="186"/>
                  </a:lnTo>
                  <a:lnTo>
                    <a:pt x="113" y="188"/>
                  </a:lnTo>
                  <a:lnTo>
                    <a:pt x="112" y="188"/>
                  </a:lnTo>
                  <a:lnTo>
                    <a:pt x="112" y="190"/>
                  </a:lnTo>
                  <a:lnTo>
                    <a:pt x="111" y="191"/>
                  </a:lnTo>
                  <a:lnTo>
                    <a:pt x="111" y="192"/>
                  </a:lnTo>
                  <a:lnTo>
                    <a:pt x="112" y="192"/>
                  </a:lnTo>
                  <a:lnTo>
                    <a:pt x="112" y="194"/>
                  </a:lnTo>
                  <a:lnTo>
                    <a:pt x="103" y="194"/>
                  </a:lnTo>
                  <a:lnTo>
                    <a:pt x="102" y="192"/>
                  </a:lnTo>
                  <a:lnTo>
                    <a:pt x="100" y="194"/>
                  </a:lnTo>
                  <a:lnTo>
                    <a:pt x="99" y="194"/>
                  </a:lnTo>
                  <a:lnTo>
                    <a:pt x="99" y="190"/>
                  </a:lnTo>
                  <a:lnTo>
                    <a:pt x="98" y="190"/>
                  </a:lnTo>
                  <a:lnTo>
                    <a:pt x="97" y="189"/>
                  </a:lnTo>
                  <a:lnTo>
                    <a:pt x="96" y="186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0" y="182"/>
                  </a:lnTo>
                  <a:lnTo>
                    <a:pt x="103" y="179"/>
                  </a:lnTo>
                  <a:lnTo>
                    <a:pt x="100" y="179"/>
                  </a:lnTo>
                  <a:lnTo>
                    <a:pt x="102" y="177"/>
                  </a:lnTo>
                  <a:lnTo>
                    <a:pt x="103" y="176"/>
                  </a:lnTo>
                  <a:lnTo>
                    <a:pt x="103" y="173"/>
                  </a:lnTo>
                  <a:lnTo>
                    <a:pt x="104" y="173"/>
                  </a:lnTo>
                  <a:lnTo>
                    <a:pt x="104" y="171"/>
                  </a:lnTo>
                  <a:lnTo>
                    <a:pt x="105" y="171"/>
                  </a:lnTo>
                  <a:lnTo>
                    <a:pt x="105" y="166"/>
                  </a:lnTo>
                  <a:lnTo>
                    <a:pt x="103" y="166"/>
                  </a:lnTo>
                  <a:lnTo>
                    <a:pt x="102" y="165"/>
                  </a:lnTo>
                  <a:lnTo>
                    <a:pt x="97" y="165"/>
                  </a:lnTo>
                  <a:lnTo>
                    <a:pt x="97" y="164"/>
                  </a:lnTo>
                  <a:lnTo>
                    <a:pt x="94" y="162"/>
                  </a:lnTo>
                  <a:lnTo>
                    <a:pt x="93" y="162"/>
                  </a:lnTo>
                  <a:lnTo>
                    <a:pt x="93" y="160"/>
                  </a:lnTo>
                  <a:lnTo>
                    <a:pt x="92" y="159"/>
                  </a:lnTo>
                  <a:lnTo>
                    <a:pt x="92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1" y="159"/>
                  </a:lnTo>
                  <a:lnTo>
                    <a:pt x="80" y="160"/>
                  </a:lnTo>
                  <a:lnTo>
                    <a:pt x="79" y="159"/>
                  </a:lnTo>
                  <a:lnTo>
                    <a:pt x="79" y="156"/>
                  </a:lnTo>
                  <a:lnTo>
                    <a:pt x="75" y="156"/>
                  </a:lnTo>
                  <a:lnTo>
                    <a:pt x="75" y="155"/>
                  </a:lnTo>
                  <a:lnTo>
                    <a:pt x="74" y="154"/>
                  </a:lnTo>
                  <a:lnTo>
                    <a:pt x="74" y="153"/>
                  </a:lnTo>
                  <a:lnTo>
                    <a:pt x="73" y="152"/>
                  </a:lnTo>
                  <a:lnTo>
                    <a:pt x="73" y="146"/>
                  </a:lnTo>
                  <a:lnTo>
                    <a:pt x="72" y="145"/>
                  </a:lnTo>
                  <a:lnTo>
                    <a:pt x="71" y="145"/>
                  </a:lnTo>
                  <a:lnTo>
                    <a:pt x="71" y="146"/>
                  </a:lnTo>
                  <a:lnTo>
                    <a:pt x="69" y="147"/>
                  </a:lnTo>
                  <a:lnTo>
                    <a:pt x="69" y="148"/>
                  </a:lnTo>
                  <a:lnTo>
                    <a:pt x="67" y="151"/>
                  </a:lnTo>
                  <a:lnTo>
                    <a:pt x="66" y="151"/>
                  </a:lnTo>
                  <a:lnTo>
                    <a:pt x="65" y="149"/>
                  </a:lnTo>
                  <a:lnTo>
                    <a:pt x="62" y="149"/>
                  </a:lnTo>
                  <a:lnTo>
                    <a:pt x="62" y="145"/>
                  </a:lnTo>
                  <a:lnTo>
                    <a:pt x="61" y="143"/>
                  </a:lnTo>
                  <a:lnTo>
                    <a:pt x="60" y="143"/>
                  </a:lnTo>
                  <a:lnTo>
                    <a:pt x="55" y="148"/>
                  </a:lnTo>
                  <a:lnTo>
                    <a:pt x="54" y="148"/>
                  </a:lnTo>
                  <a:lnTo>
                    <a:pt x="54" y="149"/>
                  </a:lnTo>
                  <a:lnTo>
                    <a:pt x="53" y="148"/>
                  </a:lnTo>
                  <a:lnTo>
                    <a:pt x="50" y="148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3" y="147"/>
                  </a:lnTo>
                  <a:lnTo>
                    <a:pt x="44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6" y="153"/>
                  </a:lnTo>
                  <a:lnTo>
                    <a:pt x="42" y="153"/>
                  </a:lnTo>
                  <a:lnTo>
                    <a:pt x="40" y="152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37" y="148"/>
                  </a:lnTo>
                  <a:lnTo>
                    <a:pt x="37" y="149"/>
                  </a:lnTo>
                  <a:lnTo>
                    <a:pt x="31" y="149"/>
                  </a:lnTo>
                  <a:lnTo>
                    <a:pt x="31" y="148"/>
                  </a:lnTo>
                  <a:lnTo>
                    <a:pt x="29" y="147"/>
                  </a:lnTo>
                  <a:lnTo>
                    <a:pt x="28" y="147"/>
                  </a:lnTo>
                  <a:lnTo>
                    <a:pt x="26" y="146"/>
                  </a:lnTo>
                  <a:lnTo>
                    <a:pt x="25" y="147"/>
                  </a:lnTo>
                  <a:lnTo>
                    <a:pt x="24" y="149"/>
                  </a:lnTo>
                  <a:lnTo>
                    <a:pt x="23" y="151"/>
                  </a:lnTo>
                  <a:lnTo>
                    <a:pt x="20" y="151"/>
                  </a:lnTo>
                  <a:lnTo>
                    <a:pt x="19" y="149"/>
                  </a:lnTo>
                  <a:lnTo>
                    <a:pt x="16" y="148"/>
                  </a:lnTo>
                  <a:lnTo>
                    <a:pt x="15" y="146"/>
                  </a:lnTo>
                  <a:lnTo>
                    <a:pt x="12" y="147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7" y="145"/>
                  </a:lnTo>
                  <a:lnTo>
                    <a:pt x="7" y="143"/>
                  </a:lnTo>
                  <a:lnTo>
                    <a:pt x="6" y="143"/>
                  </a:lnTo>
                  <a:lnTo>
                    <a:pt x="5" y="142"/>
                  </a:lnTo>
                  <a:lnTo>
                    <a:pt x="5" y="141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9" y="136"/>
                  </a:lnTo>
                  <a:lnTo>
                    <a:pt x="20" y="135"/>
                  </a:lnTo>
                  <a:lnTo>
                    <a:pt x="22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4" y="139"/>
                  </a:lnTo>
                  <a:lnTo>
                    <a:pt x="23" y="139"/>
                  </a:lnTo>
                  <a:lnTo>
                    <a:pt x="23" y="140"/>
                  </a:lnTo>
                  <a:lnTo>
                    <a:pt x="26" y="140"/>
                  </a:lnTo>
                  <a:lnTo>
                    <a:pt x="29" y="141"/>
                  </a:lnTo>
                  <a:lnTo>
                    <a:pt x="31" y="143"/>
                  </a:lnTo>
                  <a:lnTo>
                    <a:pt x="31" y="146"/>
                  </a:lnTo>
                  <a:lnTo>
                    <a:pt x="32" y="147"/>
                  </a:lnTo>
                  <a:lnTo>
                    <a:pt x="40" y="147"/>
                  </a:lnTo>
                  <a:lnTo>
                    <a:pt x="41" y="146"/>
                  </a:lnTo>
                  <a:lnTo>
                    <a:pt x="40" y="143"/>
                  </a:lnTo>
                  <a:lnTo>
                    <a:pt x="40" y="142"/>
                  </a:lnTo>
                  <a:lnTo>
                    <a:pt x="36" y="142"/>
                  </a:lnTo>
                  <a:lnTo>
                    <a:pt x="34" y="141"/>
                  </a:lnTo>
                  <a:lnTo>
                    <a:pt x="31" y="141"/>
                  </a:lnTo>
                  <a:lnTo>
                    <a:pt x="28" y="137"/>
                  </a:lnTo>
                  <a:lnTo>
                    <a:pt x="30" y="136"/>
                  </a:lnTo>
                  <a:lnTo>
                    <a:pt x="36" y="136"/>
                  </a:lnTo>
                  <a:lnTo>
                    <a:pt x="36" y="135"/>
                  </a:lnTo>
                  <a:lnTo>
                    <a:pt x="34" y="135"/>
                  </a:lnTo>
                  <a:lnTo>
                    <a:pt x="32" y="134"/>
                  </a:lnTo>
                  <a:lnTo>
                    <a:pt x="32" y="133"/>
                  </a:lnTo>
                  <a:lnTo>
                    <a:pt x="31" y="134"/>
                  </a:lnTo>
                  <a:lnTo>
                    <a:pt x="30" y="134"/>
                  </a:lnTo>
                  <a:lnTo>
                    <a:pt x="26" y="135"/>
                  </a:lnTo>
                  <a:lnTo>
                    <a:pt x="24" y="134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2" y="131"/>
                  </a:lnTo>
                  <a:lnTo>
                    <a:pt x="20" y="130"/>
                  </a:lnTo>
                  <a:lnTo>
                    <a:pt x="19" y="130"/>
                  </a:lnTo>
                  <a:lnTo>
                    <a:pt x="19" y="129"/>
                  </a:lnTo>
                  <a:lnTo>
                    <a:pt x="18" y="131"/>
                  </a:lnTo>
                  <a:lnTo>
                    <a:pt x="15" y="131"/>
                  </a:lnTo>
                  <a:lnTo>
                    <a:pt x="15" y="128"/>
                  </a:lnTo>
                  <a:lnTo>
                    <a:pt x="16" y="127"/>
                  </a:lnTo>
                  <a:lnTo>
                    <a:pt x="26" y="127"/>
                  </a:lnTo>
                  <a:lnTo>
                    <a:pt x="26" y="128"/>
                  </a:lnTo>
                  <a:lnTo>
                    <a:pt x="29" y="129"/>
                  </a:lnTo>
                  <a:lnTo>
                    <a:pt x="29" y="130"/>
                  </a:lnTo>
                  <a:lnTo>
                    <a:pt x="31" y="131"/>
                  </a:lnTo>
                  <a:lnTo>
                    <a:pt x="34" y="131"/>
                  </a:lnTo>
                  <a:lnTo>
                    <a:pt x="34" y="130"/>
                  </a:lnTo>
                  <a:lnTo>
                    <a:pt x="35" y="130"/>
                  </a:lnTo>
                  <a:lnTo>
                    <a:pt x="34" y="129"/>
                  </a:lnTo>
                  <a:lnTo>
                    <a:pt x="31" y="129"/>
                  </a:lnTo>
                  <a:lnTo>
                    <a:pt x="30" y="128"/>
                  </a:lnTo>
                  <a:lnTo>
                    <a:pt x="30" y="125"/>
                  </a:lnTo>
                  <a:lnTo>
                    <a:pt x="26" y="122"/>
                  </a:lnTo>
                  <a:lnTo>
                    <a:pt x="26" y="123"/>
                  </a:lnTo>
                  <a:lnTo>
                    <a:pt x="23" y="123"/>
                  </a:lnTo>
                  <a:lnTo>
                    <a:pt x="22" y="122"/>
                  </a:lnTo>
                  <a:lnTo>
                    <a:pt x="23" y="121"/>
                  </a:lnTo>
                  <a:lnTo>
                    <a:pt x="25" y="119"/>
                  </a:lnTo>
                  <a:lnTo>
                    <a:pt x="29" y="119"/>
                  </a:lnTo>
                  <a:lnTo>
                    <a:pt x="30" y="121"/>
                  </a:lnTo>
                  <a:lnTo>
                    <a:pt x="31" y="119"/>
                  </a:lnTo>
                  <a:lnTo>
                    <a:pt x="29" y="117"/>
                  </a:lnTo>
                  <a:lnTo>
                    <a:pt x="29" y="116"/>
                  </a:lnTo>
                  <a:lnTo>
                    <a:pt x="30" y="116"/>
                  </a:lnTo>
                  <a:lnTo>
                    <a:pt x="29" y="115"/>
                  </a:lnTo>
                  <a:lnTo>
                    <a:pt x="29" y="111"/>
                  </a:lnTo>
                  <a:lnTo>
                    <a:pt x="28" y="110"/>
                  </a:lnTo>
                  <a:lnTo>
                    <a:pt x="32" y="110"/>
                  </a:lnTo>
                  <a:lnTo>
                    <a:pt x="34" y="109"/>
                  </a:lnTo>
                  <a:lnTo>
                    <a:pt x="40" y="102"/>
                  </a:lnTo>
                  <a:lnTo>
                    <a:pt x="44" y="93"/>
                  </a:lnTo>
                  <a:lnTo>
                    <a:pt x="49" y="86"/>
                  </a:lnTo>
                  <a:lnTo>
                    <a:pt x="51" y="79"/>
                  </a:lnTo>
                  <a:lnTo>
                    <a:pt x="51" y="76"/>
                  </a:lnTo>
                  <a:lnTo>
                    <a:pt x="53" y="74"/>
                  </a:lnTo>
                  <a:lnTo>
                    <a:pt x="55" y="61"/>
                  </a:lnTo>
                  <a:lnTo>
                    <a:pt x="55" y="56"/>
                  </a:lnTo>
                  <a:lnTo>
                    <a:pt x="56" y="54"/>
                  </a:lnTo>
                  <a:lnTo>
                    <a:pt x="57" y="49"/>
                  </a:lnTo>
                  <a:lnTo>
                    <a:pt x="59" y="47"/>
                  </a:lnTo>
                  <a:lnTo>
                    <a:pt x="59" y="42"/>
                  </a:lnTo>
                  <a:lnTo>
                    <a:pt x="62" y="43"/>
                  </a:lnTo>
                  <a:lnTo>
                    <a:pt x="62" y="44"/>
                  </a:lnTo>
                  <a:lnTo>
                    <a:pt x="63" y="47"/>
                  </a:lnTo>
                  <a:lnTo>
                    <a:pt x="66" y="47"/>
                  </a:lnTo>
                  <a:lnTo>
                    <a:pt x="67" y="45"/>
                  </a:lnTo>
                  <a:lnTo>
                    <a:pt x="69" y="44"/>
                  </a:lnTo>
                  <a:lnTo>
                    <a:pt x="72" y="44"/>
                  </a:lnTo>
                  <a:lnTo>
                    <a:pt x="73" y="43"/>
                  </a:lnTo>
                  <a:lnTo>
                    <a:pt x="81" y="36"/>
                  </a:lnTo>
                  <a:lnTo>
                    <a:pt x="84" y="33"/>
                  </a:lnTo>
                  <a:lnTo>
                    <a:pt x="86" y="33"/>
                  </a:lnTo>
                  <a:lnTo>
                    <a:pt x="87" y="31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91" y="23"/>
                  </a:lnTo>
                  <a:lnTo>
                    <a:pt x="91" y="22"/>
                  </a:lnTo>
                  <a:lnTo>
                    <a:pt x="93" y="22"/>
                  </a:lnTo>
                  <a:lnTo>
                    <a:pt x="93" y="20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8" y="18"/>
                  </a:lnTo>
                  <a:lnTo>
                    <a:pt x="99" y="17"/>
                  </a:lnTo>
                  <a:lnTo>
                    <a:pt x="106" y="14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1" y="11"/>
                  </a:lnTo>
                  <a:lnTo>
                    <a:pt x="124" y="11"/>
                  </a:lnTo>
                  <a:lnTo>
                    <a:pt x="125" y="12"/>
                  </a:lnTo>
                  <a:lnTo>
                    <a:pt x="127" y="11"/>
                  </a:lnTo>
                  <a:lnTo>
                    <a:pt x="133" y="8"/>
                  </a:lnTo>
                  <a:lnTo>
                    <a:pt x="143" y="7"/>
                  </a:lnTo>
                  <a:close/>
                  <a:moveTo>
                    <a:pt x="117" y="7"/>
                  </a:moveTo>
                  <a:lnTo>
                    <a:pt x="118" y="7"/>
                  </a:lnTo>
                  <a:lnTo>
                    <a:pt x="118" y="8"/>
                  </a:lnTo>
                  <a:lnTo>
                    <a:pt x="117" y="7"/>
                  </a:lnTo>
                  <a:close/>
                  <a:moveTo>
                    <a:pt x="98" y="6"/>
                  </a:moveTo>
                  <a:lnTo>
                    <a:pt x="98" y="7"/>
                  </a:lnTo>
                  <a:lnTo>
                    <a:pt x="109" y="6"/>
                  </a:lnTo>
                  <a:lnTo>
                    <a:pt x="110" y="7"/>
                  </a:lnTo>
                  <a:lnTo>
                    <a:pt x="106" y="8"/>
                  </a:lnTo>
                  <a:lnTo>
                    <a:pt x="100" y="8"/>
                  </a:lnTo>
                  <a:lnTo>
                    <a:pt x="98" y="10"/>
                  </a:lnTo>
                  <a:lnTo>
                    <a:pt x="97" y="8"/>
                  </a:lnTo>
                  <a:lnTo>
                    <a:pt x="97" y="7"/>
                  </a:lnTo>
                  <a:lnTo>
                    <a:pt x="98" y="6"/>
                  </a:lnTo>
                  <a:close/>
                  <a:moveTo>
                    <a:pt x="121" y="4"/>
                  </a:moveTo>
                  <a:lnTo>
                    <a:pt x="127" y="4"/>
                  </a:lnTo>
                  <a:lnTo>
                    <a:pt x="127" y="5"/>
                  </a:lnTo>
                  <a:lnTo>
                    <a:pt x="125" y="5"/>
                  </a:lnTo>
                  <a:lnTo>
                    <a:pt x="118" y="7"/>
                  </a:lnTo>
                  <a:lnTo>
                    <a:pt x="117" y="6"/>
                  </a:lnTo>
                  <a:lnTo>
                    <a:pt x="118" y="5"/>
                  </a:lnTo>
                  <a:lnTo>
                    <a:pt x="119" y="5"/>
                  </a:lnTo>
                  <a:lnTo>
                    <a:pt x="121" y="4"/>
                  </a:lnTo>
                  <a:close/>
                  <a:moveTo>
                    <a:pt x="130" y="0"/>
                  </a:moveTo>
                  <a:lnTo>
                    <a:pt x="131" y="0"/>
                  </a:lnTo>
                  <a:lnTo>
                    <a:pt x="134" y="1"/>
                  </a:lnTo>
                  <a:lnTo>
                    <a:pt x="133" y="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24"/>
            <p:cNvSpPr>
              <a:spLocks noEditPoints="1"/>
            </p:cNvSpPr>
            <p:nvPr/>
          </p:nvSpPr>
          <p:spPr bwMode="auto">
            <a:xfrm>
              <a:off x="5781675" y="5086350"/>
              <a:ext cx="128588" cy="153988"/>
            </a:xfrm>
            <a:custGeom>
              <a:avLst/>
              <a:gdLst/>
              <a:ahLst/>
              <a:cxnLst>
                <a:cxn ang="0">
                  <a:pos x="3" y="66"/>
                </a:cxn>
                <a:cxn ang="0">
                  <a:pos x="22" y="0"/>
                </a:cxn>
                <a:cxn ang="0">
                  <a:pos x="26" y="3"/>
                </a:cxn>
                <a:cxn ang="0">
                  <a:pos x="28" y="0"/>
                </a:cxn>
                <a:cxn ang="0">
                  <a:pos x="31" y="4"/>
                </a:cxn>
                <a:cxn ang="0">
                  <a:pos x="39" y="10"/>
                </a:cxn>
                <a:cxn ang="0">
                  <a:pos x="45" y="17"/>
                </a:cxn>
                <a:cxn ang="0">
                  <a:pos x="49" y="21"/>
                </a:cxn>
                <a:cxn ang="0">
                  <a:pos x="52" y="23"/>
                </a:cxn>
                <a:cxn ang="0">
                  <a:pos x="56" y="25"/>
                </a:cxn>
                <a:cxn ang="0">
                  <a:pos x="60" y="27"/>
                </a:cxn>
                <a:cxn ang="0">
                  <a:pos x="62" y="24"/>
                </a:cxn>
                <a:cxn ang="0">
                  <a:pos x="64" y="27"/>
                </a:cxn>
                <a:cxn ang="0">
                  <a:pos x="71" y="34"/>
                </a:cxn>
                <a:cxn ang="0">
                  <a:pos x="80" y="37"/>
                </a:cxn>
                <a:cxn ang="0">
                  <a:pos x="77" y="42"/>
                </a:cxn>
                <a:cxn ang="0">
                  <a:pos x="74" y="47"/>
                </a:cxn>
                <a:cxn ang="0">
                  <a:pos x="68" y="45"/>
                </a:cxn>
                <a:cxn ang="0">
                  <a:pos x="66" y="47"/>
                </a:cxn>
                <a:cxn ang="0">
                  <a:pos x="69" y="54"/>
                </a:cxn>
                <a:cxn ang="0">
                  <a:pos x="66" y="58"/>
                </a:cxn>
                <a:cxn ang="0">
                  <a:pos x="60" y="61"/>
                </a:cxn>
                <a:cxn ang="0">
                  <a:pos x="57" y="61"/>
                </a:cxn>
                <a:cxn ang="0">
                  <a:pos x="52" y="52"/>
                </a:cxn>
                <a:cxn ang="0">
                  <a:pos x="47" y="59"/>
                </a:cxn>
                <a:cxn ang="0">
                  <a:pos x="45" y="63"/>
                </a:cxn>
                <a:cxn ang="0">
                  <a:pos x="44" y="65"/>
                </a:cxn>
                <a:cxn ang="0">
                  <a:pos x="37" y="77"/>
                </a:cxn>
                <a:cxn ang="0">
                  <a:pos x="37" y="80"/>
                </a:cxn>
                <a:cxn ang="0">
                  <a:pos x="38" y="88"/>
                </a:cxn>
                <a:cxn ang="0">
                  <a:pos x="38" y="91"/>
                </a:cxn>
                <a:cxn ang="0">
                  <a:pos x="38" y="94"/>
                </a:cxn>
                <a:cxn ang="0">
                  <a:pos x="37" y="95"/>
                </a:cxn>
                <a:cxn ang="0">
                  <a:pos x="32" y="92"/>
                </a:cxn>
                <a:cxn ang="0">
                  <a:pos x="29" y="90"/>
                </a:cxn>
                <a:cxn ang="0">
                  <a:pos x="27" y="82"/>
                </a:cxn>
                <a:cxn ang="0">
                  <a:pos x="24" y="80"/>
                </a:cxn>
                <a:cxn ang="0">
                  <a:pos x="22" y="78"/>
                </a:cxn>
                <a:cxn ang="0">
                  <a:pos x="19" y="72"/>
                </a:cxn>
                <a:cxn ang="0">
                  <a:pos x="14" y="73"/>
                </a:cxn>
                <a:cxn ang="0">
                  <a:pos x="12" y="70"/>
                </a:cxn>
                <a:cxn ang="0">
                  <a:pos x="9" y="67"/>
                </a:cxn>
                <a:cxn ang="0">
                  <a:pos x="7" y="67"/>
                </a:cxn>
                <a:cxn ang="0">
                  <a:pos x="6" y="64"/>
                </a:cxn>
                <a:cxn ang="0">
                  <a:pos x="10" y="66"/>
                </a:cxn>
                <a:cxn ang="0">
                  <a:pos x="10" y="63"/>
                </a:cxn>
                <a:cxn ang="0">
                  <a:pos x="7" y="64"/>
                </a:cxn>
                <a:cxn ang="0">
                  <a:pos x="1" y="64"/>
                </a:cxn>
                <a:cxn ang="0">
                  <a:pos x="0" y="57"/>
                </a:cxn>
                <a:cxn ang="0">
                  <a:pos x="4" y="53"/>
                </a:cxn>
                <a:cxn ang="0">
                  <a:pos x="1" y="45"/>
                </a:cxn>
                <a:cxn ang="0">
                  <a:pos x="0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10" y="18"/>
                </a:cxn>
                <a:cxn ang="0">
                  <a:pos x="15" y="14"/>
                </a:cxn>
                <a:cxn ang="0">
                  <a:pos x="20" y="11"/>
                </a:cxn>
                <a:cxn ang="0">
                  <a:pos x="22" y="15"/>
                </a:cxn>
                <a:cxn ang="0">
                  <a:pos x="25" y="15"/>
                </a:cxn>
                <a:cxn ang="0">
                  <a:pos x="25" y="11"/>
                </a:cxn>
                <a:cxn ang="0">
                  <a:pos x="22" y="5"/>
                </a:cxn>
                <a:cxn ang="0">
                  <a:pos x="20" y="4"/>
                </a:cxn>
                <a:cxn ang="0">
                  <a:pos x="22" y="0"/>
                </a:cxn>
              </a:cxnLst>
              <a:rect l="0" t="0" r="r" b="b"/>
              <a:pathLst>
                <a:path w="81" h="97">
                  <a:moveTo>
                    <a:pt x="2" y="64"/>
                  </a:moveTo>
                  <a:lnTo>
                    <a:pt x="3" y="64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close/>
                  <a:moveTo>
                    <a:pt x="22" y="0"/>
                  </a:moveTo>
                  <a:lnTo>
                    <a:pt x="25" y="0"/>
                  </a:lnTo>
                  <a:lnTo>
                    <a:pt x="25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5" y="17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2" y="24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8" y="30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7" y="36"/>
                  </a:lnTo>
                  <a:lnTo>
                    <a:pt x="80" y="37"/>
                  </a:lnTo>
                  <a:lnTo>
                    <a:pt x="81" y="37"/>
                  </a:lnTo>
                  <a:lnTo>
                    <a:pt x="81" y="41"/>
                  </a:lnTo>
                  <a:lnTo>
                    <a:pt x="77" y="42"/>
                  </a:lnTo>
                  <a:lnTo>
                    <a:pt x="75" y="42"/>
                  </a:lnTo>
                  <a:lnTo>
                    <a:pt x="75" y="46"/>
                  </a:lnTo>
                  <a:lnTo>
                    <a:pt x="74" y="47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8" y="46"/>
                  </a:lnTo>
                  <a:lnTo>
                    <a:pt x="66" y="46"/>
                  </a:lnTo>
                  <a:lnTo>
                    <a:pt x="66" y="47"/>
                  </a:lnTo>
                  <a:lnTo>
                    <a:pt x="70" y="51"/>
                  </a:lnTo>
                  <a:lnTo>
                    <a:pt x="70" y="53"/>
                  </a:lnTo>
                  <a:lnTo>
                    <a:pt x="69" y="54"/>
                  </a:lnTo>
                  <a:lnTo>
                    <a:pt x="69" y="58"/>
                  </a:lnTo>
                  <a:lnTo>
                    <a:pt x="68" y="57"/>
                  </a:lnTo>
                  <a:lnTo>
                    <a:pt x="66" y="58"/>
                  </a:lnTo>
                  <a:lnTo>
                    <a:pt x="65" y="60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7" y="61"/>
                  </a:lnTo>
                  <a:lnTo>
                    <a:pt x="54" y="59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49" y="55"/>
                  </a:lnTo>
                  <a:lnTo>
                    <a:pt x="49" y="59"/>
                  </a:lnTo>
                  <a:lnTo>
                    <a:pt x="47" y="59"/>
                  </a:lnTo>
                  <a:lnTo>
                    <a:pt x="46" y="60"/>
                  </a:lnTo>
                  <a:lnTo>
                    <a:pt x="46" y="61"/>
                  </a:lnTo>
                  <a:lnTo>
                    <a:pt x="45" y="63"/>
                  </a:lnTo>
                  <a:lnTo>
                    <a:pt x="45" y="64"/>
                  </a:lnTo>
                  <a:lnTo>
                    <a:pt x="44" y="64"/>
                  </a:lnTo>
                  <a:lnTo>
                    <a:pt x="44" y="65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37" y="77"/>
                  </a:lnTo>
                  <a:lnTo>
                    <a:pt x="35" y="78"/>
                  </a:lnTo>
                  <a:lnTo>
                    <a:pt x="35" y="79"/>
                  </a:lnTo>
                  <a:lnTo>
                    <a:pt x="37" y="80"/>
                  </a:lnTo>
                  <a:lnTo>
                    <a:pt x="39" y="82"/>
                  </a:lnTo>
                  <a:lnTo>
                    <a:pt x="39" y="86"/>
                  </a:lnTo>
                  <a:lnTo>
                    <a:pt x="38" y="88"/>
                  </a:lnTo>
                  <a:lnTo>
                    <a:pt x="39" y="89"/>
                  </a:lnTo>
                  <a:lnTo>
                    <a:pt x="39" y="91"/>
                  </a:lnTo>
                  <a:lnTo>
                    <a:pt x="38" y="91"/>
                  </a:lnTo>
                  <a:lnTo>
                    <a:pt x="39" y="92"/>
                  </a:lnTo>
                  <a:lnTo>
                    <a:pt x="38" y="92"/>
                  </a:lnTo>
                  <a:lnTo>
                    <a:pt x="38" y="94"/>
                  </a:lnTo>
                  <a:lnTo>
                    <a:pt x="39" y="95"/>
                  </a:lnTo>
                  <a:lnTo>
                    <a:pt x="39" y="97"/>
                  </a:lnTo>
                  <a:lnTo>
                    <a:pt x="37" y="95"/>
                  </a:lnTo>
                  <a:lnTo>
                    <a:pt x="35" y="95"/>
                  </a:lnTo>
                  <a:lnTo>
                    <a:pt x="33" y="94"/>
                  </a:lnTo>
                  <a:lnTo>
                    <a:pt x="32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4" y="79"/>
                  </a:lnTo>
                  <a:lnTo>
                    <a:pt x="22" y="79"/>
                  </a:lnTo>
                  <a:lnTo>
                    <a:pt x="22" y="78"/>
                  </a:lnTo>
                  <a:lnTo>
                    <a:pt x="20" y="76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5" y="72"/>
                  </a:lnTo>
                  <a:lnTo>
                    <a:pt x="15" y="73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9" y="67"/>
                  </a:lnTo>
                  <a:lnTo>
                    <a:pt x="9" y="68"/>
                  </a:lnTo>
                  <a:lnTo>
                    <a:pt x="8" y="67"/>
                  </a:lnTo>
                  <a:lnTo>
                    <a:pt x="7" y="67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5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9" y="63"/>
                  </a:lnTo>
                  <a:lnTo>
                    <a:pt x="7" y="64"/>
                  </a:lnTo>
                  <a:lnTo>
                    <a:pt x="2" y="63"/>
                  </a:lnTo>
                  <a:lnTo>
                    <a:pt x="2" y="64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3"/>
                  </a:lnTo>
                  <a:lnTo>
                    <a:pt x="4" y="49"/>
                  </a:lnTo>
                  <a:lnTo>
                    <a:pt x="2" y="47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8" y="30"/>
                  </a:lnTo>
                  <a:lnTo>
                    <a:pt x="8" y="21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5"/>
            <p:cNvSpPr>
              <a:spLocks/>
            </p:cNvSpPr>
            <p:nvPr/>
          </p:nvSpPr>
          <p:spPr bwMode="auto">
            <a:xfrm>
              <a:off x="5038725" y="5065713"/>
              <a:ext cx="6350" cy="47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6"/>
            <p:cNvSpPr>
              <a:spLocks/>
            </p:cNvSpPr>
            <p:nvPr/>
          </p:nvSpPr>
          <p:spPr bwMode="auto">
            <a:xfrm>
              <a:off x="6329363" y="4608513"/>
              <a:ext cx="234950" cy="298450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62" y="12"/>
                </a:cxn>
                <a:cxn ang="0">
                  <a:pos x="66" y="17"/>
                </a:cxn>
                <a:cxn ang="0">
                  <a:pos x="73" y="17"/>
                </a:cxn>
                <a:cxn ang="0">
                  <a:pos x="74" y="21"/>
                </a:cxn>
                <a:cxn ang="0">
                  <a:pos x="78" y="27"/>
                </a:cxn>
                <a:cxn ang="0">
                  <a:pos x="90" y="23"/>
                </a:cxn>
                <a:cxn ang="0">
                  <a:pos x="96" y="33"/>
                </a:cxn>
                <a:cxn ang="0">
                  <a:pos x="104" y="33"/>
                </a:cxn>
                <a:cxn ang="0">
                  <a:pos x="109" y="39"/>
                </a:cxn>
                <a:cxn ang="0">
                  <a:pos x="109" y="46"/>
                </a:cxn>
                <a:cxn ang="0">
                  <a:pos x="108" y="58"/>
                </a:cxn>
                <a:cxn ang="0">
                  <a:pos x="109" y="66"/>
                </a:cxn>
                <a:cxn ang="0">
                  <a:pos x="116" y="72"/>
                </a:cxn>
                <a:cxn ang="0">
                  <a:pos x="121" y="74"/>
                </a:cxn>
                <a:cxn ang="0">
                  <a:pos x="125" y="78"/>
                </a:cxn>
                <a:cxn ang="0">
                  <a:pos x="123" y="86"/>
                </a:cxn>
                <a:cxn ang="0">
                  <a:pos x="125" y="89"/>
                </a:cxn>
                <a:cxn ang="0">
                  <a:pos x="130" y="100"/>
                </a:cxn>
                <a:cxn ang="0">
                  <a:pos x="140" y="106"/>
                </a:cxn>
                <a:cxn ang="0">
                  <a:pos x="141" y="120"/>
                </a:cxn>
                <a:cxn ang="0">
                  <a:pos x="142" y="126"/>
                </a:cxn>
                <a:cxn ang="0">
                  <a:pos x="148" y="129"/>
                </a:cxn>
                <a:cxn ang="0">
                  <a:pos x="135" y="132"/>
                </a:cxn>
                <a:cxn ang="0">
                  <a:pos x="128" y="129"/>
                </a:cxn>
                <a:cxn ang="0">
                  <a:pos x="123" y="129"/>
                </a:cxn>
                <a:cxn ang="0">
                  <a:pos x="114" y="127"/>
                </a:cxn>
                <a:cxn ang="0">
                  <a:pos x="108" y="122"/>
                </a:cxn>
                <a:cxn ang="0">
                  <a:pos x="97" y="133"/>
                </a:cxn>
                <a:cxn ang="0">
                  <a:pos x="98" y="151"/>
                </a:cxn>
                <a:cxn ang="0">
                  <a:pos x="89" y="160"/>
                </a:cxn>
                <a:cxn ang="0">
                  <a:pos x="86" y="169"/>
                </a:cxn>
                <a:cxn ang="0">
                  <a:pos x="80" y="172"/>
                </a:cxn>
                <a:cxn ang="0">
                  <a:pos x="79" y="177"/>
                </a:cxn>
                <a:cxn ang="0">
                  <a:pos x="79" y="182"/>
                </a:cxn>
                <a:cxn ang="0">
                  <a:pos x="67" y="186"/>
                </a:cxn>
                <a:cxn ang="0">
                  <a:pos x="63" y="181"/>
                </a:cxn>
                <a:cxn ang="0">
                  <a:pos x="65" y="169"/>
                </a:cxn>
                <a:cxn ang="0">
                  <a:pos x="63" y="146"/>
                </a:cxn>
                <a:cxn ang="0">
                  <a:pos x="66" y="134"/>
                </a:cxn>
                <a:cxn ang="0">
                  <a:pos x="67" y="122"/>
                </a:cxn>
                <a:cxn ang="0">
                  <a:pos x="63" y="104"/>
                </a:cxn>
                <a:cxn ang="0">
                  <a:pos x="58" y="92"/>
                </a:cxn>
                <a:cxn ang="0">
                  <a:pos x="52" y="86"/>
                </a:cxn>
                <a:cxn ang="0">
                  <a:pos x="47" y="77"/>
                </a:cxn>
                <a:cxn ang="0">
                  <a:pos x="41" y="69"/>
                </a:cxn>
                <a:cxn ang="0">
                  <a:pos x="37" y="64"/>
                </a:cxn>
                <a:cxn ang="0">
                  <a:pos x="32" y="58"/>
                </a:cxn>
                <a:cxn ang="0">
                  <a:pos x="28" y="48"/>
                </a:cxn>
                <a:cxn ang="0">
                  <a:pos x="25" y="41"/>
                </a:cxn>
                <a:cxn ang="0">
                  <a:pos x="23" y="35"/>
                </a:cxn>
                <a:cxn ang="0">
                  <a:pos x="19" y="30"/>
                </a:cxn>
                <a:cxn ang="0">
                  <a:pos x="17" y="26"/>
                </a:cxn>
                <a:cxn ang="0">
                  <a:pos x="16" y="21"/>
                </a:cxn>
                <a:cxn ang="0">
                  <a:pos x="9" y="16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40" y="2"/>
                </a:cxn>
              </a:cxnLst>
              <a:rect l="0" t="0" r="r" b="b"/>
              <a:pathLst>
                <a:path w="148" h="188">
                  <a:moveTo>
                    <a:pt x="41" y="0"/>
                  </a:moveTo>
                  <a:lnTo>
                    <a:pt x="42" y="2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49" y="4"/>
                  </a:lnTo>
                  <a:lnTo>
                    <a:pt x="52" y="5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6" y="11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1" y="16"/>
                  </a:lnTo>
                  <a:lnTo>
                    <a:pt x="62" y="17"/>
                  </a:lnTo>
                  <a:lnTo>
                    <a:pt x="63" y="17"/>
                  </a:lnTo>
                  <a:lnTo>
                    <a:pt x="66" y="15"/>
                  </a:lnTo>
                  <a:lnTo>
                    <a:pt x="66" y="17"/>
                  </a:lnTo>
                  <a:lnTo>
                    <a:pt x="67" y="18"/>
                  </a:lnTo>
                  <a:lnTo>
                    <a:pt x="69" y="18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6"/>
                  </a:lnTo>
                  <a:lnTo>
                    <a:pt x="73" y="17"/>
                  </a:lnTo>
                  <a:lnTo>
                    <a:pt x="74" y="17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2" y="23"/>
                  </a:lnTo>
                  <a:lnTo>
                    <a:pt x="74" y="23"/>
                  </a:lnTo>
                  <a:lnTo>
                    <a:pt x="74" y="21"/>
                  </a:lnTo>
                  <a:lnTo>
                    <a:pt x="75" y="21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5" y="24"/>
                  </a:lnTo>
                  <a:lnTo>
                    <a:pt x="77" y="27"/>
                  </a:lnTo>
                  <a:lnTo>
                    <a:pt x="78" y="27"/>
                  </a:lnTo>
                  <a:lnTo>
                    <a:pt x="79" y="28"/>
                  </a:lnTo>
                  <a:lnTo>
                    <a:pt x="79" y="24"/>
                  </a:lnTo>
                  <a:lnTo>
                    <a:pt x="80" y="22"/>
                  </a:lnTo>
                  <a:lnTo>
                    <a:pt x="83" y="22"/>
                  </a:lnTo>
                  <a:lnTo>
                    <a:pt x="86" y="23"/>
                  </a:lnTo>
                  <a:lnTo>
                    <a:pt x="90" y="23"/>
                  </a:lnTo>
                  <a:lnTo>
                    <a:pt x="91" y="24"/>
                  </a:lnTo>
                  <a:lnTo>
                    <a:pt x="92" y="24"/>
                  </a:lnTo>
                  <a:lnTo>
                    <a:pt x="92" y="27"/>
                  </a:lnTo>
                  <a:lnTo>
                    <a:pt x="93" y="28"/>
                  </a:lnTo>
                  <a:lnTo>
                    <a:pt x="93" y="30"/>
                  </a:lnTo>
                  <a:lnTo>
                    <a:pt x="96" y="33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102" y="36"/>
                  </a:lnTo>
                  <a:lnTo>
                    <a:pt x="103" y="34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6" y="34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9" y="39"/>
                  </a:lnTo>
                  <a:lnTo>
                    <a:pt x="110" y="40"/>
                  </a:lnTo>
                  <a:lnTo>
                    <a:pt x="110" y="41"/>
                  </a:lnTo>
                  <a:lnTo>
                    <a:pt x="109" y="42"/>
                  </a:lnTo>
                  <a:lnTo>
                    <a:pt x="109" y="43"/>
                  </a:lnTo>
                  <a:lnTo>
                    <a:pt x="108" y="45"/>
                  </a:lnTo>
                  <a:lnTo>
                    <a:pt x="109" y="46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09" y="49"/>
                  </a:lnTo>
                  <a:lnTo>
                    <a:pt x="109" y="54"/>
                  </a:lnTo>
                  <a:lnTo>
                    <a:pt x="108" y="57"/>
                  </a:lnTo>
                  <a:lnTo>
                    <a:pt x="108" y="58"/>
                  </a:lnTo>
                  <a:lnTo>
                    <a:pt x="106" y="59"/>
                  </a:lnTo>
                  <a:lnTo>
                    <a:pt x="105" y="61"/>
                  </a:lnTo>
                  <a:lnTo>
                    <a:pt x="108" y="66"/>
                  </a:lnTo>
                  <a:lnTo>
                    <a:pt x="108" y="67"/>
                  </a:lnTo>
                  <a:lnTo>
                    <a:pt x="109" y="67"/>
                  </a:lnTo>
                  <a:lnTo>
                    <a:pt x="109" y="66"/>
                  </a:lnTo>
                  <a:lnTo>
                    <a:pt x="110" y="66"/>
                  </a:lnTo>
                  <a:lnTo>
                    <a:pt x="112" y="69"/>
                  </a:lnTo>
                  <a:lnTo>
                    <a:pt x="112" y="70"/>
                  </a:lnTo>
                  <a:lnTo>
                    <a:pt x="114" y="71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6" y="76"/>
                  </a:lnTo>
                  <a:lnTo>
                    <a:pt x="117" y="76"/>
                  </a:lnTo>
                  <a:lnTo>
                    <a:pt x="117" y="77"/>
                  </a:lnTo>
                  <a:lnTo>
                    <a:pt x="119" y="77"/>
                  </a:lnTo>
                  <a:lnTo>
                    <a:pt x="119" y="76"/>
                  </a:lnTo>
                  <a:lnTo>
                    <a:pt x="121" y="74"/>
                  </a:lnTo>
                  <a:lnTo>
                    <a:pt x="121" y="73"/>
                  </a:lnTo>
                  <a:lnTo>
                    <a:pt x="123" y="73"/>
                  </a:lnTo>
                  <a:lnTo>
                    <a:pt x="124" y="74"/>
                  </a:lnTo>
                  <a:lnTo>
                    <a:pt x="124" y="76"/>
                  </a:lnTo>
                  <a:lnTo>
                    <a:pt x="125" y="77"/>
                  </a:lnTo>
                  <a:lnTo>
                    <a:pt x="125" y="78"/>
                  </a:lnTo>
                  <a:lnTo>
                    <a:pt x="124" y="79"/>
                  </a:lnTo>
                  <a:lnTo>
                    <a:pt x="123" y="79"/>
                  </a:lnTo>
                  <a:lnTo>
                    <a:pt x="123" y="80"/>
                  </a:lnTo>
                  <a:lnTo>
                    <a:pt x="124" y="84"/>
                  </a:lnTo>
                  <a:lnTo>
                    <a:pt x="123" y="85"/>
                  </a:lnTo>
                  <a:lnTo>
                    <a:pt x="123" y="86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2" y="90"/>
                  </a:lnTo>
                  <a:lnTo>
                    <a:pt x="123" y="90"/>
                  </a:lnTo>
                  <a:lnTo>
                    <a:pt x="123" y="89"/>
                  </a:lnTo>
                  <a:lnTo>
                    <a:pt x="125" y="89"/>
                  </a:lnTo>
                  <a:lnTo>
                    <a:pt x="125" y="92"/>
                  </a:lnTo>
                  <a:lnTo>
                    <a:pt x="124" y="94"/>
                  </a:lnTo>
                  <a:lnTo>
                    <a:pt x="124" y="98"/>
                  </a:lnTo>
                  <a:lnTo>
                    <a:pt x="127" y="98"/>
                  </a:lnTo>
                  <a:lnTo>
                    <a:pt x="127" y="100"/>
                  </a:lnTo>
                  <a:lnTo>
                    <a:pt x="130" y="100"/>
                  </a:lnTo>
                  <a:lnTo>
                    <a:pt x="130" y="101"/>
                  </a:lnTo>
                  <a:lnTo>
                    <a:pt x="133" y="103"/>
                  </a:lnTo>
                  <a:lnTo>
                    <a:pt x="136" y="103"/>
                  </a:lnTo>
                  <a:lnTo>
                    <a:pt x="137" y="104"/>
                  </a:lnTo>
                  <a:lnTo>
                    <a:pt x="137" y="106"/>
                  </a:lnTo>
                  <a:lnTo>
                    <a:pt x="140" y="106"/>
                  </a:lnTo>
                  <a:lnTo>
                    <a:pt x="140" y="109"/>
                  </a:lnTo>
                  <a:lnTo>
                    <a:pt x="141" y="109"/>
                  </a:lnTo>
                  <a:lnTo>
                    <a:pt x="141" y="111"/>
                  </a:lnTo>
                  <a:lnTo>
                    <a:pt x="140" y="115"/>
                  </a:lnTo>
                  <a:lnTo>
                    <a:pt x="140" y="119"/>
                  </a:lnTo>
                  <a:lnTo>
                    <a:pt x="141" y="120"/>
                  </a:lnTo>
                  <a:lnTo>
                    <a:pt x="140" y="121"/>
                  </a:lnTo>
                  <a:lnTo>
                    <a:pt x="139" y="121"/>
                  </a:lnTo>
                  <a:lnTo>
                    <a:pt x="139" y="123"/>
                  </a:lnTo>
                  <a:lnTo>
                    <a:pt x="141" y="125"/>
                  </a:lnTo>
                  <a:lnTo>
                    <a:pt x="141" y="126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3" y="125"/>
                  </a:lnTo>
                  <a:lnTo>
                    <a:pt x="143" y="127"/>
                  </a:lnTo>
                  <a:lnTo>
                    <a:pt x="146" y="128"/>
                  </a:lnTo>
                  <a:lnTo>
                    <a:pt x="146" y="129"/>
                  </a:lnTo>
                  <a:lnTo>
                    <a:pt x="148" y="129"/>
                  </a:lnTo>
                  <a:lnTo>
                    <a:pt x="147" y="132"/>
                  </a:lnTo>
                  <a:lnTo>
                    <a:pt x="146" y="133"/>
                  </a:lnTo>
                  <a:lnTo>
                    <a:pt x="137" y="133"/>
                  </a:lnTo>
                  <a:lnTo>
                    <a:pt x="136" y="134"/>
                  </a:lnTo>
                  <a:lnTo>
                    <a:pt x="135" y="134"/>
                  </a:lnTo>
                  <a:lnTo>
                    <a:pt x="135" y="132"/>
                  </a:lnTo>
                  <a:lnTo>
                    <a:pt x="134" y="131"/>
                  </a:lnTo>
                  <a:lnTo>
                    <a:pt x="134" y="129"/>
                  </a:lnTo>
                  <a:lnTo>
                    <a:pt x="131" y="127"/>
                  </a:lnTo>
                  <a:lnTo>
                    <a:pt x="130" y="127"/>
                  </a:lnTo>
                  <a:lnTo>
                    <a:pt x="130" y="129"/>
                  </a:lnTo>
                  <a:lnTo>
                    <a:pt x="128" y="129"/>
                  </a:lnTo>
                  <a:lnTo>
                    <a:pt x="128" y="133"/>
                  </a:lnTo>
                  <a:lnTo>
                    <a:pt x="125" y="133"/>
                  </a:lnTo>
                  <a:lnTo>
                    <a:pt x="124" y="132"/>
                  </a:lnTo>
                  <a:lnTo>
                    <a:pt x="124" y="131"/>
                  </a:lnTo>
                  <a:lnTo>
                    <a:pt x="123" y="131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21" y="126"/>
                  </a:lnTo>
                  <a:lnTo>
                    <a:pt x="119" y="126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4" y="127"/>
                  </a:lnTo>
                  <a:lnTo>
                    <a:pt x="112" y="128"/>
                  </a:lnTo>
                  <a:lnTo>
                    <a:pt x="112" y="131"/>
                  </a:lnTo>
                  <a:lnTo>
                    <a:pt x="110" y="133"/>
                  </a:lnTo>
                  <a:lnTo>
                    <a:pt x="109" y="133"/>
                  </a:lnTo>
                  <a:lnTo>
                    <a:pt x="109" y="122"/>
                  </a:lnTo>
                  <a:lnTo>
                    <a:pt x="108" y="122"/>
                  </a:lnTo>
                  <a:lnTo>
                    <a:pt x="104" y="125"/>
                  </a:lnTo>
                  <a:lnTo>
                    <a:pt x="103" y="125"/>
                  </a:lnTo>
                  <a:lnTo>
                    <a:pt x="102" y="126"/>
                  </a:lnTo>
                  <a:lnTo>
                    <a:pt x="98" y="127"/>
                  </a:lnTo>
                  <a:lnTo>
                    <a:pt x="97" y="129"/>
                  </a:lnTo>
                  <a:lnTo>
                    <a:pt x="97" y="133"/>
                  </a:lnTo>
                  <a:lnTo>
                    <a:pt x="98" y="135"/>
                  </a:lnTo>
                  <a:lnTo>
                    <a:pt x="98" y="140"/>
                  </a:lnTo>
                  <a:lnTo>
                    <a:pt x="102" y="144"/>
                  </a:lnTo>
                  <a:lnTo>
                    <a:pt x="100" y="146"/>
                  </a:lnTo>
                  <a:lnTo>
                    <a:pt x="98" y="149"/>
                  </a:lnTo>
                  <a:lnTo>
                    <a:pt x="98" y="151"/>
                  </a:lnTo>
                  <a:lnTo>
                    <a:pt x="99" y="154"/>
                  </a:lnTo>
                  <a:lnTo>
                    <a:pt x="99" y="156"/>
                  </a:lnTo>
                  <a:lnTo>
                    <a:pt x="98" y="156"/>
                  </a:lnTo>
                  <a:lnTo>
                    <a:pt x="90" y="158"/>
                  </a:lnTo>
                  <a:lnTo>
                    <a:pt x="89" y="159"/>
                  </a:lnTo>
                  <a:lnTo>
                    <a:pt x="89" y="160"/>
                  </a:lnTo>
                  <a:lnTo>
                    <a:pt x="90" y="162"/>
                  </a:lnTo>
                  <a:lnTo>
                    <a:pt x="90" y="165"/>
                  </a:lnTo>
                  <a:lnTo>
                    <a:pt x="89" y="165"/>
                  </a:lnTo>
                  <a:lnTo>
                    <a:pt x="89" y="166"/>
                  </a:lnTo>
                  <a:lnTo>
                    <a:pt x="86" y="166"/>
                  </a:lnTo>
                  <a:lnTo>
                    <a:pt x="86" y="169"/>
                  </a:lnTo>
                  <a:lnTo>
                    <a:pt x="85" y="170"/>
                  </a:lnTo>
                  <a:lnTo>
                    <a:pt x="83" y="170"/>
                  </a:lnTo>
                  <a:lnTo>
                    <a:pt x="81" y="171"/>
                  </a:lnTo>
                  <a:lnTo>
                    <a:pt x="83" y="171"/>
                  </a:lnTo>
                  <a:lnTo>
                    <a:pt x="83" y="172"/>
                  </a:lnTo>
                  <a:lnTo>
                    <a:pt x="80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9" y="175"/>
                  </a:lnTo>
                  <a:lnTo>
                    <a:pt x="78" y="176"/>
                  </a:lnTo>
                  <a:lnTo>
                    <a:pt x="79" y="176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0" y="180"/>
                  </a:lnTo>
                  <a:lnTo>
                    <a:pt x="81" y="181"/>
                  </a:lnTo>
                  <a:lnTo>
                    <a:pt x="80" y="181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80" y="184"/>
                  </a:lnTo>
                  <a:lnTo>
                    <a:pt x="79" y="186"/>
                  </a:lnTo>
                  <a:lnTo>
                    <a:pt x="75" y="186"/>
                  </a:lnTo>
                  <a:lnTo>
                    <a:pt x="73" y="184"/>
                  </a:lnTo>
                  <a:lnTo>
                    <a:pt x="69" y="184"/>
                  </a:lnTo>
                  <a:lnTo>
                    <a:pt x="67" y="186"/>
                  </a:lnTo>
                  <a:lnTo>
                    <a:pt x="67" y="188"/>
                  </a:lnTo>
                  <a:lnTo>
                    <a:pt x="66" y="187"/>
                  </a:lnTo>
                  <a:lnTo>
                    <a:pt x="66" y="186"/>
                  </a:lnTo>
                  <a:lnTo>
                    <a:pt x="65" y="184"/>
                  </a:lnTo>
                  <a:lnTo>
                    <a:pt x="65" y="182"/>
                  </a:lnTo>
                  <a:lnTo>
                    <a:pt x="63" y="181"/>
                  </a:lnTo>
                  <a:lnTo>
                    <a:pt x="61" y="180"/>
                  </a:lnTo>
                  <a:lnTo>
                    <a:pt x="62" y="178"/>
                  </a:lnTo>
                  <a:lnTo>
                    <a:pt x="65" y="178"/>
                  </a:lnTo>
                  <a:lnTo>
                    <a:pt x="66" y="177"/>
                  </a:lnTo>
                  <a:lnTo>
                    <a:pt x="65" y="177"/>
                  </a:lnTo>
                  <a:lnTo>
                    <a:pt x="65" y="169"/>
                  </a:lnTo>
                  <a:lnTo>
                    <a:pt x="63" y="168"/>
                  </a:lnTo>
                  <a:lnTo>
                    <a:pt x="63" y="158"/>
                  </a:lnTo>
                  <a:lnTo>
                    <a:pt x="62" y="156"/>
                  </a:lnTo>
                  <a:lnTo>
                    <a:pt x="62" y="150"/>
                  </a:lnTo>
                  <a:lnTo>
                    <a:pt x="63" y="150"/>
                  </a:lnTo>
                  <a:lnTo>
                    <a:pt x="63" y="146"/>
                  </a:lnTo>
                  <a:lnTo>
                    <a:pt x="65" y="144"/>
                  </a:lnTo>
                  <a:lnTo>
                    <a:pt x="63" y="144"/>
                  </a:lnTo>
                  <a:lnTo>
                    <a:pt x="63" y="139"/>
                  </a:lnTo>
                  <a:lnTo>
                    <a:pt x="65" y="139"/>
                  </a:lnTo>
                  <a:lnTo>
                    <a:pt x="66" y="138"/>
                  </a:lnTo>
                  <a:lnTo>
                    <a:pt x="66" y="134"/>
                  </a:lnTo>
                  <a:lnTo>
                    <a:pt x="67" y="134"/>
                  </a:lnTo>
                  <a:lnTo>
                    <a:pt x="67" y="132"/>
                  </a:lnTo>
                  <a:lnTo>
                    <a:pt x="68" y="132"/>
                  </a:lnTo>
                  <a:lnTo>
                    <a:pt x="68" y="126"/>
                  </a:lnTo>
                  <a:lnTo>
                    <a:pt x="67" y="125"/>
                  </a:lnTo>
                  <a:lnTo>
                    <a:pt x="67" y="122"/>
                  </a:lnTo>
                  <a:lnTo>
                    <a:pt x="68" y="122"/>
                  </a:lnTo>
                  <a:lnTo>
                    <a:pt x="68" y="115"/>
                  </a:lnTo>
                  <a:lnTo>
                    <a:pt x="66" y="110"/>
                  </a:lnTo>
                  <a:lnTo>
                    <a:pt x="66" y="109"/>
                  </a:lnTo>
                  <a:lnTo>
                    <a:pt x="65" y="106"/>
                  </a:lnTo>
                  <a:lnTo>
                    <a:pt x="63" y="104"/>
                  </a:lnTo>
                  <a:lnTo>
                    <a:pt x="63" y="101"/>
                  </a:lnTo>
                  <a:lnTo>
                    <a:pt x="62" y="100"/>
                  </a:lnTo>
                  <a:lnTo>
                    <a:pt x="62" y="96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58" y="92"/>
                  </a:lnTo>
                  <a:lnTo>
                    <a:pt x="56" y="91"/>
                  </a:lnTo>
                  <a:lnTo>
                    <a:pt x="55" y="91"/>
                  </a:lnTo>
                  <a:lnTo>
                    <a:pt x="55" y="90"/>
                  </a:lnTo>
                  <a:lnTo>
                    <a:pt x="53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49" y="84"/>
                  </a:lnTo>
                  <a:lnTo>
                    <a:pt x="50" y="84"/>
                  </a:lnTo>
                  <a:lnTo>
                    <a:pt x="50" y="83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6" y="77"/>
                  </a:lnTo>
                  <a:lnTo>
                    <a:pt x="46" y="76"/>
                  </a:lnTo>
                  <a:lnTo>
                    <a:pt x="43" y="76"/>
                  </a:lnTo>
                  <a:lnTo>
                    <a:pt x="42" y="74"/>
                  </a:lnTo>
                  <a:lnTo>
                    <a:pt x="41" y="72"/>
                  </a:lnTo>
                  <a:lnTo>
                    <a:pt x="41" y="69"/>
                  </a:lnTo>
                  <a:lnTo>
                    <a:pt x="40" y="69"/>
                  </a:lnTo>
                  <a:lnTo>
                    <a:pt x="40" y="67"/>
                  </a:lnTo>
                  <a:lnTo>
                    <a:pt x="41" y="66"/>
                  </a:lnTo>
                  <a:lnTo>
                    <a:pt x="41" y="65"/>
                  </a:lnTo>
                  <a:lnTo>
                    <a:pt x="37" y="65"/>
                  </a:lnTo>
                  <a:lnTo>
                    <a:pt x="37" y="64"/>
                  </a:lnTo>
                  <a:lnTo>
                    <a:pt x="36" y="64"/>
                  </a:lnTo>
                  <a:lnTo>
                    <a:pt x="36" y="61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4" y="58"/>
                  </a:lnTo>
                  <a:lnTo>
                    <a:pt x="32" y="58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8" y="51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27" y="46"/>
                  </a:lnTo>
                  <a:lnTo>
                    <a:pt x="27" y="45"/>
                  </a:lnTo>
                  <a:lnTo>
                    <a:pt x="25" y="43"/>
                  </a:lnTo>
                  <a:lnTo>
                    <a:pt x="27" y="42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3" y="37"/>
                  </a:lnTo>
                  <a:lnTo>
                    <a:pt x="23" y="36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30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6" y="9"/>
                  </a:lnTo>
                  <a:lnTo>
                    <a:pt x="7" y="8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8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7"/>
            <p:cNvSpPr>
              <a:spLocks noEditPoints="1"/>
            </p:cNvSpPr>
            <p:nvPr/>
          </p:nvSpPr>
          <p:spPr bwMode="auto">
            <a:xfrm>
              <a:off x="5497513" y="5737225"/>
              <a:ext cx="23813" cy="2222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1" y="6"/>
                </a:cxn>
                <a:cxn ang="0">
                  <a:pos x="13" y="8"/>
                </a:cxn>
                <a:cxn ang="0">
                  <a:pos x="13" y="10"/>
                </a:cxn>
                <a:cxn ang="0">
                  <a:pos x="14" y="10"/>
                </a:cxn>
                <a:cxn ang="0">
                  <a:pos x="15" y="11"/>
                </a:cxn>
                <a:cxn ang="0">
                  <a:pos x="15" y="13"/>
                </a:cxn>
                <a:cxn ang="0">
                  <a:pos x="14" y="13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9" y="13"/>
                </a:cxn>
                <a:cxn ang="0">
                  <a:pos x="7" y="11"/>
                </a:cxn>
                <a:cxn ang="0">
                  <a:pos x="6" y="11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5" h="14">
                  <a:moveTo>
                    <a:pt x="6" y="6"/>
                  </a:moveTo>
                  <a:lnTo>
                    <a:pt x="11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6"/>
                  </a:lnTo>
                  <a:close/>
                  <a:moveTo>
                    <a:pt x="6" y="5"/>
                  </a:moveTo>
                  <a:lnTo>
                    <a:pt x="7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5"/>
                  </a:lnTo>
                  <a:close/>
                  <a:moveTo>
                    <a:pt x="0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8"/>
            <p:cNvSpPr>
              <a:spLocks/>
            </p:cNvSpPr>
            <p:nvPr/>
          </p:nvSpPr>
          <p:spPr bwMode="auto">
            <a:xfrm>
              <a:off x="5915025" y="5192713"/>
              <a:ext cx="173038" cy="136525"/>
            </a:xfrm>
            <a:custGeom>
              <a:avLst/>
              <a:gdLst/>
              <a:ahLst/>
              <a:cxnLst>
                <a:cxn ang="0">
                  <a:pos x="78" y="3"/>
                </a:cxn>
                <a:cxn ang="0">
                  <a:pos x="80" y="4"/>
                </a:cxn>
                <a:cxn ang="0">
                  <a:pos x="87" y="13"/>
                </a:cxn>
                <a:cxn ang="0">
                  <a:pos x="94" y="18"/>
                </a:cxn>
                <a:cxn ang="0">
                  <a:pos x="99" y="19"/>
                </a:cxn>
                <a:cxn ang="0">
                  <a:pos x="102" y="22"/>
                </a:cxn>
                <a:cxn ang="0">
                  <a:pos x="104" y="29"/>
                </a:cxn>
                <a:cxn ang="0">
                  <a:pos x="108" y="35"/>
                </a:cxn>
                <a:cxn ang="0">
                  <a:pos x="108" y="40"/>
                </a:cxn>
                <a:cxn ang="0">
                  <a:pos x="105" y="46"/>
                </a:cxn>
                <a:cxn ang="0">
                  <a:pos x="105" y="55"/>
                </a:cxn>
                <a:cxn ang="0">
                  <a:pos x="99" y="59"/>
                </a:cxn>
                <a:cxn ang="0">
                  <a:pos x="97" y="62"/>
                </a:cxn>
                <a:cxn ang="0">
                  <a:pos x="96" y="70"/>
                </a:cxn>
                <a:cxn ang="0">
                  <a:pos x="92" y="68"/>
                </a:cxn>
                <a:cxn ang="0">
                  <a:pos x="90" y="72"/>
                </a:cxn>
                <a:cxn ang="0">
                  <a:pos x="86" y="72"/>
                </a:cxn>
                <a:cxn ang="0">
                  <a:pos x="79" y="71"/>
                </a:cxn>
                <a:cxn ang="0">
                  <a:pos x="75" y="68"/>
                </a:cxn>
                <a:cxn ang="0">
                  <a:pos x="72" y="71"/>
                </a:cxn>
                <a:cxn ang="0">
                  <a:pos x="67" y="70"/>
                </a:cxn>
                <a:cxn ang="0">
                  <a:pos x="63" y="72"/>
                </a:cxn>
                <a:cxn ang="0">
                  <a:pos x="61" y="76"/>
                </a:cxn>
                <a:cxn ang="0">
                  <a:pos x="56" y="82"/>
                </a:cxn>
                <a:cxn ang="0">
                  <a:pos x="53" y="82"/>
                </a:cxn>
                <a:cxn ang="0">
                  <a:pos x="50" y="84"/>
                </a:cxn>
                <a:cxn ang="0">
                  <a:pos x="46" y="84"/>
                </a:cxn>
                <a:cxn ang="0">
                  <a:pos x="38" y="85"/>
                </a:cxn>
                <a:cxn ang="0">
                  <a:pos x="35" y="85"/>
                </a:cxn>
                <a:cxn ang="0">
                  <a:pos x="23" y="86"/>
                </a:cxn>
                <a:cxn ang="0">
                  <a:pos x="22" y="83"/>
                </a:cxn>
                <a:cxn ang="0">
                  <a:pos x="12" y="84"/>
                </a:cxn>
                <a:cxn ang="0">
                  <a:pos x="11" y="78"/>
                </a:cxn>
                <a:cxn ang="0">
                  <a:pos x="6" y="73"/>
                </a:cxn>
                <a:cxn ang="0">
                  <a:pos x="5" y="68"/>
                </a:cxn>
                <a:cxn ang="0">
                  <a:pos x="3" y="61"/>
                </a:cxn>
                <a:cxn ang="0">
                  <a:pos x="4" y="59"/>
                </a:cxn>
                <a:cxn ang="0">
                  <a:pos x="5" y="55"/>
                </a:cxn>
                <a:cxn ang="0">
                  <a:pos x="3" y="54"/>
                </a:cxn>
                <a:cxn ang="0">
                  <a:pos x="1" y="50"/>
                </a:cxn>
                <a:cxn ang="0">
                  <a:pos x="3" y="47"/>
                </a:cxn>
                <a:cxn ang="0">
                  <a:pos x="3" y="41"/>
                </a:cxn>
                <a:cxn ang="0">
                  <a:pos x="5" y="30"/>
                </a:cxn>
                <a:cxn ang="0">
                  <a:pos x="9" y="30"/>
                </a:cxn>
                <a:cxn ang="0">
                  <a:pos x="10" y="30"/>
                </a:cxn>
                <a:cxn ang="0">
                  <a:pos x="13" y="28"/>
                </a:cxn>
                <a:cxn ang="0">
                  <a:pos x="15" y="17"/>
                </a:cxn>
                <a:cxn ang="0">
                  <a:pos x="23" y="15"/>
                </a:cxn>
                <a:cxn ang="0">
                  <a:pos x="25" y="12"/>
                </a:cxn>
                <a:cxn ang="0">
                  <a:pos x="31" y="12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6" y="13"/>
                </a:cxn>
                <a:cxn ang="0">
                  <a:pos x="42" y="10"/>
                </a:cxn>
                <a:cxn ang="0">
                  <a:pos x="43" y="9"/>
                </a:cxn>
                <a:cxn ang="0">
                  <a:pos x="46" y="9"/>
                </a:cxn>
                <a:cxn ang="0">
                  <a:pos x="52" y="9"/>
                </a:cxn>
                <a:cxn ang="0">
                  <a:pos x="54" y="7"/>
                </a:cxn>
                <a:cxn ang="0">
                  <a:pos x="62" y="3"/>
                </a:cxn>
                <a:cxn ang="0">
                  <a:pos x="67" y="5"/>
                </a:cxn>
                <a:cxn ang="0">
                  <a:pos x="77" y="1"/>
                </a:cxn>
              </a:cxnLst>
              <a:rect l="0" t="0" r="r" b="b"/>
              <a:pathLst>
                <a:path w="109" h="86">
                  <a:moveTo>
                    <a:pt x="77" y="0"/>
                  </a:moveTo>
                  <a:lnTo>
                    <a:pt x="78" y="0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5" y="10"/>
                  </a:lnTo>
                  <a:lnTo>
                    <a:pt x="87" y="12"/>
                  </a:lnTo>
                  <a:lnTo>
                    <a:pt x="87" y="13"/>
                  </a:lnTo>
                  <a:lnTo>
                    <a:pt x="88" y="15"/>
                  </a:lnTo>
                  <a:lnTo>
                    <a:pt x="92" y="17"/>
                  </a:lnTo>
                  <a:lnTo>
                    <a:pt x="94" y="18"/>
                  </a:lnTo>
                  <a:lnTo>
                    <a:pt x="96" y="18"/>
                  </a:lnTo>
                  <a:lnTo>
                    <a:pt x="97" y="19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102" y="21"/>
                  </a:lnTo>
                  <a:lnTo>
                    <a:pt x="102" y="22"/>
                  </a:lnTo>
                  <a:lnTo>
                    <a:pt x="103" y="23"/>
                  </a:lnTo>
                  <a:lnTo>
                    <a:pt x="103" y="29"/>
                  </a:lnTo>
                  <a:lnTo>
                    <a:pt x="104" y="29"/>
                  </a:lnTo>
                  <a:lnTo>
                    <a:pt x="104" y="30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09" y="36"/>
                  </a:lnTo>
                  <a:lnTo>
                    <a:pt x="109" y="39"/>
                  </a:lnTo>
                  <a:lnTo>
                    <a:pt x="108" y="40"/>
                  </a:lnTo>
                  <a:lnTo>
                    <a:pt x="108" y="41"/>
                  </a:lnTo>
                  <a:lnTo>
                    <a:pt x="105" y="43"/>
                  </a:lnTo>
                  <a:lnTo>
                    <a:pt x="105" y="46"/>
                  </a:lnTo>
                  <a:lnTo>
                    <a:pt x="106" y="46"/>
                  </a:lnTo>
                  <a:lnTo>
                    <a:pt x="106" y="55"/>
                  </a:lnTo>
                  <a:lnTo>
                    <a:pt x="105" y="55"/>
                  </a:lnTo>
                  <a:lnTo>
                    <a:pt x="106" y="56"/>
                  </a:lnTo>
                  <a:lnTo>
                    <a:pt x="106" y="59"/>
                  </a:lnTo>
                  <a:lnTo>
                    <a:pt x="99" y="59"/>
                  </a:lnTo>
                  <a:lnTo>
                    <a:pt x="98" y="60"/>
                  </a:lnTo>
                  <a:lnTo>
                    <a:pt x="98" y="62"/>
                  </a:lnTo>
                  <a:lnTo>
                    <a:pt x="97" y="62"/>
                  </a:lnTo>
                  <a:lnTo>
                    <a:pt x="97" y="70"/>
                  </a:lnTo>
                  <a:lnTo>
                    <a:pt x="96" y="71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2" y="71"/>
                  </a:lnTo>
                  <a:lnTo>
                    <a:pt x="90" y="71"/>
                  </a:lnTo>
                  <a:lnTo>
                    <a:pt x="90" y="72"/>
                  </a:lnTo>
                  <a:lnTo>
                    <a:pt x="88" y="71"/>
                  </a:lnTo>
                  <a:lnTo>
                    <a:pt x="87" y="71"/>
                  </a:lnTo>
                  <a:lnTo>
                    <a:pt x="86" y="72"/>
                  </a:lnTo>
                  <a:lnTo>
                    <a:pt x="84" y="72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5" y="70"/>
                  </a:lnTo>
                  <a:lnTo>
                    <a:pt x="75" y="68"/>
                  </a:lnTo>
                  <a:lnTo>
                    <a:pt x="74" y="70"/>
                  </a:lnTo>
                  <a:lnTo>
                    <a:pt x="73" y="70"/>
                  </a:lnTo>
                  <a:lnTo>
                    <a:pt x="72" y="71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7" y="71"/>
                  </a:lnTo>
                  <a:lnTo>
                    <a:pt x="65" y="71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6"/>
                  </a:lnTo>
                  <a:lnTo>
                    <a:pt x="61" y="76"/>
                  </a:lnTo>
                  <a:lnTo>
                    <a:pt x="57" y="79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3" y="82"/>
                  </a:lnTo>
                  <a:lnTo>
                    <a:pt x="52" y="83"/>
                  </a:lnTo>
                  <a:lnTo>
                    <a:pt x="52" y="84"/>
                  </a:lnTo>
                  <a:lnTo>
                    <a:pt x="50" y="84"/>
                  </a:lnTo>
                  <a:lnTo>
                    <a:pt x="49" y="85"/>
                  </a:lnTo>
                  <a:lnTo>
                    <a:pt x="47" y="85"/>
                  </a:lnTo>
                  <a:lnTo>
                    <a:pt x="46" y="84"/>
                  </a:lnTo>
                  <a:lnTo>
                    <a:pt x="42" y="83"/>
                  </a:lnTo>
                  <a:lnTo>
                    <a:pt x="41" y="83"/>
                  </a:lnTo>
                  <a:lnTo>
                    <a:pt x="38" y="85"/>
                  </a:lnTo>
                  <a:lnTo>
                    <a:pt x="36" y="86"/>
                  </a:lnTo>
                  <a:lnTo>
                    <a:pt x="35" y="86"/>
                  </a:lnTo>
                  <a:lnTo>
                    <a:pt x="35" y="85"/>
                  </a:lnTo>
                  <a:lnTo>
                    <a:pt x="31" y="85"/>
                  </a:lnTo>
                  <a:lnTo>
                    <a:pt x="29" y="86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4"/>
                  </a:lnTo>
                  <a:lnTo>
                    <a:pt x="22" y="83"/>
                  </a:lnTo>
                  <a:lnTo>
                    <a:pt x="16" y="83"/>
                  </a:lnTo>
                  <a:lnTo>
                    <a:pt x="15" y="84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1" y="82"/>
                  </a:lnTo>
                  <a:lnTo>
                    <a:pt x="11" y="78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6" y="73"/>
                  </a:lnTo>
                  <a:lnTo>
                    <a:pt x="6" y="71"/>
                  </a:lnTo>
                  <a:lnTo>
                    <a:pt x="5" y="70"/>
                  </a:lnTo>
                  <a:lnTo>
                    <a:pt x="5" y="68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3" y="61"/>
                  </a:lnTo>
                  <a:lnTo>
                    <a:pt x="1" y="60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3" y="41"/>
                  </a:lnTo>
                  <a:lnTo>
                    <a:pt x="3" y="36"/>
                  </a:lnTo>
                  <a:lnTo>
                    <a:pt x="5" y="34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3" y="28"/>
                  </a:lnTo>
                  <a:lnTo>
                    <a:pt x="13" y="19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1" y="12"/>
                  </a:lnTo>
                  <a:lnTo>
                    <a:pt x="32" y="13"/>
                  </a:lnTo>
                  <a:lnTo>
                    <a:pt x="32" y="15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8" y="10"/>
                  </a:lnTo>
                  <a:lnTo>
                    <a:pt x="40" y="9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46" y="9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6" y="4"/>
                  </a:lnTo>
                  <a:lnTo>
                    <a:pt x="67" y="5"/>
                  </a:lnTo>
                  <a:lnTo>
                    <a:pt x="68" y="5"/>
                  </a:lnTo>
                  <a:lnTo>
                    <a:pt x="71" y="4"/>
                  </a:lnTo>
                  <a:lnTo>
                    <a:pt x="77" y="1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9"/>
            <p:cNvSpPr>
              <a:spLocks/>
            </p:cNvSpPr>
            <p:nvPr/>
          </p:nvSpPr>
          <p:spPr bwMode="auto">
            <a:xfrm>
              <a:off x="4929188" y="4437063"/>
              <a:ext cx="53975" cy="762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"/>
                </a:cxn>
                <a:cxn ang="0">
                  <a:pos x="17" y="3"/>
                </a:cxn>
                <a:cxn ang="0">
                  <a:pos x="16" y="7"/>
                </a:cxn>
                <a:cxn ang="0">
                  <a:pos x="16" y="8"/>
                </a:cxn>
                <a:cxn ang="0">
                  <a:pos x="17" y="12"/>
                </a:cxn>
                <a:cxn ang="0">
                  <a:pos x="18" y="14"/>
                </a:cxn>
                <a:cxn ang="0">
                  <a:pos x="19" y="14"/>
                </a:cxn>
                <a:cxn ang="0">
                  <a:pos x="22" y="19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4"/>
                </a:cxn>
                <a:cxn ang="0">
                  <a:pos x="33" y="25"/>
                </a:cxn>
                <a:cxn ang="0">
                  <a:pos x="33" y="27"/>
                </a:cxn>
                <a:cxn ang="0">
                  <a:pos x="30" y="33"/>
                </a:cxn>
                <a:cxn ang="0">
                  <a:pos x="29" y="34"/>
                </a:cxn>
                <a:cxn ang="0">
                  <a:pos x="30" y="36"/>
                </a:cxn>
                <a:cxn ang="0">
                  <a:pos x="29" y="37"/>
                </a:cxn>
                <a:cxn ang="0">
                  <a:pos x="27" y="46"/>
                </a:cxn>
                <a:cxn ang="0">
                  <a:pos x="23" y="44"/>
                </a:cxn>
                <a:cxn ang="0">
                  <a:pos x="18" y="45"/>
                </a:cxn>
                <a:cxn ang="0">
                  <a:pos x="16" y="46"/>
                </a:cxn>
                <a:cxn ang="0">
                  <a:pos x="10" y="48"/>
                </a:cxn>
                <a:cxn ang="0">
                  <a:pos x="9" y="45"/>
                </a:cxn>
                <a:cxn ang="0">
                  <a:pos x="5" y="44"/>
                </a:cxn>
                <a:cxn ang="0">
                  <a:pos x="3" y="42"/>
                </a:cxn>
                <a:cxn ang="0">
                  <a:pos x="5" y="40"/>
                </a:cxn>
                <a:cxn ang="0">
                  <a:pos x="6" y="37"/>
                </a:cxn>
                <a:cxn ang="0">
                  <a:pos x="7" y="36"/>
                </a:cxn>
                <a:cxn ang="0">
                  <a:pos x="5" y="33"/>
                </a:cxn>
                <a:cxn ang="0">
                  <a:pos x="6" y="31"/>
                </a:cxn>
                <a:cxn ang="0">
                  <a:pos x="4" y="30"/>
                </a:cxn>
                <a:cxn ang="0">
                  <a:pos x="3" y="26"/>
                </a:cxn>
                <a:cxn ang="0">
                  <a:pos x="0" y="25"/>
                </a:cxn>
                <a:cxn ang="0">
                  <a:pos x="2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5" y="8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10" y="0"/>
                </a:cxn>
              </a:cxnLst>
              <a:rect l="0" t="0" r="r" b="b"/>
              <a:pathLst>
                <a:path w="34" h="48">
                  <a:moveTo>
                    <a:pt x="10" y="0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1" y="15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3" y="27"/>
                  </a:lnTo>
                  <a:lnTo>
                    <a:pt x="33" y="31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29" y="36"/>
                  </a:lnTo>
                  <a:lnTo>
                    <a:pt x="29" y="37"/>
                  </a:lnTo>
                  <a:lnTo>
                    <a:pt x="27" y="39"/>
                  </a:lnTo>
                  <a:lnTo>
                    <a:pt x="27" y="46"/>
                  </a:lnTo>
                  <a:lnTo>
                    <a:pt x="24" y="46"/>
                  </a:lnTo>
                  <a:lnTo>
                    <a:pt x="23" y="44"/>
                  </a:lnTo>
                  <a:lnTo>
                    <a:pt x="18" y="44"/>
                  </a:lnTo>
                  <a:lnTo>
                    <a:pt x="18" y="45"/>
                  </a:lnTo>
                  <a:lnTo>
                    <a:pt x="16" y="45"/>
                  </a:lnTo>
                  <a:lnTo>
                    <a:pt x="16" y="46"/>
                  </a:lnTo>
                  <a:lnTo>
                    <a:pt x="15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0"/>
            <p:cNvSpPr>
              <a:spLocks/>
            </p:cNvSpPr>
            <p:nvPr/>
          </p:nvSpPr>
          <p:spPr bwMode="auto">
            <a:xfrm>
              <a:off x="5948363" y="3733800"/>
              <a:ext cx="392113" cy="298450"/>
            </a:xfrm>
            <a:custGeom>
              <a:avLst/>
              <a:gdLst/>
              <a:ahLst/>
              <a:cxnLst>
                <a:cxn ang="0">
                  <a:pos x="170" y="10"/>
                </a:cxn>
                <a:cxn ang="0">
                  <a:pos x="196" y="22"/>
                </a:cxn>
                <a:cxn ang="0">
                  <a:pos x="208" y="33"/>
                </a:cxn>
                <a:cxn ang="0">
                  <a:pos x="226" y="52"/>
                </a:cxn>
                <a:cxn ang="0">
                  <a:pos x="237" y="68"/>
                </a:cxn>
                <a:cxn ang="0">
                  <a:pos x="233" y="83"/>
                </a:cxn>
                <a:cxn ang="0">
                  <a:pos x="246" y="89"/>
                </a:cxn>
                <a:cxn ang="0">
                  <a:pos x="240" y="93"/>
                </a:cxn>
                <a:cxn ang="0">
                  <a:pos x="233" y="98"/>
                </a:cxn>
                <a:cxn ang="0">
                  <a:pos x="221" y="107"/>
                </a:cxn>
                <a:cxn ang="0">
                  <a:pos x="211" y="111"/>
                </a:cxn>
                <a:cxn ang="0">
                  <a:pos x="205" y="117"/>
                </a:cxn>
                <a:cxn ang="0">
                  <a:pos x="203" y="139"/>
                </a:cxn>
                <a:cxn ang="0">
                  <a:pos x="197" y="149"/>
                </a:cxn>
                <a:cxn ang="0">
                  <a:pos x="197" y="158"/>
                </a:cxn>
                <a:cxn ang="0">
                  <a:pos x="203" y="161"/>
                </a:cxn>
                <a:cxn ang="0">
                  <a:pos x="195" y="170"/>
                </a:cxn>
                <a:cxn ang="0">
                  <a:pos x="194" y="163"/>
                </a:cxn>
                <a:cxn ang="0">
                  <a:pos x="188" y="162"/>
                </a:cxn>
                <a:cxn ang="0">
                  <a:pos x="177" y="169"/>
                </a:cxn>
                <a:cxn ang="0">
                  <a:pos x="164" y="172"/>
                </a:cxn>
                <a:cxn ang="0">
                  <a:pos x="159" y="182"/>
                </a:cxn>
                <a:cxn ang="0">
                  <a:pos x="145" y="188"/>
                </a:cxn>
                <a:cxn ang="0">
                  <a:pos x="135" y="184"/>
                </a:cxn>
                <a:cxn ang="0">
                  <a:pos x="121" y="186"/>
                </a:cxn>
                <a:cxn ang="0">
                  <a:pos x="113" y="187"/>
                </a:cxn>
                <a:cxn ang="0">
                  <a:pos x="108" y="180"/>
                </a:cxn>
                <a:cxn ang="0">
                  <a:pos x="103" y="164"/>
                </a:cxn>
                <a:cxn ang="0">
                  <a:pos x="93" y="158"/>
                </a:cxn>
                <a:cxn ang="0">
                  <a:pos x="82" y="151"/>
                </a:cxn>
                <a:cxn ang="0">
                  <a:pos x="73" y="138"/>
                </a:cxn>
                <a:cxn ang="0">
                  <a:pos x="77" y="126"/>
                </a:cxn>
                <a:cxn ang="0">
                  <a:pos x="79" y="115"/>
                </a:cxn>
                <a:cxn ang="0">
                  <a:pos x="72" y="111"/>
                </a:cxn>
                <a:cxn ang="0">
                  <a:pos x="64" y="104"/>
                </a:cxn>
                <a:cxn ang="0">
                  <a:pos x="46" y="104"/>
                </a:cxn>
                <a:cxn ang="0">
                  <a:pos x="40" y="100"/>
                </a:cxn>
                <a:cxn ang="0">
                  <a:pos x="25" y="93"/>
                </a:cxn>
                <a:cxn ang="0">
                  <a:pos x="14" y="86"/>
                </a:cxn>
                <a:cxn ang="0">
                  <a:pos x="10" y="82"/>
                </a:cxn>
                <a:cxn ang="0">
                  <a:pos x="11" y="68"/>
                </a:cxn>
                <a:cxn ang="0">
                  <a:pos x="7" y="74"/>
                </a:cxn>
                <a:cxn ang="0">
                  <a:pos x="2" y="86"/>
                </a:cxn>
                <a:cxn ang="0">
                  <a:pos x="7" y="53"/>
                </a:cxn>
                <a:cxn ang="0">
                  <a:pos x="6" y="49"/>
                </a:cxn>
                <a:cxn ang="0">
                  <a:pos x="11" y="26"/>
                </a:cxn>
                <a:cxn ang="0">
                  <a:pos x="27" y="10"/>
                </a:cxn>
                <a:cxn ang="0">
                  <a:pos x="51" y="1"/>
                </a:cxn>
                <a:cxn ang="0">
                  <a:pos x="83" y="2"/>
                </a:cxn>
                <a:cxn ang="0">
                  <a:pos x="94" y="7"/>
                </a:cxn>
                <a:cxn ang="0">
                  <a:pos x="109" y="8"/>
                </a:cxn>
                <a:cxn ang="0">
                  <a:pos x="128" y="9"/>
                </a:cxn>
                <a:cxn ang="0">
                  <a:pos x="150" y="13"/>
                </a:cxn>
                <a:cxn ang="0">
                  <a:pos x="165" y="2"/>
                </a:cxn>
              </a:cxnLst>
              <a:rect l="0" t="0" r="r" b="b"/>
              <a:pathLst>
                <a:path w="247" h="188">
                  <a:moveTo>
                    <a:pt x="165" y="0"/>
                  </a:moveTo>
                  <a:lnTo>
                    <a:pt x="168" y="0"/>
                  </a:lnTo>
                  <a:lnTo>
                    <a:pt x="168" y="1"/>
                  </a:lnTo>
                  <a:lnTo>
                    <a:pt x="169" y="4"/>
                  </a:lnTo>
                  <a:lnTo>
                    <a:pt x="170" y="9"/>
                  </a:lnTo>
                  <a:lnTo>
                    <a:pt x="170" y="10"/>
                  </a:lnTo>
                  <a:lnTo>
                    <a:pt x="171" y="10"/>
                  </a:lnTo>
                  <a:lnTo>
                    <a:pt x="175" y="18"/>
                  </a:lnTo>
                  <a:lnTo>
                    <a:pt x="176" y="19"/>
                  </a:lnTo>
                  <a:lnTo>
                    <a:pt x="187" y="21"/>
                  </a:lnTo>
                  <a:lnTo>
                    <a:pt x="194" y="21"/>
                  </a:lnTo>
                  <a:lnTo>
                    <a:pt x="196" y="22"/>
                  </a:lnTo>
                  <a:lnTo>
                    <a:pt x="200" y="22"/>
                  </a:lnTo>
                  <a:lnTo>
                    <a:pt x="201" y="26"/>
                  </a:lnTo>
                  <a:lnTo>
                    <a:pt x="202" y="27"/>
                  </a:lnTo>
                  <a:lnTo>
                    <a:pt x="205" y="28"/>
                  </a:lnTo>
                  <a:lnTo>
                    <a:pt x="206" y="29"/>
                  </a:lnTo>
                  <a:lnTo>
                    <a:pt x="208" y="33"/>
                  </a:lnTo>
                  <a:lnTo>
                    <a:pt x="212" y="35"/>
                  </a:lnTo>
                  <a:lnTo>
                    <a:pt x="214" y="38"/>
                  </a:lnTo>
                  <a:lnTo>
                    <a:pt x="218" y="40"/>
                  </a:lnTo>
                  <a:lnTo>
                    <a:pt x="221" y="44"/>
                  </a:lnTo>
                  <a:lnTo>
                    <a:pt x="224" y="49"/>
                  </a:lnTo>
                  <a:lnTo>
                    <a:pt x="226" y="52"/>
                  </a:lnTo>
                  <a:lnTo>
                    <a:pt x="228" y="55"/>
                  </a:lnTo>
                  <a:lnTo>
                    <a:pt x="234" y="57"/>
                  </a:lnTo>
                  <a:lnTo>
                    <a:pt x="237" y="58"/>
                  </a:lnTo>
                  <a:lnTo>
                    <a:pt x="239" y="58"/>
                  </a:lnTo>
                  <a:lnTo>
                    <a:pt x="239" y="65"/>
                  </a:lnTo>
                  <a:lnTo>
                    <a:pt x="237" y="68"/>
                  </a:lnTo>
                  <a:lnTo>
                    <a:pt x="237" y="74"/>
                  </a:lnTo>
                  <a:lnTo>
                    <a:pt x="236" y="75"/>
                  </a:lnTo>
                  <a:lnTo>
                    <a:pt x="234" y="78"/>
                  </a:lnTo>
                  <a:lnTo>
                    <a:pt x="234" y="80"/>
                  </a:lnTo>
                  <a:lnTo>
                    <a:pt x="233" y="81"/>
                  </a:lnTo>
                  <a:lnTo>
                    <a:pt x="233" y="83"/>
                  </a:lnTo>
                  <a:lnTo>
                    <a:pt x="236" y="84"/>
                  </a:lnTo>
                  <a:lnTo>
                    <a:pt x="239" y="84"/>
                  </a:lnTo>
                  <a:lnTo>
                    <a:pt x="246" y="86"/>
                  </a:lnTo>
                  <a:lnTo>
                    <a:pt x="247" y="86"/>
                  </a:lnTo>
                  <a:lnTo>
                    <a:pt x="247" y="88"/>
                  </a:lnTo>
                  <a:lnTo>
                    <a:pt x="246" y="89"/>
                  </a:lnTo>
                  <a:lnTo>
                    <a:pt x="245" y="89"/>
                  </a:lnTo>
                  <a:lnTo>
                    <a:pt x="244" y="90"/>
                  </a:lnTo>
                  <a:lnTo>
                    <a:pt x="243" y="90"/>
                  </a:lnTo>
                  <a:lnTo>
                    <a:pt x="241" y="92"/>
                  </a:lnTo>
                  <a:lnTo>
                    <a:pt x="241" y="93"/>
                  </a:lnTo>
                  <a:lnTo>
                    <a:pt x="240" y="93"/>
                  </a:lnTo>
                  <a:lnTo>
                    <a:pt x="240" y="98"/>
                  </a:lnTo>
                  <a:lnTo>
                    <a:pt x="239" y="99"/>
                  </a:lnTo>
                  <a:lnTo>
                    <a:pt x="238" y="99"/>
                  </a:lnTo>
                  <a:lnTo>
                    <a:pt x="234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2" y="98"/>
                  </a:lnTo>
                  <a:lnTo>
                    <a:pt x="227" y="96"/>
                  </a:lnTo>
                  <a:lnTo>
                    <a:pt x="225" y="96"/>
                  </a:lnTo>
                  <a:lnTo>
                    <a:pt x="224" y="99"/>
                  </a:lnTo>
                  <a:lnTo>
                    <a:pt x="224" y="104"/>
                  </a:lnTo>
                  <a:lnTo>
                    <a:pt x="221" y="107"/>
                  </a:lnTo>
                  <a:lnTo>
                    <a:pt x="221" y="108"/>
                  </a:lnTo>
                  <a:lnTo>
                    <a:pt x="220" y="108"/>
                  </a:lnTo>
                  <a:lnTo>
                    <a:pt x="220" y="110"/>
                  </a:lnTo>
                  <a:lnTo>
                    <a:pt x="218" y="111"/>
                  </a:lnTo>
                  <a:lnTo>
                    <a:pt x="213" y="112"/>
                  </a:lnTo>
                  <a:lnTo>
                    <a:pt x="211" y="111"/>
                  </a:lnTo>
                  <a:lnTo>
                    <a:pt x="208" y="112"/>
                  </a:lnTo>
                  <a:lnTo>
                    <a:pt x="208" y="113"/>
                  </a:lnTo>
                  <a:lnTo>
                    <a:pt x="207" y="114"/>
                  </a:lnTo>
                  <a:lnTo>
                    <a:pt x="207" y="115"/>
                  </a:lnTo>
                  <a:lnTo>
                    <a:pt x="206" y="115"/>
                  </a:lnTo>
                  <a:lnTo>
                    <a:pt x="205" y="117"/>
                  </a:lnTo>
                  <a:lnTo>
                    <a:pt x="205" y="121"/>
                  </a:lnTo>
                  <a:lnTo>
                    <a:pt x="203" y="121"/>
                  </a:lnTo>
                  <a:lnTo>
                    <a:pt x="202" y="123"/>
                  </a:lnTo>
                  <a:lnTo>
                    <a:pt x="202" y="133"/>
                  </a:lnTo>
                  <a:lnTo>
                    <a:pt x="203" y="136"/>
                  </a:lnTo>
                  <a:lnTo>
                    <a:pt x="203" y="139"/>
                  </a:lnTo>
                  <a:lnTo>
                    <a:pt x="202" y="141"/>
                  </a:lnTo>
                  <a:lnTo>
                    <a:pt x="201" y="141"/>
                  </a:lnTo>
                  <a:lnTo>
                    <a:pt x="199" y="142"/>
                  </a:lnTo>
                  <a:lnTo>
                    <a:pt x="199" y="143"/>
                  </a:lnTo>
                  <a:lnTo>
                    <a:pt x="197" y="144"/>
                  </a:lnTo>
                  <a:lnTo>
                    <a:pt x="197" y="149"/>
                  </a:lnTo>
                  <a:lnTo>
                    <a:pt x="195" y="154"/>
                  </a:lnTo>
                  <a:lnTo>
                    <a:pt x="194" y="155"/>
                  </a:lnTo>
                  <a:lnTo>
                    <a:pt x="194" y="157"/>
                  </a:lnTo>
                  <a:lnTo>
                    <a:pt x="195" y="157"/>
                  </a:lnTo>
                  <a:lnTo>
                    <a:pt x="195" y="158"/>
                  </a:lnTo>
                  <a:lnTo>
                    <a:pt x="197" y="158"/>
                  </a:lnTo>
                  <a:lnTo>
                    <a:pt x="200" y="156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2" y="160"/>
                  </a:lnTo>
                  <a:lnTo>
                    <a:pt x="203" y="160"/>
                  </a:lnTo>
                  <a:lnTo>
                    <a:pt x="203" y="161"/>
                  </a:lnTo>
                  <a:lnTo>
                    <a:pt x="205" y="161"/>
                  </a:lnTo>
                  <a:lnTo>
                    <a:pt x="205" y="168"/>
                  </a:lnTo>
                  <a:lnTo>
                    <a:pt x="203" y="169"/>
                  </a:lnTo>
                  <a:lnTo>
                    <a:pt x="201" y="169"/>
                  </a:lnTo>
                  <a:lnTo>
                    <a:pt x="200" y="170"/>
                  </a:lnTo>
                  <a:lnTo>
                    <a:pt x="195" y="170"/>
                  </a:lnTo>
                  <a:lnTo>
                    <a:pt x="193" y="168"/>
                  </a:lnTo>
                  <a:lnTo>
                    <a:pt x="193" y="167"/>
                  </a:lnTo>
                  <a:lnTo>
                    <a:pt x="194" y="167"/>
                  </a:lnTo>
                  <a:lnTo>
                    <a:pt x="194" y="166"/>
                  </a:lnTo>
                  <a:lnTo>
                    <a:pt x="193" y="164"/>
                  </a:lnTo>
                  <a:lnTo>
                    <a:pt x="194" y="163"/>
                  </a:lnTo>
                  <a:lnTo>
                    <a:pt x="195" y="163"/>
                  </a:lnTo>
                  <a:lnTo>
                    <a:pt x="193" y="160"/>
                  </a:lnTo>
                  <a:lnTo>
                    <a:pt x="191" y="158"/>
                  </a:lnTo>
                  <a:lnTo>
                    <a:pt x="190" y="158"/>
                  </a:lnTo>
                  <a:lnTo>
                    <a:pt x="188" y="161"/>
                  </a:lnTo>
                  <a:lnTo>
                    <a:pt x="188" y="162"/>
                  </a:lnTo>
                  <a:lnTo>
                    <a:pt x="184" y="162"/>
                  </a:lnTo>
                  <a:lnTo>
                    <a:pt x="181" y="161"/>
                  </a:lnTo>
                  <a:lnTo>
                    <a:pt x="180" y="162"/>
                  </a:lnTo>
                  <a:lnTo>
                    <a:pt x="180" y="166"/>
                  </a:lnTo>
                  <a:lnTo>
                    <a:pt x="178" y="167"/>
                  </a:lnTo>
                  <a:lnTo>
                    <a:pt x="177" y="169"/>
                  </a:lnTo>
                  <a:lnTo>
                    <a:pt x="175" y="170"/>
                  </a:lnTo>
                  <a:lnTo>
                    <a:pt x="172" y="170"/>
                  </a:lnTo>
                  <a:lnTo>
                    <a:pt x="170" y="169"/>
                  </a:lnTo>
                  <a:lnTo>
                    <a:pt x="165" y="169"/>
                  </a:lnTo>
                  <a:lnTo>
                    <a:pt x="164" y="170"/>
                  </a:lnTo>
                  <a:lnTo>
                    <a:pt x="164" y="172"/>
                  </a:lnTo>
                  <a:lnTo>
                    <a:pt x="163" y="173"/>
                  </a:lnTo>
                  <a:lnTo>
                    <a:pt x="163" y="176"/>
                  </a:lnTo>
                  <a:lnTo>
                    <a:pt x="164" y="178"/>
                  </a:lnTo>
                  <a:lnTo>
                    <a:pt x="164" y="181"/>
                  </a:lnTo>
                  <a:lnTo>
                    <a:pt x="163" y="182"/>
                  </a:lnTo>
                  <a:lnTo>
                    <a:pt x="159" y="182"/>
                  </a:lnTo>
                  <a:lnTo>
                    <a:pt x="158" y="180"/>
                  </a:lnTo>
                  <a:lnTo>
                    <a:pt x="157" y="181"/>
                  </a:lnTo>
                  <a:lnTo>
                    <a:pt x="154" y="181"/>
                  </a:lnTo>
                  <a:lnTo>
                    <a:pt x="152" y="182"/>
                  </a:lnTo>
                  <a:lnTo>
                    <a:pt x="147" y="187"/>
                  </a:lnTo>
                  <a:lnTo>
                    <a:pt x="145" y="188"/>
                  </a:lnTo>
                  <a:lnTo>
                    <a:pt x="144" y="188"/>
                  </a:lnTo>
                  <a:lnTo>
                    <a:pt x="143" y="187"/>
                  </a:lnTo>
                  <a:lnTo>
                    <a:pt x="140" y="187"/>
                  </a:lnTo>
                  <a:lnTo>
                    <a:pt x="139" y="185"/>
                  </a:lnTo>
                  <a:lnTo>
                    <a:pt x="137" y="182"/>
                  </a:lnTo>
                  <a:lnTo>
                    <a:pt x="135" y="184"/>
                  </a:lnTo>
                  <a:lnTo>
                    <a:pt x="133" y="185"/>
                  </a:lnTo>
                  <a:lnTo>
                    <a:pt x="128" y="185"/>
                  </a:lnTo>
                  <a:lnTo>
                    <a:pt x="127" y="184"/>
                  </a:lnTo>
                  <a:lnTo>
                    <a:pt x="126" y="184"/>
                  </a:lnTo>
                  <a:lnTo>
                    <a:pt x="122" y="186"/>
                  </a:lnTo>
                  <a:lnTo>
                    <a:pt x="121" y="186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19" y="186"/>
                  </a:lnTo>
                  <a:lnTo>
                    <a:pt x="116" y="186"/>
                  </a:lnTo>
                  <a:lnTo>
                    <a:pt x="114" y="187"/>
                  </a:lnTo>
                  <a:lnTo>
                    <a:pt x="113" y="187"/>
                  </a:lnTo>
                  <a:lnTo>
                    <a:pt x="109" y="185"/>
                  </a:lnTo>
                  <a:lnTo>
                    <a:pt x="108" y="185"/>
                  </a:lnTo>
                  <a:lnTo>
                    <a:pt x="108" y="182"/>
                  </a:lnTo>
                  <a:lnTo>
                    <a:pt x="107" y="182"/>
                  </a:lnTo>
                  <a:lnTo>
                    <a:pt x="107" y="180"/>
                  </a:lnTo>
                  <a:lnTo>
                    <a:pt x="108" y="180"/>
                  </a:lnTo>
                  <a:lnTo>
                    <a:pt x="108" y="173"/>
                  </a:lnTo>
                  <a:lnTo>
                    <a:pt x="107" y="172"/>
                  </a:lnTo>
                  <a:lnTo>
                    <a:pt x="107" y="169"/>
                  </a:lnTo>
                  <a:lnTo>
                    <a:pt x="104" y="167"/>
                  </a:lnTo>
                  <a:lnTo>
                    <a:pt x="103" y="167"/>
                  </a:lnTo>
                  <a:lnTo>
                    <a:pt x="103" y="164"/>
                  </a:lnTo>
                  <a:lnTo>
                    <a:pt x="102" y="164"/>
                  </a:lnTo>
                  <a:lnTo>
                    <a:pt x="102" y="163"/>
                  </a:lnTo>
                  <a:lnTo>
                    <a:pt x="101" y="163"/>
                  </a:lnTo>
                  <a:lnTo>
                    <a:pt x="97" y="162"/>
                  </a:lnTo>
                  <a:lnTo>
                    <a:pt x="96" y="161"/>
                  </a:lnTo>
                  <a:lnTo>
                    <a:pt x="93" y="158"/>
                  </a:lnTo>
                  <a:lnTo>
                    <a:pt x="89" y="158"/>
                  </a:lnTo>
                  <a:lnTo>
                    <a:pt x="89" y="155"/>
                  </a:lnTo>
                  <a:lnTo>
                    <a:pt x="87" y="155"/>
                  </a:lnTo>
                  <a:lnTo>
                    <a:pt x="87" y="153"/>
                  </a:lnTo>
                  <a:lnTo>
                    <a:pt x="84" y="153"/>
                  </a:lnTo>
                  <a:lnTo>
                    <a:pt x="82" y="151"/>
                  </a:lnTo>
                  <a:lnTo>
                    <a:pt x="79" y="151"/>
                  </a:lnTo>
                  <a:lnTo>
                    <a:pt x="78" y="154"/>
                  </a:lnTo>
                  <a:lnTo>
                    <a:pt x="77" y="154"/>
                  </a:lnTo>
                  <a:lnTo>
                    <a:pt x="75" y="150"/>
                  </a:lnTo>
                  <a:lnTo>
                    <a:pt x="73" y="148"/>
                  </a:lnTo>
                  <a:lnTo>
                    <a:pt x="73" y="138"/>
                  </a:lnTo>
                  <a:lnTo>
                    <a:pt x="75" y="136"/>
                  </a:lnTo>
                  <a:lnTo>
                    <a:pt x="75" y="130"/>
                  </a:lnTo>
                  <a:lnTo>
                    <a:pt x="76" y="129"/>
                  </a:lnTo>
                  <a:lnTo>
                    <a:pt x="76" y="127"/>
                  </a:lnTo>
                  <a:lnTo>
                    <a:pt x="77" y="127"/>
                  </a:lnTo>
                  <a:lnTo>
                    <a:pt x="77" y="126"/>
                  </a:lnTo>
                  <a:lnTo>
                    <a:pt x="78" y="126"/>
                  </a:lnTo>
                  <a:lnTo>
                    <a:pt x="78" y="125"/>
                  </a:lnTo>
                  <a:lnTo>
                    <a:pt x="79" y="124"/>
                  </a:lnTo>
                  <a:lnTo>
                    <a:pt x="81" y="124"/>
                  </a:lnTo>
                  <a:lnTo>
                    <a:pt x="81" y="117"/>
                  </a:lnTo>
                  <a:lnTo>
                    <a:pt x="79" y="115"/>
                  </a:lnTo>
                  <a:lnTo>
                    <a:pt x="77" y="114"/>
                  </a:lnTo>
                  <a:lnTo>
                    <a:pt x="76" y="113"/>
                  </a:lnTo>
                  <a:lnTo>
                    <a:pt x="77" y="112"/>
                  </a:lnTo>
                  <a:lnTo>
                    <a:pt x="76" y="112"/>
                  </a:lnTo>
                  <a:lnTo>
                    <a:pt x="76" y="111"/>
                  </a:lnTo>
                  <a:lnTo>
                    <a:pt x="72" y="111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70" y="105"/>
                  </a:lnTo>
                  <a:lnTo>
                    <a:pt x="70" y="104"/>
                  </a:lnTo>
                  <a:lnTo>
                    <a:pt x="67" y="101"/>
                  </a:lnTo>
                  <a:lnTo>
                    <a:pt x="64" y="104"/>
                  </a:lnTo>
                  <a:lnTo>
                    <a:pt x="57" y="102"/>
                  </a:lnTo>
                  <a:lnTo>
                    <a:pt x="56" y="102"/>
                  </a:lnTo>
                  <a:lnTo>
                    <a:pt x="51" y="104"/>
                  </a:lnTo>
                  <a:lnTo>
                    <a:pt x="50" y="105"/>
                  </a:lnTo>
                  <a:lnTo>
                    <a:pt x="47" y="105"/>
                  </a:lnTo>
                  <a:lnTo>
                    <a:pt x="46" y="104"/>
                  </a:lnTo>
                  <a:lnTo>
                    <a:pt x="46" y="101"/>
                  </a:lnTo>
                  <a:lnTo>
                    <a:pt x="45" y="100"/>
                  </a:lnTo>
                  <a:lnTo>
                    <a:pt x="44" y="100"/>
                  </a:lnTo>
                  <a:lnTo>
                    <a:pt x="44" y="101"/>
                  </a:lnTo>
                  <a:lnTo>
                    <a:pt x="41" y="101"/>
                  </a:lnTo>
                  <a:lnTo>
                    <a:pt x="40" y="100"/>
                  </a:lnTo>
                  <a:lnTo>
                    <a:pt x="39" y="100"/>
                  </a:lnTo>
                  <a:lnTo>
                    <a:pt x="38" y="99"/>
                  </a:lnTo>
                  <a:lnTo>
                    <a:pt x="34" y="98"/>
                  </a:lnTo>
                  <a:lnTo>
                    <a:pt x="31" y="94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2" y="92"/>
                  </a:lnTo>
                  <a:lnTo>
                    <a:pt x="20" y="87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4" y="89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4" y="80"/>
                  </a:lnTo>
                  <a:lnTo>
                    <a:pt x="11" y="82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11" y="64"/>
                  </a:lnTo>
                  <a:lnTo>
                    <a:pt x="9" y="59"/>
                  </a:lnTo>
                  <a:lnTo>
                    <a:pt x="9" y="65"/>
                  </a:lnTo>
                  <a:lnTo>
                    <a:pt x="8" y="67"/>
                  </a:lnTo>
                  <a:lnTo>
                    <a:pt x="8" y="72"/>
                  </a:lnTo>
                  <a:lnTo>
                    <a:pt x="7" y="74"/>
                  </a:lnTo>
                  <a:lnTo>
                    <a:pt x="7" y="75"/>
                  </a:lnTo>
                  <a:lnTo>
                    <a:pt x="8" y="75"/>
                  </a:lnTo>
                  <a:lnTo>
                    <a:pt x="8" y="76"/>
                  </a:lnTo>
                  <a:lnTo>
                    <a:pt x="6" y="78"/>
                  </a:lnTo>
                  <a:lnTo>
                    <a:pt x="6" y="82"/>
                  </a:lnTo>
                  <a:lnTo>
                    <a:pt x="2" y="86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3" y="81"/>
                  </a:lnTo>
                  <a:lnTo>
                    <a:pt x="4" y="76"/>
                  </a:lnTo>
                  <a:lnTo>
                    <a:pt x="7" y="70"/>
                  </a:lnTo>
                  <a:lnTo>
                    <a:pt x="7" y="53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6" y="49"/>
                  </a:lnTo>
                  <a:lnTo>
                    <a:pt x="4" y="43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3" y="20"/>
                  </a:lnTo>
                  <a:lnTo>
                    <a:pt x="16" y="16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32" y="9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70" y="3"/>
                  </a:lnTo>
                  <a:lnTo>
                    <a:pt x="73" y="7"/>
                  </a:lnTo>
                  <a:lnTo>
                    <a:pt x="79" y="3"/>
                  </a:lnTo>
                  <a:lnTo>
                    <a:pt x="82" y="3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7" y="4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3" y="9"/>
                  </a:lnTo>
                  <a:lnTo>
                    <a:pt x="94" y="7"/>
                  </a:lnTo>
                  <a:lnTo>
                    <a:pt x="94" y="6"/>
                  </a:lnTo>
                  <a:lnTo>
                    <a:pt x="95" y="6"/>
                  </a:lnTo>
                  <a:lnTo>
                    <a:pt x="100" y="4"/>
                  </a:lnTo>
                  <a:lnTo>
                    <a:pt x="101" y="4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12" y="7"/>
                  </a:lnTo>
                  <a:lnTo>
                    <a:pt x="113" y="6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24" y="8"/>
                  </a:lnTo>
                  <a:lnTo>
                    <a:pt x="128" y="9"/>
                  </a:lnTo>
                  <a:lnTo>
                    <a:pt x="133" y="13"/>
                  </a:lnTo>
                  <a:lnTo>
                    <a:pt x="137" y="13"/>
                  </a:lnTo>
                  <a:lnTo>
                    <a:pt x="141" y="10"/>
                  </a:lnTo>
                  <a:lnTo>
                    <a:pt x="144" y="10"/>
                  </a:lnTo>
                  <a:lnTo>
                    <a:pt x="147" y="13"/>
                  </a:lnTo>
                  <a:lnTo>
                    <a:pt x="150" y="13"/>
                  </a:lnTo>
                  <a:lnTo>
                    <a:pt x="152" y="12"/>
                  </a:lnTo>
                  <a:lnTo>
                    <a:pt x="153" y="10"/>
                  </a:lnTo>
                  <a:lnTo>
                    <a:pt x="157" y="6"/>
                  </a:lnTo>
                  <a:lnTo>
                    <a:pt x="159" y="3"/>
                  </a:lnTo>
                  <a:lnTo>
                    <a:pt x="164" y="2"/>
                  </a:lnTo>
                  <a:lnTo>
                    <a:pt x="165" y="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1"/>
            <p:cNvSpPr>
              <a:spLocks/>
            </p:cNvSpPr>
            <p:nvPr/>
          </p:nvSpPr>
          <p:spPr bwMode="auto">
            <a:xfrm>
              <a:off x="5181600" y="4732338"/>
              <a:ext cx="9525" cy="206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1" y="12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6" h="13">
                  <a:moveTo>
                    <a:pt x="2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2"/>
            <p:cNvSpPr>
              <a:spLocks/>
            </p:cNvSpPr>
            <p:nvPr/>
          </p:nvSpPr>
          <p:spPr bwMode="auto">
            <a:xfrm>
              <a:off x="5951538" y="3530600"/>
              <a:ext cx="484188" cy="295275"/>
            </a:xfrm>
            <a:custGeom>
              <a:avLst/>
              <a:gdLst/>
              <a:ahLst/>
              <a:cxnLst>
                <a:cxn ang="0">
                  <a:pos x="182" y="5"/>
                </a:cxn>
                <a:cxn ang="0">
                  <a:pos x="186" y="3"/>
                </a:cxn>
                <a:cxn ang="0">
                  <a:pos x="199" y="12"/>
                </a:cxn>
                <a:cxn ang="0">
                  <a:pos x="212" y="18"/>
                </a:cxn>
                <a:cxn ang="0">
                  <a:pos x="218" y="27"/>
                </a:cxn>
                <a:cxn ang="0">
                  <a:pos x="234" y="44"/>
                </a:cxn>
                <a:cxn ang="0">
                  <a:pos x="238" y="42"/>
                </a:cxn>
                <a:cxn ang="0">
                  <a:pos x="247" y="38"/>
                </a:cxn>
                <a:cxn ang="0">
                  <a:pos x="251" y="37"/>
                </a:cxn>
                <a:cxn ang="0">
                  <a:pos x="269" y="43"/>
                </a:cxn>
                <a:cxn ang="0">
                  <a:pos x="281" y="54"/>
                </a:cxn>
                <a:cxn ang="0">
                  <a:pos x="284" y="75"/>
                </a:cxn>
                <a:cxn ang="0">
                  <a:pos x="285" y="88"/>
                </a:cxn>
                <a:cxn ang="0">
                  <a:pos x="290" y="95"/>
                </a:cxn>
                <a:cxn ang="0">
                  <a:pos x="291" y="105"/>
                </a:cxn>
                <a:cxn ang="0">
                  <a:pos x="300" y="118"/>
                </a:cxn>
                <a:cxn ang="0">
                  <a:pos x="303" y="128"/>
                </a:cxn>
                <a:cxn ang="0">
                  <a:pos x="305" y="142"/>
                </a:cxn>
                <a:cxn ang="0">
                  <a:pos x="297" y="152"/>
                </a:cxn>
                <a:cxn ang="0">
                  <a:pos x="287" y="160"/>
                </a:cxn>
                <a:cxn ang="0">
                  <a:pos x="279" y="177"/>
                </a:cxn>
                <a:cxn ang="0">
                  <a:pos x="265" y="177"/>
                </a:cxn>
                <a:cxn ang="0">
                  <a:pos x="248" y="181"/>
                </a:cxn>
                <a:cxn ang="0">
                  <a:pos x="237" y="186"/>
                </a:cxn>
                <a:cxn ang="0">
                  <a:pos x="219" y="172"/>
                </a:cxn>
                <a:cxn ang="0">
                  <a:pos x="203" y="156"/>
                </a:cxn>
                <a:cxn ang="0">
                  <a:pos x="185" y="149"/>
                </a:cxn>
                <a:cxn ang="0">
                  <a:pos x="167" y="132"/>
                </a:cxn>
                <a:cxn ang="0">
                  <a:pos x="157" y="131"/>
                </a:cxn>
                <a:cxn ang="0">
                  <a:pos x="142" y="138"/>
                </a:cxn>
                <a:cxn ang="0">
                  <a:pos x="116" y="136"/>
                </a:cxn>
                <a:cxn ang="0">
                  <a:pos x="99" y="132"/>
                </a:cxn>
                <a:cxn ang="0">
                  <a:pos x="88" y="137"/>
                </a:cxn>
                <a:cxn ang="0">
                  <a:pos x="77" y="131"/>
                </a:cxn>
                <a:cxn ang="0">
                  <a:pos x="43" y="131"/>
                </a:cxn>
                <a:cxn ang="0">
                  <a:pos x="17" y="143"/>
                </a:cxn>
                <a:cxn ang="0">
                  <a:pos x="4" y="155"/>
                </a:cxn>
                <a:cxn ang="0">
                  <a:pos x="1" y="122"/>
                </a:cxn>
                <a:cxn ang="0">
                  <a:pos x="4" y="129"/>
                </a:cxn>
                <a:cxn ang="0">
                  <a:pos x="4" y="109"/>
                </a:cxn>
                <a:cxn ang="0">
                  <a:pos x="13" y="88"/>
                </a:cxn>
                <a:cxn ang="0">
                  <a:pos x="18" y="79"/>
                </a:cxn>
                <a:cxn ang="0">
                  <a:pos x="19" y="63"/>
                </a:cxn>
                <a:cxn ang="0">
                  <a:pos x="33" y="38"/>
                </a:cxn>
                <a:cxn ang="0">
                  <a:pos x="67" y="25"/>
                </a:cxn>
                <a:cxn ang="0">
                  <a:pos x="70" y="38"/>
                </a:cxn>
                <a:cxn ang="0">
                  <a:pos x="91" y="57"/>
                </a:cxn>
                <a:cxn ang="0">
                  <a:pos x="94" y="68"/>
                </a:cxn>
                <a:cxn ang="0">
                  <a:pos x="107" y="82"/>
                </a:cxn>
                <a:cxn ang="0">
                  <a:pos x="125" y="83"/>
                </a:cxn>
                <a:cxn ang="0">
                  <a:pos x="132" y="77"/>
                </a:cxn>
                <a:cxn ang="0">
                  <a:pos x="141" y="70"/>
                </a:cxn>
                <a:cxn ang="0">
                  <a:pos x="143" y="45"/>
                </a:cxn>
                <a:cxn ang="0">
                  <a:pos x="141" y="17"/>
                </a:cxn>
                <a:cxn ang="0">
                  <a:pos x="151" y="9"/>
                </a:cxn>
                <a:cxn ang="0">
                  <a:pos x="162" y="8"/>
                </a:cxn>
                <a:cxn ang="0">
                  <a:pos x="172" y="1"/>
                </a:cxn>
              </a:cxnLst>
              <a:rect l="0" t="0" r="r" b="b"/>
              <a:pathLst>
                <a:path w="305" h="186">
                  <a:moveTo>
                    <a:pt x="175" y="0"/>
                  </a:moveTo>
                  <a:lnTo>
                    <a:pt x="178" y="2"/>
                  </a:lnTo>
                  <a:lnTo>
                    <a:pt x="178" y="5"/>
                  </a:lnTo>
                  <a:lnTo>
                    <a:pt x="179" y="7"/>
                  </a:lnTo>
                  <a:lnTo>
                    <a:pt x="180" y="7"/>
                  </a:lnTo>
                  <a:lnTo>
                    <a:pt x="182" y="5"/>
                  </a:lnTo>
                  <a:lnTo>
                    <a:pt x="180" y="2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3" y="2"/>
                  </a:lnTo>
                  <a:lnTo>
                    <a:pt x="183" y="3"/>
                  </a:lnTo>
                  <a:lnTo>
                    <a:pt x="186" y="3"/>
                  </a:lnTo>
                  <a:lnTo>
                    <a:pt x="191" y="8"/>
                  </a:lnTo>
                  <a:lnTo>
                    <a:pt x="193" y="8"/>
                  </a:lnTo>
                  <a:lnTo>
                    <a:pt x="193" y="11"/>
                  </a:lnTo>
                  <a:lnTo>
                    <a:pt x="195" y="13"/>
                  </a:lnTo>
                  <a:lnTo>
                    <a:pt x="197" y="13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1" y="13"/>
                  </a:lnTo>
                  <a:lnTo>
                    <a:pt x="201" y="14"/>
                  </a:lnTo>
                  <a:lnTo>
                    <a:pt x="203" y="17"/>
                  </a:lnTo>
                  <a:lnTo>
                    <a:pt x="203" y="18"/>
                  </a:lnTo>
                  <a:lnTo>
                    <a:pt x="212" y="18"/>
                  </a:lnTo>
                  <a:lnTo>
                    <a:pt x="213" y="19"/>
                  </a:lnTo>
                  <a:lnTo>
                    <a:pt x="213" y="20"/>
                  </a:lnTo>
                  <a:lnTo>
                    <a:pt x="212" y="20"/>
                  </a:lnTo>
                  <a:lnTo>
                    <a:pt x="212" y="23"/>
                  </a:lnTo>
                  <a:lnTo>
                    <a:pt x="213" y="24"/>
                  </a:lnTo>
                  <a:lnTo>
                    <a:pt x="218" y="27"/>
                  </a:lnTo>
                  <a:lnTo>
                    <a:pt x="219" y="30"/>
                  </a:lnTo>
                  <a:lnTo>
                    <a:pt x="223" y="36"/>
                  </a:lnTo>
                  <a:lnTo>
                    <a:pt x="224" y="38"/>
                  </a:lnTo>
                  <a:lnTo>
                    <a:pt x="226" y="39"/>
                  </a:lnTo>
                  <a:lnTo>
                    <a:pt x="230" y="40"/>
                  </a:lnTo>
                  <a:lnTo>
                    <a:pt x="234" y="44"/>
                  </a:lnTo>
                  <a:lnTo>
                    <a:pt x="235" y="44"/>
                  </a:lnTo>
                  <a:lnTo>
                    <a:pt x="235" y="43"/>
                  </a:lnTo>
                  <a:lnTo>
                    <a:pt x="236" y="44"/>
                  </a:lnTo>
                  <a:lnTo>
                    <a:pt x="237" y="44"/>
                  </a:lnTo>
                  <a:lnTo>
                    <a:pt x="237" y="42"/>
                  </a:lnTo>
                  <a:lnTo>
                    <a:pt x="238" y="42"/>
                  </a:lnTo>
                  <a:lnTo>
                    <a:pt x="239" y="40"/>
                  </a:lnTo>
                  <a:lnTo>
                    <a:pt x="242" y="39"/>
                  </a:lnTo>
                  <a:lnTo>
                    <a:pt x="244" y="40"/>
                  </a:lnTo>
                  <a:lnTo>
                    <a:pt x="245" y="39"/>
                  </a:lnTo>
                  <a:lnTo>
                    <a:pt x="247" y="39"/>
                  </a:lnTo>
                  <a:lnTo>
                    <a:pt x="247" y="38"/>
                  </a:lnTo>
                  <a:lnTo>
                    <a:pt x="248" y="37"/>
                  </a:lnTo>
                  <a:lnTo>
                    <a:pt x="248" y="36"/>
                  </a:lnTo>
                  <a:lnTo>
                    <a:pt x="249" y="36"/>
                  </a:lnTo>
                  <a:lnTo>
                    <a:pt x="250" y="37"/>
                  </a:lnTo>
                  <a:lnTo>
                    <a:pt x="251" y="36"/>
                  </a:lnTo>
                  <a:lnTo>
                    <a:pt x="251" y="37"/>
                  </a:lnTo>
                  <a:lnTo>
                    <a:pt x="254" y="37"/>
                  </a:lnTo>
                  <a:lnTo>
                    <a:pt x="254" y="38"/>
                  </a:lnTo>
                  <a:lnTo>
                    <a:pt x="257" y="42"/>
                  </a:lnTo>
                  <a:lnTo>
                    <a:pt x="261" y="42"/>
                  </a:lnTo>
                  <a:lnTo>
                    <a:pt x="268" y="44"/>
                  </a:lnTo>
                  <a:lnTo>
                    <a:pt x="269" y="43"/>
                  </a:lnTo>
                  <a:lnTo>
                    <a:pt x="276" y="43"/>
                  </a:lnTo>
                  <a:lnTo>
                    <a:pt x="276" y="48"/>
                  </a:lnTo>
                  <a:lnTo>
                    <a:pt x="275" y="50"/>
                  </a:lnTo>
                  <a:lnTo>
                    <a:pt x="275" y="51"/>
                  </a:lnTo>
                  <a:lnTo>
                    <a:pt x="276" y="52"/>
                  </a:lnTo>
                  <a:lnTo>
                    <a:pt x="281" y="54"/>
                  </a:lnTo>
                  <a:lnTo>
                    <a:pt x="284" y="57"/>
                  </a:lnTo>
                  <a:lnTo>
                    <a:pt x="288" y="60"/>
                  </a:lnTo>
                  <a:lnTo>
                    <a:pt x="290" y="61"/>
                  </a:lnTo>
                  <a:lnTo>
                    <a:pt x="290" y="70"/>
                  </a:lnTo>
                  <a:lnTo>
                    <a:pt x="287" y="73"/>
                  </a:lnTo>
                  <a:lnTo>
                    <a:pt x="284" y="75"/>
                  </a:lnTo>
                  <a:lnTo>
                    <a:pt x="282" y="76"/>
                  </a:lnTo>
                  <a:lnTo>
                    <a:pt x="285" y="79"/>
                  </a:lnTo>
                  <a:lnTo>
                    <a:pt x="286" y="79"/>
                  </a:lnTo>
                  <a:lnTo>
                    <a:pt x="286" y="82"/>
                  </a:lnTo>
                  <a:lnTo>
                    <a:pt x="285" y="83"/>
                  </a:lnTo>
                  <a:lnTo>
                    <a:pt x="285" y="88"/>
                  </a:lnTo>
                  <a:lnTo>
                    <a:pt x="281" y="94"/>
                  </a:lnTo>
                  <a:lnTo>
                    <a:pt x="280" y="97"/>
                  </a:lnTo>
                  <a:lnTo>
                    <a:pt x="282" y="97"/>
                  </a:lnTo>
                  <a:lnTo>
                    <a:pt x="286" y="95"/>
                  </a:lnTo>
                  <a:lnTo>
                    <a:pt x="287" y="94"/>
                  </a:lnTo>
                  <a:lnTo>
                    <a:pt x="290" y="95"/>
                  </a:lnTo>
                  <a:lnTo>
                    <a:pt x="292" y="98"/>
                  </a:lnTo>
                  <a:lnTo>
                    <a:pt x="293" y="98"/>
                  </a:lnTo>
                  <a:lnTo>
                    <a:pt x="293" y="99"/>
                  </a:lnTo>
                  <a:lnTo>
                    <a:pt x="292" y="101"/>
                  </a:lnTo>
                  <a:lnTo>
                    <a:pt x="291" y="103"/>
                  </a:lnTo>
                  <a:lnTo>
                    <a:pt x="291" y="105"/>
                  </a:lnTo>
                  <a:lnTo>
                    <a:pt x="296" y="109"/>
                  </a:lnTo>
                  <a:lnTo>
                    <a:pt x="296" y="113"/>
                  </a:lnTo>
                  <a:lnTo>
                    <a:pt x="297" y="114"/>
                  </a:lnTo>
                  <a:lnTo>
                    <a:pt x="297" y="116"/>
                  </a:lnTo>
                  <a:lnTo>
                    <a:pt x="298" y="117"/>
                  </a:lnTo>
                  <a:lnTo>
                    <a:pt x="300" y="118"/>
                  </a:lnTo>
                  <a:lnTo>
                    <a:pt x="301" y="119"/>
                  </a:lnTo>
                  <a:lnTo>
                    <a:pt x="301" y="120"/>
                  </a:lnTo>
                  <a:lnTo>
                    <a:pt x="300" y="122"/>
                  </a:lnTo>
                  <a:lnTo>
                    <a:pt x="300" y="124"/>
                  </a:lnTo>
                  <a:lnTo>
                    <a:pt x="303" y="126"/>
                  </a:lnTo>
                  <a:lnTo>
                    <a:pt x="303" y="128"/>
                  </a:lnTo>
                  <a:lnTo>
                    <a:pt x="304" y="129"/>
                  </a:lnTo>
                  <a:lnTo>
                    <a:pt x="303" y="131"/>
                  </a:lnTo>
                  <a:lnTo>
                    <a:pt x="304" y="132"/>
                  </a:lnTo>
                  <a:lnTo>
                    <a:pt x="304" y="135"/>
                  </a:lnTo>
                  <a:lnTo>
                    <a:pt x="305" y="140"/>
                  </a:lnTo>
                  <a:lnTo>
                    <a:pt x="305" y="142"/>
                  </a:lnTo>
                  <a:lnTo>
                    <a:pt x="304" y="143"/>
                  </a:lnTo>
                  <a:lnTo>
                    <a:pt x="304" y="149"/>
                  </a:lnTo>
                  <a:lnTo>
                    <a:pt x="303" y="150"/>
                  </a:lnTo>
                  <a:lnTo>
                    <a:pt x="301" y="149"/>
                  </a:lnTo>
                  <a:lnTo>
                    <a:pt x="299" y="149"/>
                  </a:lnTo>
                  <a:lnTo>
                    <a:pt x="297" y="152"/>
                  </a:lnTo>
                  <a:lnTo>
                    <a:pt x="296" y="152"/>
                  </a:lnTo>
                  <a:lnTo>
                    <a:pt x="294" y="153"/>
                  </a:lnTo>
                  <a:lnTo>
                    <a:pt x="293" y="153"/>
                  </a:lnTo>
                  <a:lnTo>
                    <a:pt x="292" y="154"/>
                  </a:lnTo>
                  <a:lnTo>
                    <a:pt x="292" y="155"/>
                  </a:lnTo>
                  <a:lnTo>
                    <a:pt x="287" y="160"/>
                  </a:lnTo>
                  <a:lnTo>
                    <a:pt x="287" y="161"/>
                  </a:lnTo>
                  <a:lnTo>
                    <a:pt x="286" y="163"/>
                  </a:lnTo>
                  <a:lnTo>
                    <a:pt x="281" y="167"/>
                  </a:lnTo>
                  <a:lnTo>
                    <a:pt x="280" y="169"/>
                  </a:lnTo>
                  <a:lnTo>
                    <a:pt x="280" y="175"/>
                  </a:lnTo>
                  <a:lnTo>
                    <a:pt x="279" y="177"/>
                  </a:lnTo>
                  <a:lnTo>
                    <a:pt x="278" y="177"/>
                  </a:lnTo>
                  <a:lnTo>
                    <a:pt x="273" y="175"/>
                  </a:lnTo>
                  <a:lnTo>
                    <a:pt x="272" y="175"/>
                  </a:lnTo>
                  <a:lnTo>
                    <a:pt x="269" y="173"/>
                  </a:lnTo>
                  <a:lnTo>
                    <a:pt x="266" y="177"/>
                  </a:lnTo>
                  <a:lnTo>
                    <a:pt x="265" y="177"/>
                  </a:lnTo>
                  <a:lnTo>
                    <a:pt x="261" y="174"/>
                  </a:lnTo>
                  <a:lnTo>
                    <a:pt x="261" y="173"/>
                  </a:lnTo>
                  <a:lnTo>
                    <a:pt x="259" y="173"/>
                  </a:lnTo>
                  <a:lnTo>
                    <a:pt x="254" y="174"/>
                  </a:lnTo>
                  <a:lnTo>
                    <a:pt x="253" y="174"/>
                  </a:lnTo>
                  <a:lnTo>
                    <a:pt x="248" y="181"/>
                  </a:lnTo>
                  <a:lnTo>
                    <a:pt x="247" y="183"/>
                  </a:lnTo>
                  <a:lnTo>
                    <a:pt x="243" y="185"/>
                  </a:lnTo>
                  <a:lnTo>
                    <a:pt x="242" y="185"/>
                  </a:lnTo>
                  <a:lnTo>
                    <a:pt x="239" y="184"/>
                  </a:lnTo>
                  <a:lnTo>
                    <a:pt x="238" y="184"/>
                  </a:lnTo>
                  <a:lnTo>
                    <a:pt x="237" y="186"/>
                  </a:lnTo>
                  <a:lnTo>
                    <a:pt x="235" y="186"/>
                  </a:lnTo>
                  <a:lnTo>
                    <a:pt x="232" y="185"/>
                  </a:lnTo>
                  <a:lnTo>
                    <a:pt x="226" y="183"/>
                  </a:lnTo>
                  <a:lnTo>
                    <a:pt x="224" y="180"/>
                  </a:lnTo>
                  <a:lnTo>
                    <a:pt x="222" y="177"/>
                  </a:lnTo>
                  <a:lnTo>
                    <a:pt x="219" y="172"/>
                  </a:lnTo>
                  <a:lnTo>
                    <a:pt x="216" y="168"/>
                  </a:lnTo>
                  <a:lnTo>
                    <a:pt x="212" y="166"/>
                  </a:lnTo>
                  <a:lnTo>
                    <a:pt x="210" y="163"/>
                  </a:lnTo>
                  <a:lnTo>
                    <a:pt x="206" y="161"/>
                  </a:lnTo>
                  <a:lnTo>
                    <a:pt x="204" y="157"/>
                  </a:lnTo>
                  <a:lnTo>
                    <a:pt x="203" y="156"/>
                  </a:lnTo>
                  <a:lnTo>
                    <a:pt x="200" y="155"/>
                  </a:lnTo>
                  <a:lnTo>
                    <a:pt x="199" y="154"/>
                  </a:lnTo>
                  <a:lnTo>
                    <a:pt x="198" y="150"/>
                  </a:lnTo>
                  <a:lnTo>
                    <a:pt x="194" y="150"/>
                  </a:lnTo>
                  <a:lnTo>
                    <a:pt x="192" y="149"/>
                  </a:lnTo>
                  <a:lnTo>
                    <a:pt x="185" y="149"/>
                  </a:lnTo>
                  <a:lnTo>
                    <a:pt x="174" y="147"/>
                  </a:lnTo>
                  <a:lnTo>
                    <a:pt x="173" y="146"/>
                  </a:lnTo>
                  <a:lnTo>
                    <a:pt x="169" y="138"/>
                  </a:lnTo>
                  <a:lnTo>
                    <a:pt x="168" y="138"/>
                  </a:lnTo>
                  <a:lnTo>
                    <a:pt x="168" y="137"/>
                  </a:lnTo>
                  <a:lnTo>
                    <a:pt x="167" y="132"/>
                  </a:lnTo>
                  <a:lnTo>
                    <a:pt x="166" y="129"/>
                  </a:lnTo>
                  <a:lnTo>
                    <a:pt x="166" y="128"/>
                  </a:lnTo>
                  <a:lnTo>
                    <a:pt x="163" y="128"/>
                  </a:lnTo>
                  <a:lnTo>
                    <a:pt x="163" y="130"/>
                  </a:lnTo>
                  <a:lnTo>
                    <a:pt x="162" y="130"/>
                  </a:lnTo>
                  <a:lnTo>
                    <a:pt x="157" y="131"/>
                  </a:lnTo>
                  <a:lnTo>
                    <a:pt x="155" y="134"/>
                  </a:lnTo>
                  <a:lnTo>
                    <a:pt x="151" y="138"/>
                  </a:lnTo>
                  <a:lnTo>
                    <a:pt x="150" y="140"/>
                  </a:lnTo>
                  <a:lnTo>
                    <a:pt x="148" y="141"/>
                  </a:lnTo>
                  <a:lnTo>
                    <a:pt x="145" y="141"/>
                  </a:lnTo>
                  <a:lnTo>
                    <a:pt x="142" y="138"/>
                  </a:lnTo>
                  <a:lnTo>
                    <a:pt x="139" y="138"/>
                  </a:lnTo>
                  <a:lnTo>
                    <a:pt x="135" y="141"/>
                  </a:lnTo>
                  <a:lnTo>
                    <a:pt x="131" y="141"/>
                  </a:lnTo>
                  <a:lnTo>
                    <a:pt x="126" y="137"/>
                  </a:lnTo>
                  <a:lnTo>
                    <a:pt x="122" y="136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1" y="134"/>
                  </a:lnTo>
                  <a:lnTo>
                    <a:pt x="110" y="135"/>
                  </a:lnTo>
                  <a:lnTo>
                    <a:pt x="107" y="136"/>
                  </a:lnTo>
                  <a:lnTo>
                    <a:pt x="106" y="136"/>
                  </a:lnTo>
                  <a:lnTo>
                    <a:pt x="99" y="132"/>
                  </a:lnTo>
                  <a:lnTo>
                    <a:pt x="98" y="132"/>
                  </a:lnTo>
                  <a:lnTo>
                    <a:pt x="93" y="134"/>
                  </a:lnTo>
                  <a:lnTo>
                    <a:pt x="92" y="134"/>
                  </a:lnTo>
                  <a:lnTo>
                    <a:pt x="92" y="135"/>
                  </a:lnTo>
                  <a:lnTo>
                    <a:pt x="91" y="137"/>
                  </a:lnTo>
                  <a:lnTo>
                    <a:pt x="88" y="137"/>
                  </a:lnTo>
                  <a:lnTo>
                    <a:pt x="86" y="136"/>
                  </a:lnTo>
                  <a:lnTo>
                    <a:pt x="85" y="132"/>
                  </a:lnTo>
                  <a:lnTo>
                    <a:pt x="83" y="130"/>
                  </a:lnTo>
                  <a:lnTo>
                    <a:pt x="81" y="130"/>
                  </a:lnTo>
                  <a:lnTo>
                    <a:pt x="80" y="131"/>
                  </a:lnTo>
                  <a:lnTo>
                    <a:pt x="77" y="131"/>
                  </a:lnTo>
                  <a:lnTo>
                    <a:pt x="71" y="135"/>
                  </a:lnTo>
                  <a:lnTo>
                    <a:pt x="68" y="131"/>
                  </a:lnTo>
                  <a:lnTo>
                    <a:pt x="51" y="131"/>
                  </a:lnTo>
                  <a:lnTo>
                    <a:pt x="49" y="129"/>
                  </a:lnTo>
                  <a:lnTo>
                    <a:pt x="48" y="129"/>
                  </a:lnTo>
                  <a:lnTo>
                    <a:pt x="43" y="131"/>
                  </a:lnTo>
                  <a:lnTo>
                    <a:pt x="42" y="131"/>
                  </a:lnTo>
                  <a:lnTo>
                    <a:pt x="30" y="137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19" y="143"/>
                  </a:lnTo>
                  <a:lnTo>
                    <a:pt x="17" y="143"/>
                  </a:lnTo>
                  <a:lnTo>
                    <a:pt x="14" y="144"/>
                  </a:lnTo>
                  <a:lnTo>
                    <a:pt x="11" y="148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7" y="155"/>
                  </a:lnTo>
                  <a:lnTo>
                    <a:pt x="4" y="155"/>
                  </a:lnTo>
                  <a:lnTo>
                    <a:pt x="2" y="153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1" y="129"/>
                  </a:lnTo>
                  <a:lnTo>
                    <a:pt x="1" y="122"/>
                  </a:lnTo>
                  <a:lnTo>
                    <a:pt x="2" y="122"/>
                  </a:lnTo>
                  <a:lnTo>
                    <a:pt x="2" y="130"/>
                  </a:lnTo>
                  <a:lnTo>
                    <a:pt x="4" y="131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4" y="129"/>
                  </a:lnTo>
                  <a:lnTo>
                    <a:pt x="4" y="122"/>
                  </a:lnTo>
                  <a:lnTo>
                    <a:pt x="2" y="120"/>
                  </a:lnTo>
                  <a:lnTo>
                    <a:pt x="1" y="120"/>
                  </a:lnTo>
                  <a:lnTo>
                    <a:pt x="1" y="116"/>
                  </a:lnTo>
                  <a:lnTo>
                    <a:pt x="2" y="111"/>
                  </a:lnTo>
                  <a:lnTo>
                    <a:pt x="4" y="109"/>
                  </a:lnTo>
                  <a:lnTo>
                    <a:pt x="4" y="97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18" y="81"/>
                  </a:lnTo>
                  <a:lnTo>
                    <a:pt x="18" y="79"/>
                  </a:lnTo>
                  <a:lnTo>
                    <a:pt x="19" y="75"/>
                  </a:lnTo>
                  <a:lnTo>
                    <a:pt x="18" y="75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18" y="64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21" y="58"/>
                  </a:lnTo>
                  <a:lnTo>
                    <a:pt x="23" y="54"/>
                  </a:lnTo>
                  <a:lnTo>
                    <a:pt x="26" y="50"/>
                  </a:lnTo>
                  <a:lnTo>
                    <a:pt x="31" y="40"/>
                  </a:lnTo>
                  <a:lnTo>
                    <a:pt x="33" y="38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51" y="33"/>
                  </a:lnTo>
                  <a:lnTo>
                    <a:pt x="63" y="26"/>
                  </a:lnTo>
                  <a:lnTo>
                    <a:pt x="67" y="26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69" y="26"/>
                  </a:lnTo>
                  <a:lnTo>
                    <a:pt x="68" y="26"/>
                  </a:lnTo>
                  <a:lnTo>
                    <a:pt x="68" y="34"/>
                  </a:lnTo>
                  <a:lnTo>
                    <a:pt x="69" y="36"/>
                  </a:lnTo>
                  <a:lnTo>
                    <a:pt x="70" y="38"/>
                  </a:lnTo>
                  <a:lnTo>
                    <a:pt x="80" y="46"/>
                  </a:lnTo>
                  <a:lnTo>
                    <a:pt x="83" y="51"/>
                  </a:lnTo>
                  <a:lnTo>
                    <a:pt x="87" y="54"/>
                  </a:lnTo>
                  <a:lnTo>
                    <a:pt x="89" y="55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2" y="57"/>
                  </a:lnTo>
                  <a:lnTo>
                    <a:pt x="92" y="60"/>
                  </a:lnTo>
                  <a:lnTo>
                    <a:pt x="93" y="61"/>
                  </a:lnTo>
                  <a:lnTo>
                    <a:pt x="93" y="66"/>
                  </a:lnTo>
                  <a:lnTo>
                    <a:pt x="94" y="67"/>
                  </a:lnTo>
                  <a:lnTo>
                    <a:pt x="94" y="68"/>
                  </a:lnTo>
                  <a:lnTo>
                    <a:pt x="95" y="68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98" y="77"/>
                  </a:lnTo>
                  <a:lnTo>
                    <a:pt x="100" y="80"/>
                  </a:lnTo>
                  <a:lnTo>
                    <a:pt x="107" y="82"/>
                  </a:lnTo>
                  <a:lnTo>
                    <a:pt x="110" y="86"/>
                  </a:lnTo>
                  <a:lnTo>
                    <a:pt x="112" y="87"/>
                  </a:lnTo>
                  <a:lnTo>
                    <a:pt x="114" y="87"/>
                  </a:lnTo>
                  <a:lnTo>
                    <a:pt x="122" y="85"/>
                  </a:lnTo>
                  <a:lnTo>
                    <a:pt x="124" y="83"/>
                  </a:lnTo>
                  <a:lnTo>
                    <a:pt x="125" y="83"/>
                  </a:lnTo>
                  <a:lnTo>
                    <a:pt x="127" y="82"/>
                  </a:lnTo>
                  <a:lnTo>
                    <a:pt x="127" y="81"/>
                  </a:lnTo>
                  <a:lnTo>
                    <a:pt x="129" y="80"/>
                  </a:lnTo>
                  <a:lnTo>
                    <a:pt x="129" y="79"/>
                  </a:lnTo>
                  <a:lnTo>
                    <a:pt x="131" y="79"/>
                  </a:lnTo>
                  <a:lnTo>
                    <a:pt x="132" y="77"/>
                  </a:lnTo>
                  <a:lnTo>
                    <a:pt x="137" y="75"/>
                  </a:lnTo>
                  <a:lnTo>
                    <a:pt x="137" y="73"/>
                  </a:lnTo>
                  <a:lnTo>
                    <a:pt x="138" y="73"/>
                  </a:lnTo>
                  <a:lnTo>
                    <a:pt x="139" y="71"/>
                  </a:lnTo>
                  <a:lnTo>
                    <a:pt x="139" y="70"/>
                  </a:lnTo>
                  <a:lnTo>
                    <a:pt x="141" y="70"/>
                  </a:lnTo>
                  <a:lnTo>
                    <a:pt x="143" y="67"/>
                  </a:lnTo>
                  <a:lnTo>
                    <a:pt x="144" y="64"/>
                  </a:lnTo>
                  <a:lnTo>
                    <a:pt x="145" y="61"/>
                  </a:lnTo>
                  <a:lnTo>
                    <a:pt x="144" y="57"/>
                  </a:lnTo>
                  <a:lnTo>
                    <a:pt x="144" y="48"/>
                  </a:lnTo>
                  <a:lnTo>
                    <a:pt x="143" y="45"/>
                  </a:lnTo>
                  <a:lnTo>
                    <a:pt x="143" y="31"/>
                  </a:lnTo>
                  <a:lnTo>
                    <a:pt x="141" y="27"/>
                  </a:lnTo>
                  <a:lnTo>
                    <a:pt x="141" y="25"/>
                  </a:lnTo>
                  <a:lnTo>
                    <a:pt x="139" y="21"/>
                  </a:lnTo>
                  <a:lnTo>
                    <a:pt x="139" y="18"/>
                  </a:lnTo>
                  <a:lnTo>
                    <a:pt x="141" y="17"/>
                  </a:lnTo>
                  <a:lnTo>
                    <a:pt x="144" y="17"/>
                  </a:lnTo>
                  <a:lnTo>
                    <a:pt x="145" y="15"/>
                  </a:lnTo>
                  <a:lnTo>
                    <a:pt x="145" y="14"/>
                  </a:lnTo>
                  <a:lnTo>
                    <a:pt x="148" y="12"/>
                  </a:lnTo>
                  <a:lnTo>
                    <a:pt x="150" y="11"/>
                  </a:lnTo>
                  <a:lnTo>
                    <a:pt x="151" y="9"/>
                  </a:lnTo>
                  <a:lnTo>
                    <a:pt x="154" y="11"/>
                  </a:lnTo>
                  <a:lnTo>
                    <a:pt x="156" y="9"/>
                  </a:lnTo>
                  <a:lnTo>
                    <a:pt x="157" y="9"/>
                  </a:lnTo>
                  <a:lnTo>
                    <a:pt x="157" y="7"/>
                  </a:lnTo>
                  <a:lnTo>
                    <a:pt x="161" y="7"/>
                  </a:lnTo>
                  <a:lnTo>
                    <a:pt x="162" y="8"/>
                  </a:lnTo>
                  <a:lnTo>
                    <a:pt x="162" y="7"/>
                  </a:lnTo>
                  <a:lnTo>
                    <a:pt x="163" y="7"/>
                  </a:lnTo>
                  <a:lnTo>
                    <a:pt x="164" y="6"/>
                  </a:lnTo>
                  <a:lnTo>
                    <a:pt x="168" y="6"/>
                  </a:lnTo>
                  <a:lnTo>
                    <a:pt x="172" y="2"/>
                  </a:lnTo>
                  <a:lnTo>
                    <a:pt x="172" y="1"/>
                  </a:lnTo>
                  <a:lnTo>
                    <a:pt x="174" y="1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3"/>
            <p:cNvSpPr>
              <a:spLocks/>
            </p:cNvSpPr>
            <p:nvPr/>
          </p:nvSpPr>
          <p:spPr bwMode="auto">
            <a:xfrm>
              <a:off x="5886450" y="5111750"/>
              <a:ext cx="117475" cy="128588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5" y="4"/>
                </a:cxn>
                <a:cxn ang="0">
                  <a:pos x="42" y="9"/>
                </a:cxn>
                <a:cxn ang="0">
                  <a:pos x="47" y="12"/>
                </a:cxn>
                <a:cxn ang="0">
                  <a:pos x="50" y="15"/>
                </a:cxn>
                <a:cxn ang="0">
                  <a:pos x="53" y="23"/>
                </a:cxn>
                <a:cxn ang="0">
                  <a:pos x="59" y="24"/>
                </a:cxn>
                <a:cxn ang="0">
                  <a:pos x="59" y="31"/>
                </a:cxn>
                <a:cxn ang="0">
                  <a:pos x="68" y="33"/>
                </a:cxn>
                <a:cxn ang="0">
                  <a:pos x="71" y="33"/>
                </a:cxn>
                <a:cxn ang="0">
                  <a:pos x="74" y="35"/>
                </a:cxn>
                <a:cxn ang="0">
                  <a:pos x="73" y="41"/>
                </a:cxn>
                <a:cxn ang="0">
                  <a:pos x="68" y="47"/>
                </a:cxn>
                <a:cxn ang="0">
                  <a:pos x="65" y="52"/>
                </a:cxn>
                <a:cxn ang="0">
                  <a:pos x="65" y="57"/>
                </a:cxn>
                <a:cxn ang="0">
                  <a:pos x="62" y="58"/>
                </a:cxn>
                <a:cxn ang="0">
                  <a:pos x="61" y="58"/>
                </a:cxn>
                <a:cxn ang="0">
                  <a:pos x="58" y="60"/>
                </a:cxn>
                <a:cxn ang="0">
                  <a:pos x="54" y="66"/>
                </a:cxn>
                <a:cxn ang="0">
                  <a:pos x="54" y="68"/>
                </a:cxn>
                <a:cxn ang="0">
                  <a:pos x="50" y="66"/>
                </a:cxn>
                <a:cxn ang="0">
                  <a:pos x="47" y="62"/>
                </a:cxn>
                <a:cxn ang="0">
                  <a:pos x="43" y="64"/>
                </a:cxn>
                <a:cxn ang="0">
                  <a:pos x="37" y="66"/>
                </a:cxn>
                <a:cxn ang="0">
                  <a:pos x="33" y="69"/>
                </a:cxn>
                <a:cxn ang="0">
                  <a:pos x="30" y="80"/>
                </a:cxn>
                <a:cxn ang="0">
                  <a:pos x="28" y="80"/>
                </a:cxn>
                <a:cxn ang="0">
                  <a:pos x="24" y="81"/>
                </a:cxn>
                <a:cxn ang="0">
                  <a:pos x="24" y="78"/>
                </a:cxn>
                <a:cxn ang="0">
                  <a:pos x="24" y="74"/>
                </a:cxn>
                <a:cxn ang="0">
                  <a:pos x="23" y="64"/>
                </a:cxn>
                <a:cxn ang="0">
                  <a:pos x="19" y="60"/>
                </a:cxn>
                <a:cxn ang="0">
                  <a:pos x="10" y="55"/>
                </a:cxn>
                <a:cxn ang="0">
                  <a:pos x="9" y="51"/>
                </a:cxn>
                <a:cxn ang="0">
                  <a:pos x="9" y="49"/>
                </a:cxn>
                <a:cxn ang="0">
                  <a:pos x="5" y="44"/>
                </a:cxn>
                <a:cxn ang="0">
                  <a:pos x="4" y="37"/>
                </a:cxn>
                <a:cxn ang="0">
                  <a:pos x="0" y="30"/>
                </a:cxn>
                <a:cxn ang="0">
                  <a:pos x="4" y="29"/>
                </a:cxn>
                <a:cxn ang="0">
                  <a:pos x="9" y="30"/>
                </a:cxn>
                <a:cxn ang="0">
                  <a:pos x="15" y="25"/>
                </a:cxn>
                <a:cxn ang="0">
                  <a:pos x="21" y="21"/>
                </a:cxn>
                <a:cxn ang="0">
                  <a:pos x="19" y="19"/>
                </a:cxn>
                <a:cxn ang="0">
                  <a:pos x="22" y="17"/>
                </a:cxn>
                <a:cxn ang="0">
                  <a:pos x="25" y="15"/>
                </a:cxn>
                <a:cxn ang="0">
                  <a:pos x="28" y="11"/>
                </a:cxn>
                <a:cxn ang="0">
                  <a:pos x="27" y="8"/>
                </a:cxn>
                <a:cxn ang="0">
                  <a:pos x="28" y="4"/>
                </a:cxn>
                <a:cxn ang="0">
                  <a:pos x="34" y="0"/>
                </a:cxn>
              </a:cxnLst>
              <a:rect l="0" t="0" r="r" b="b"/>
              <a:pathLst>
                <a:path w="74" h="81">
                  <a:moveTo>
                    <a:pt x="34" y="0"/>
                  </a:moveTo>
                  <a:lnTo>
                    <a:pt x="34" y="1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9" y="7"/>
                  </a:lnTo>
                  <a:lnTo>
                    <a:pt x="42" y="9"/>
                  </a:lnTo>
                  <a:lnTo>
                    <a:pt x="43" y="11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8" y="15"/>
                  </a:lnTo>
                  <a:lnTo>
                    <a:pt x="49" y="17"/>
                  </a:lnTo>
                  <a:lnTo>
                    <a:pt x="50" y="15"/>
                  </a:lnTo>
                  <a:lnTo>
                    <a:pt x="52" y="17"/>
                  </a:lnTo>
                  <a:lnTo>
                    <a:pt x="52" y="20"/>
                  </a:lnTo>
                  <a:lnTo>
                    <a:pt x="53" y="23"/>
                  </a:lnTo>
                  <a:lnTo>
                    <a:pt x="55" y="23"/>
                  </a:lnTo>
                  <a:lnTo>
                    <a:pt x="56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8" y="30"/>
                  </a:lnTo>
                  <a:lnTo>
                    <a:pt x="59" y="31"/>
                  </a:lnTo>
                  <a:lnTo>
                    <a:pt x="65" y="31"/>
                  </a:lnTo>
                  <a:lnTo>
                    <a:pt x="66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70" y="35"/>
                  </a:lnTo>
                  <a:lnTo>
                    <a:pt x="71" y="33"/>
                  </a:lnTo>
                  <a:lnTo>
                    <a:pt x="73" y="33"/>
                  </a:lnTo>
                  <a:lnTo>
                    <a:pt x="73" y="35"/>
                  </a:lnTo>
                  <a:lnTo>
                    <a:pt x="74" y="35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2" y="42"/>
                  </a:lnTo>
                  <a:lnTo>
                    <a:pt x="70" y="45"/>
                  </a:lnTo>
                  <a:lnTo>
                    <a:pt x="68" y="47"/>
                  </a:lnTo>
                  <a:lnTo>
                    <a:pt x="68" y="51"/>
                  </a:lnTo>
                  <a:lnTo>
                    <a:pt x="67" y="51"/>
                  </a:lnTo>
                  <a:lnTo>
                    <a:pt x="65" y="52"/>
                  </a:lnTo>
                  <a:lnTo>
                    <a:pt x="64" y="54"/>
                  </a:lnTo>
                  <a:lnTo>
                    <a:pt x="64" y="55"/>
                  </a:lnTo>
                  <a:lnTo>
                    <a:pt x="65" y="57"/>
                  </a:lnTo>
                  <a:lnTo>
                    <a:pt x="66" y="58"/>
                  </a:lnTo>
                  <a:lnTo>
                    <a:pt x="64" y="60"/>
                  </a:lnTo>
                  <a:lnTo>
                    <a:pt x="62" y="58"/>
                  </a:lnTo>
                  <a:lnTo>
                    <a:pt x="62" y="60"/>
                  </a:lnTo>
                  <a:lnTo>
                    <a:pt x="61" y="60"/>
                  </a:lnTo>
                  <a:lnTo>
                    <a:pt x="61" y="58"/>
                  </a:lnTo>
                  <a:lnTo>
                    <a:pt x="60" y="58"/>
                  </a:lnTo>
                  <a:lnTo>
                    <a:pt x="60" y="61"/>
                  </a:lnTo>
                  <a:lnTo>
                    <a:pt x="58" y="60"/>
                  </a:lnTo>
                  <a:lnTo>
                    <a:pt x="56" y="61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5" y="67"/>
                  </a:lnTo>
                  <a:lnTo>
                    <a:pt x="54" y="67"/>
                  </a:lnTo>
                  <a:lnTo>
                    <a:pt x="54" y="68"/>
                  </a:lnTo>
                  <a:lnTo>
                    <a:pt x="53" y="67"/>
                  </a:lnTo>
                  <a:lnTo>
                    <a:pt x="52" y="67"/>
                  </a:lnTo>
                  <a:lnTo>
                    <a:pt x="50" y="66"/>
                  </a:lnTo>
                  <a:lnTo>
                    <a:pt x="50" y="64"/>
                  </a:lnTo>
                  <a:lnTo>
                    <a:pt x="49" y="63"/>
                  </a:lnTo>
                  <a:lnTo>
                    <a:pt x="47" y="62"/>
                  </a:lnTo>
                  <a:lnTo>
                    <a:pt x="45" y="62"/>
                  </a:lnTo>
                  <a:lnTo>
                    <a:pt x="43" y="63"/>
                  </a:lnTo>
                  <a:lnTo>
                    <a:pt x="43" y="64"/>
                  </a:lnTo>
                  <a:lnTo>
                    <a:pt x="42" y="64"/>
                  </a:lnTo>
                  <a:lnTo>
                    <a:pt x="41" y="66"/>
                  </a:lnTo>
                  <a:lnTo>
                    <a:pt x="37" y="66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1" y="70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8" y="80"/>
                  </a:lnTo>
                  <a:lnTo>
                    <a:pt x="27" y="80"/>
                  </a:lnTo>
                  <a:lnTo>
                    <a:pt x="27" y="81"/>
                  </a:lnTo>
                  <a:lnTo>
                    <a:pt x="24" y="81"/>
                  </a:lnTo>
                  <a:lnTo>
                    <a:pt x="24" y="80"/>
                  </a:lnTo>
                  <a:lnTo>
                    <a:pt x="23" y="79"/>
                  </a:lnTo>
                  <a:lnTo>
                    <a:pt x="24" y="78"/>
                  </a:lnTo>
                  <a:lnTo>
                    <a:pt x="24" y="76"/>
                  </a:lnTo>
                  <a:lnTo>
                    <a:pt x="25" y="75"/>
                  </a:lnTo>
                  <a:lnTo>
                    <a:pt x="24" y="74"/>
                  </a:lnTo>
                  <a:lnTo>
                    <a:pt x="24" y="73"/>
                  </a:lnTo>
                  <a:lnTo>
                    <a:pt x="23" y="69"/>
                  </a:lnTo>
                  <a:lnTo>
                    <a:pt x="23" y="64"/>
                  </a:lnTo>
                  <a:lnTo>
                    <a:pt x="21" y="61"/>
                  </a:lnTo>
                  <a:lnTo>
                    <a:pt x="21" y="60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9" y="54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8" y="50"/>
                  </a:lnTo>
                  <a:lnTo>
                    <a:pt x="9" y="49"/>
                  </a:lnTo>
                  <a:lnTo>
                    <a:pt x="8" y="48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3" y="43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4"/>
                  </a:lnTo>
                  <a:lnTo>
                    <a:pt x="28" y="4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4"/>
            <p:cNvSpPr>
              <a:spLocks noEditPoints="1"/>
            </p:cNvSpPr>
            <p:nvPr/>
          </p:nvSpPr>
          <p:spPr bwMode="auto">
            <a:xfrm>
              <a:off x="4987925" y="4749800"/>
              <a:ext cx="798513" cy="1036638"/>
            </a:xfrm>
            <a:custGeom>
              <a:avLst/>
              <a:gdLst/>
              <a:ahLst/>
              <a:cxnLst>
                <a:cxn ang="0">
                  <a:pos x="231" y="522"/>
                </a:cxn>
                <a:cxn ang="0">
                  <a:pos x="365" y="559"/>
                </a:cxn>
                <a:cxn ang="0">
                  <a:pos x="358" y="592"/>
                </a:cxn>
                <a:cxn ang="0">
                  <a:pos x="296" y="560"/>
                </a:cxn>
                <a:cxn ang="0">
                  <a:pos x="249" y="538"/>
                </a:cxn>
                <a:cxn ang="0">
                  <a:pos x="273" y="516"/>
                </a:cxn>
                <a:cxn ang="0">
                  <a:pos x="315" y="519"/>
                </a:cxn>
                <a:cxn ang="0">
                  <a:pos x="354" y="501"/>
                </a:cxn>
                <a:cxn ang="0">
                  <a:pos x="335" y="489"/>
                </a:cxn>
                <a:cxn ang="0">
                  <a:pos x="72" y="461"/>
                </a:cxn>
                <a:cxn ang="0">
                  <a:pos x="74" y="353"/>
                </a:cxn>
                <a:cxn ang="0">
                  <a:pos x="124" y="349"/>
                </a:cxn>
                <a:cxn ang="0">
                  <a:pos x="133" y="375"/>
                </a:cxn>
                <a:cxn ang="0">
                  <a:pos x="130" y="421"/>
                </a:cxn>
                <a:cxn ang="0">
                  <a:pos x="115" y="455"/>
                </a:cxn>
                <a:cxn ang="0">
                  <a:pos x="90" y="470"/>
                </a:cxn>
                <a:cxn ang="0">
                  <a:pos x="77" y="443"/>
                </a:cxn>
                <a:cxn ang="0">
                  <a:pos x="80" y="406"/>
                </a:cxn>
                <a:cxn ang="0">
                  <a:pos x="67" y="374"/>
                </a:cxn>
                <a:cxn ang="0">
                  <a:pos x="99" y="353"/>
                </a:cxn>
                <a:cxn ang="0">
                  <a:pos x="148" y="267"/>
                </a:cxn>
                <a:cxn ang="0">
                  <a:pos x="158" y="254"/>
                </a:cxn>
                <a:cxn ang="0">
                  <a:pos x="136" y="181"/>
                </a:cxn>
                <a:cxn ang="0">
                  <a:pos x="234" y="7"/>
                </a:cxn>
                <a:cxn ang="0">
                  <a:pos x="291" y="33"/>
                </a:cxn>
                <a:cxn ang="0">
                  <a:pos x="291" y="67"/>
                </a:cxn>
                <a:cxn ang="0">
                  <a:pos x="301" y="85"/>
                </a:cxn>
                <a:cxn ang="0">
                  <a:pos x="274" y="82"/>
                </a:cxn>
                <a:cxn ang="0">
                  <a:pos x="249" y="92"/>
                </a:cxn>
                <a:cxn ang="0">
                  <a:pos x="246" y="124"/>
                </a:cxn>
                <a:cxn ang="0">
                  <a:pos x="240" y="137"/>
                </a:cxn>
                <a:cxn ang="0">
                  <a:pos x="291" y="208"/>
                </a:cxn>
                <a:cxn ang="0">
                  <a:pos x="340" y="290"/>
                </a:cxn>
                <a:cxn ang="0">
                  <a:pos x="398" y="319"/>
                </a:cxn>
                <a:cxn ang="0">
                  <a:pos x="475" y="374"/>
                </a:cxn>
                <a:cxn ang="0">
                  <a:pos x="497" y="421"/>
                </a:cxn>
                <a:cxn ang="0">
                  <a:pos x="450" y="390"/>
                </a:cxn>
                <a:cxn ang="0">
                  <a:pos x="425" y="406"/>
                </a:cxn>
                <a:cxn ang="0">
                  <a:pos x="441" y="443"/>
                </a:cxn>
                <a:cxn ang="0">
                  <a:pos x="419" y="500"/>
                </a:cxn>
                <a:cxn ang="0">
                  <a:pos x="389" y="504"/>
                </a:cxn>
                <a:cxn ang="0">
                  <a:pos x="397" y="443"/>
                </a:cxn>
                <a:cxn ang="0">
                  <a:pos x="352" y="399"/>
                </a:cxn>
                <a:cxn ang="0">
                  <a:pos x="329" y="377"/>
                </a:cxn>
                <a:cxn ang="0">
                  <a:pos x="295" y="344"/>
                </a:cxn>
                <a:cxn ang="0">
                  <a:pos x="241" y="316"/>
                </a:cxn>
                <a:cxn ang="0">
                  <a:pos x="191" y="278"/>
                </a:cxn>
                <a:cxn ang="0">
                  <a:pos x="165" y="247"/>
                </a:cxn>
                <a:cxn ang="0">
                  <a:pos x="136" y="179"/>
                </a:cxn>
                <a:cxn ang="0">
                  <a:pos x="94" y="161"/>
                </a:cxn>
                <a:cxn ang="0">
                  <a:pos x="66" y="189"/>
                </a:cxn>
                <a:cxn ang="0">
                  <a:pos x="34" y="178"/>
                </a:cxn>
                <a:cxn ang="0">
                  <a:pos x="18" y="140"/>
                </a:cxn>
                <a:cxn ang="0">
                  <a:pos x="19" y="113"/>
                </a:cxn>
                <a:cxn ang="0">
                  <a:pos x="21" y="73"/>
                </a:cxn>
                <a:cxn ang="0">
                  <a:pos x="62" y="51"/>
                </a:cxn>
                <a:cxn ang="0">
                  <a:pos x="94" y="64"/>
                </a:cxn>
                <a:cxn ang="0">
                  <a:pos x="105" y="60"/>
                </a:cxn>
                <a:cxn ang="0">
                  <a:pos x="124" y="48"/>
                </a:cxn>
                <a:cxn ang="0">
                  <a:pos x="147" y="30"/>
                </a:cxn>
                <a:cxn ang="0">
                  <a:pos x="174" y="18"/>
                </a:cxn>
                <a:cxn ang="0">
                  <a:pos x="216" y="7"/>
                </a:cxn>
              </a:cxnLst>
              <a:rect l="0" t="0" r="r" b="b"/>
              <a:pathLst>
                <a:path w="503" h="653">
                  <a:moveTo>
                    <a:pt x="251" y="651"/>
                  </a:moveTo>
                  <a:lnTo>
                    <a:pt x="254" y="651"/>
                  </a:lnTo>
                  <a:lnTo>
                    <a:pt x="254" y="653"/>
                  </a:lnTo>
                  <a:lnTo>
                    <a:pt x="253" y="652"/>
                  </a:lnTo>
                  <a:lnTo>
                    <a:pt x="251" y="652"/>
                  </a:lnTo>
                  <a:lnTo>
                    <a:pt x="251" y="651"/>
                  </a:lnTo>
                  <a:close/>
                  <a:moveTo>
                    <a:pt x="264" y="633"/>
                  </a:moveTo>
                  <a:lnTo>
                    <a:pt x="265" y="633"/>
                  </a:lnTo>
                  <a:lnTo>
                    <a:pt x="265" y="634"/>
                  </a:lnTo>
                  <a:lnTo>
                    <a:pt x="264" y="634"/>
                  </a:lnTo>
                  <a:lnTo>
                    <a:pt x="264" y="633"/>
                  </a:lnTo>
                  <a:close/>
                  <a:moveTo>
                    <a:pt x="224" y="583"/>
                  </a:moveTo>
                  <a:lnTo>
                    <a:pt x="228" y="583"/>
                  </a:lnTo>
                  <a:lnTo>
                    <a:pt x="230" y="584"/>
                  </a:lnTo>
                  <a:lnTo>
                    <a:pt x="230" y="586"/>
                  </a:lnTo>
                  <a:lnTo>
                    <a:pt x="229" y="587"/>
                  </a:lnTo>
                  <a:lnTo>
                    <a:pt x="228" y="587"/>
                  </a:lnTo>
                  <a:lnTo>
                    <a:pt x="226" y="585"/>
                  </a:lnTo>
                  <a:lnTo>
                    <a:pt x="226" y="584"/>
                  </a:lnTo>
                  <a:lnTo>
                    <a:pt x="224" y="583"/>
                  </a:lnTo>
                  <a:close/>
                  <a:moveTo>
                    <a:pt x="240" y="524"/>
                  </a:moveTo>
                  <a:lnTo>
                    <a:pt x="243" y="524"/>
                  </a:lnTo>
                  <a:lnTo>
                    <a:pt x="243" y="525"/>
                  </a:lnTo>
                  <a:lnTo>
                    <a:pt x="240" y="525"/>
                  </a:lnTo>
                  <a:lnTo>
                    <a:pt x="240" y="524"/>
                  </a:lnTo>
                  <a:close/>
                  <a:moveTo>
                    <a:pt x="230" y="522"/>
                  </a:moveTo>
                  <a:lnTo>
                    <a:pt x="231" y="522"/>
                  </a:lnTo>
                  <a:lnTo>
                    <a:pt x="231" y="523"/>
                  </a:lnTo>
                  <a:lnTo>
                    <a:pt x="230" y="523"/>
                  </a:lnTo>
                  <a:lnTo>
                    <a:pt x="230" y="522"/>
                  </a:lnTo>
                  <a:close/>
                  <a:moveTo>
                    <a:pt x="377" y="505"/>
                  </a:moveTo>
                  <a:lnTo>
                    <a:pt x="378" y="505"/>
                  </a:lnTo>
                  <a:lnTo>
                    <a:pt x="380" y="506"/>
                  </a:lnTo>
                  <a:lnTo>
                    <a:pt x="382" y="506"/>
                  </a:lnTo>
                  <a:lnTo>
                    <a:pt x="379" y="507"/>
                  </a:lnTo>
                  <a:lnTo>
                    <a:pt x="379" y="509"/>
                  </a:lnTo>
                  <a:lnTo>
                    <a:pt x="378" y="510"/>
                  </a:lnTo>
                  <a:lnTo>
                    <a:pt x="379" y="510"/>
                  </a:lnTo>
                  <a:lnTo>
                    <a:pt x="377" y="513"/>
                  </a:lnTo>
                  <a:lnTo>
                    <a:pt x="376" y="516"/>
                  </a:lnTo>
                  <a:lnTo>
                    <a:pt x="371" y="522"/>
                  </a:lnTo>
                  <a:lnTo>
                    <a:pt x="367" y="528"/>
                  </a:lnTo>
                  <a:lnTo>
                    <a:pt x="366" y="530"/>
                  </a:lnTo>
                  <a:lnTo>
                    <a:pt x="366" y="531"/>
                  </a:lnTo>
                  <a:lnTo>
                    <a:pt x="365" y="531"/>
                  </a:lnTo>
                  <a:lnTo>
                    <a:pt x="364" y="534"/>
                  </a:lnTo>
                  <a:lnTo>
                    <a:pt x="364" y="537"/>
                  </a:lnTo>
                  <a:lnTo>
                    <a:pt x="363" y="538"/>
                  </a:lnTo>
                  <a:lnTo>
                    <a:pt x="363" y="542"/>
                  </a:lnTo>
                  <a:lnTo>
                    <a:pt x="361" y="543"/>
                  </a:lnTo>
                  <a:lnTo>
                    <a:pt x="359" y="548"/>
                  </a:lnTo>
                  <a:lnTo>
                    <a:pt x="359" y="556"/>
                  </a:lnTo>
                  <a:lnTo>
                    <a:pt x="363" y="559"/>
                  </a:lnTo>
                  <a:lnTo>
                    <a:pt x="365" y="559"/>
                  </a:lnTo>
                  <a:lnTo>
                    <a:pt x="365" y="560"/>
                  </a:lnTo>
                  <a:lnTo>
                    <a:pt x="366" y="561"/>
                  </a:lnTo>
                  <a:lnTo>
                    <a:pt x="365" y="561"/>
                  </a:lnTo>
                  <a:lnTo>
                    <a:pt x="364" y="562"/>
                  </a:lnTo>
                  <a:lnTo>
                    <a:pt x="364" y="561"/>
                  </a:lnTo>
                  <a:lnTo>
                    <a:pt x="363" y="561"/>
                  </a:lnTo>
                  <a:lnTo>
                    <a:pt x="363" y="565"/>
                  </a:lnTo>
                  <a:lnTo>
                    <a:pt x="364" y="566"/>
                  </a:lnTo>
                  <a:lnTo>
                    <a:pt x="365" y="565"/>
                  </a:lnTo>
                  <a:lnTo>
                    <a:pt x="365" y="567"/>
                  </a:lnTo>
                  <a:lnTo>
                    <a:pt x="366" y="568"/>
                  </a:lnTo>
                  <a:lnTo>
                    <a:pt x="367" y="568"/>
                  </a:lnTo>
                  <a:lnTo>
                    <a:pt x="367" y="571"/>
                  </a:lnTo>
                  <a:lnTo>
                    <a:pt x="366" y="571"/>
                  </a:lnTo>
                  <a:lnTo>
                    <a:pt x="367" y="572"/>
                  </a:lnTo>
                  <a:lnTo>
                    <a:pt x="367" y="573"/>
                  </a:lnTo>
                  <a:lnTo>
                    <a:pt x="366" y="574"/>
                  </a:lnTo>
                  <a:lnTo>
                    <a:pt x="366" y="575"/>
                  </a:lnTo>
                  <a:lnTo>
                    <a:pt x="364" y="575"/>
                  </a:lnTo>
                  <a:lnTo>
                    <a:pt x="364" y="577"/>
                  </a:lnTo>
                  <a:lnTo>
                    <a:pt x="363" y="577"/>
                  </a:lnTo>
                  <a:lnTo>
                    <a:pt x="361" y="578"/>
                  </a:lnTo>
                  <a:lnTo>
                    <a:pt x="359" y="584"/>
                  </a:lnTo>
                  <a:lnTo>
                    <a:pt x="359" y="585"/>
                  </a:lnTo>
                  <a:lnTo>
                    <a:pt x="360" y="587"/>
                  </a:lnTo>
                  <a:lnTo>
                    <a:pt x="360" y="592"/>
                  </a:lnTo>
                  <a:lnTo>
                    <a:pt x="358" y="592"/>
                  </a:lnTo>
                  <a:lnTo>
                    <a:pt x="357" y="591"/>
                  </a:lnTo>
                  <a:lnTo>
                    <a:pt x="357" y="590"/>
                  </a:lnTo>
                  <a:lnTo>
                    <a:pt x="353" y="590"/>
                  </a:lnTo>
                  <a:lnTo>
                    <a:pt x="352" y="589"/>
                  </a:lnTo>
                  <a:lnTo>
                    <a:pt x="349" y="587"/>
                  </a:lnTo>
                  <a:lnTo>
                    <a:pt x="348" y="589"/>
                  </a:lnTo>
                  <a:lnTo>
                    <a:pt x="346" y="590"/>
                  </a:lnTo>
                  <a:lnTo>
                    <a:pt x="346" y="589"/>
                  </a:lnTo>
                  <a:lnTo>
                    <a:pt x="345" y="589"/>
                  </a:lnTo>
                  <a:lnTo>
                    <a:pt x="345" y="590"/>
                  </a:lnTo>
                  <a:lnTo>
                    <a:pt x="344" y="589"/>
                  </a:lnTo>
                  <a:lnTo>
                    <a:pt x="341" y="589"/>
                  </a:lnTo>
                  <a:lnTo>
                    <a:pt x="341" y="587"/>
                  </a:lnTo>
                  <a:lnTo>
                    <a:pt x="340" y="586"/>
                  </a:lnTo>
                  <a:lnTo>
                    <a:pt x="338" y="586"/>
                  </a:lnTo>
                  <a:lnTo>
                    <a:pt x="338" y="585"/>
                  </a:lnTo>
                  <a:lnTo>
                    <a:pt x="333" y="585"/>
                  </a:lnTo>
                  <a:lnTo>
                    <a:pt x="333" y="584"/>
                  </a:lnTo>
                  <a:lnTo>
                    <a:pt x="329" y="577"/>
                  </a:lnTo>
                  <a:lnTo>
                    <a:pt x="324" y="572"/>
                  </a:lnTo>
                  <a:lnTo>
                    <a:pt x="321" y="570"/>
                  </a:lnTo>
                  <a:lnTo>
                    <a:pt x="316" y="567"/>
                  </a:lnTo>
                  <a:lnTo>
                    <a:pt x="311" y="568"/>
                  </a:lnTo>
                  <a:lnTo>
                    <a:pt x="308" y="568"/>
                  </a:lnTo>
                  <a:lnTo>
                    <a:pt x="305" y="566"/>
                  </a:lnTo>
                  <a:lnTo>
                    <a:pt x="302" y="566"/>
                  </a:lnTo>
                  <a:lnTo>
                    <a:pt x="296" y="560"/>
                  </a:lnTo>
                  <a:lnTo>
                    <a:pt x="295" y="560"/>
                  </a:lnTo>
                  <a:lnTo>
                    <a:pt x="293" y="559"/>
                  </a:lnTo>
                  <a:lnTo>
                    <a:pt x="291" y="559"/>
                  </a:lnTo>
                  <a:lnTo>
                    <a:pt x="290" y="558"/>
                  </a:lnTo>
                  <a:lnTo>
                    <a:pt x="289" y="558"/>
                  </a:lnTo>
                  <a:lnTo>
                    <a:pt x="286" y="555"/>
                  </a:lnTo>
                  <a:lnTo>
                    <a:pt x="284" y="554"/>
                  </a:lnTo>
                  <a:lnTo>
                    <a:pt x="283" y="554"/>
                  </a:lnTo>
                  <a:lnTo>
                    <a:pt x="283" y="553"/>
                  </a:lnTo>
                  <a:lnTo>
                    <a:pt x="282" y="553"/>
                  </a:lnTo>
                  <a:lnTo>
                    <a:pt x="282" y="550"/>
                  </a:lnTo>
                  <a:lnTo>
                    <a:pt x="280" y="550"/>
                  </a:lnTo>
                  <a:lnTo>
                    <a:pt x="279" y="549"/>
                  </a:lnTo>
                  <a:lnTo>
                    <a:pt x="278" y="549"/>
                  </a:lnTo>
                  <a:lnTo>
                    <a:pt x="278" y="548"/>
                  </a:lnTo>
                  <a:lnTo>
                    <a:pt x="272" y="547"/>
                  </a:lnTo>
                  <a:lnTo>
                    <a:pt x="272" y="548"/>
                  </a:lnTo>
                  <a:lnTo>
                    <a:pt x="271" y="548"/>
                  </a:lnTo>
                  <a:lnTo>
                    <a:pt x="271" y="546"/>
                  </a:lnTo>
                  <a:lnTo>
                    <a:pt x="268" y="543"/>
                  </a:lnTo>
                  <a:lnTo>
                    <a:pt x="261" y="543"/>
                  </a:lnTo>
                  <a:lnTo>
                    <a:pt x="258" y="544"/>
                  </a:lnTo>
                  <a:lnTo>
                    <a:pt x="257" y="544"/>
                  </a:lnTo>
                  <a:lnTo>
                    <a:pt x="255" y="543"/>
                  </a:lnTo>
                  <a:lnTo>
                    <a:pt x="253" y="540"/>
                  </a:lnTo>
                  <a:lnTo>
                    <a:pt x="252" y="538"/>
                  </a:lnTo>
                  <a:lnTo>
                    <a:pt x="249" y="538"/>
                  </a:lnTo>
                  <a:lnTo>
                    <a:pt x="249" y="537"/>
                  </a:lnTo>
                  <a:lnTo>
                    <a:pt x="248" y="536"/>
                  </a:lnTo>
                  <a:lnTo>
                    <a:pt x="248" y="534"/>
                  </a:lnTo>
                  <a:lnTo>
                    <a:pt x="247" y="534"/>
                  </a:lnTo>
                  <a:lnTo>
                    <a:pt x="247" y="532"/>
                  </a:lnTo>
                  <a:lnTo>
                    <a:pt x="246" y="531"/>
                  </a:lnTo>
                  <a:lnTo>
                    <a:pt x="247" y="530"/>
                  </a:lnTo>
                  <a:lnTo>
                    <a:pt x="247" y="531"/>
                  </a:lnTo>
                  <a:lnTo>
                    <a:pt x="248" y="530"/>
                  </a:lnTo>
                  <a:lnTo>
                    <a:pt x="248" y="525"/>
                  </a:lnTo>
                  <a:lnTo>
                    <a:pt x="249" y="523"/>
                  </a:lnTo>
                  <a:lnTo>
                    <a:pt x="249" y="519"/>
                  </a:lnTo>
                  <a:lnTo>
                    <a:pt x="251" y="519"/>
                  </a:lnTo>
                  <a:lnTo>
                    <a:pt x="253" y="517"/>
                  </a:lnTo>
                  <a:lnTo>
                    <a:pt x="255" y="517"/>
                  </a:lnTo>
                  <a:lnTo>
                    <a:pt x="255" y="516"/>
                  </a:lnTo>
                  <a:lnTo>
                    <a:pt x="257" y="515"/>
                  </a:lnTo>
                  <a:lnTo>
                    <a:pt x="259" y="515"/>
                  </a:lnTo>
                  <a:lnTo>
                    <a:pt x="259" y="511"/>
                  </a:lnTo>
                  <a:lnTo>
                    <a:pt x="260" y="511"/>
                  </a:lnTo>
                  <a:lnTo>
                    <a:pt x="260" y="512"/>
                  </a:lnTo>
                  <a:lnTo>
                    <a:pt x="262" y="517"/>
                  </a:lnTo>
                  <a:lnTo>
                    <a:pt x="264" y="517"/>
                  </a:lnTo>
                  <a:lnTo>
                    <a:pt x="266" y="519"/>
                  </a:lnTo>
                  <a:lnTo>
                    <a:pt x="268" y="519"/>
                  </a:lnTo>
                  <a:lnTo>
                    <a:pt x="272" y="517"/>
                  </a:lnTo>
                  <a:lnTo>
                    <a:pt x="273" y="516"/>
                  </a:lnTo>
                  <a:lnTo>
                    <a:pt x="273" y="513"/>
                  </a:lnTo>
                  <a:lnTo>
                    <a:pt x="274" y="512"/>
                  </a:lnTo>
                  <a:lnTo>
                    <a:pt x="274" y="511"/>
                  </a:lnTo>
                  <a:lnTo>
                    <a:pt x="280" y="511"/>
                  </a:lnTo>
                  <a:lnTo>
                    <a:pt x="280" y="510"/>
                  </a:lnTo>
                  <a:lnTo>
                    <a:pt x="283" y="510"/>
                  </a:lnTo>
                  <a:lnTo>
                    <a:pt x="284" y="509"/>
                  </a:lnTo>
                  <a:lnTo>
                    <a:pt x="284" y="510"/>
                  </a:lnTo>
                  <a:lnTo>
                    <a:pt x="286" y="511"/>
                  </a:lnTo>
                  <a:lnTo>
                    <a:pt x="286" y="513"/>
                  </a:lnTo>
                  <a:lnTo>
                    <a:pt x="288" y="516"/>
                  </a:lnTo>
                  <a:lnTo>
                    <a:pt x="292" y="515"/>
                  </a:lnTo>
                  <a:lnTo>
                    <a:pt x="293" y="516"/>
                  </a:lnTo>
                  <a:lnTo>
                    <a:pt x="293" y="518"/>
                  </a:lnTo>
                  <a:lnTo>
                    <a:pt x="295" y="518"/>
                  </a:lnTo>
                  <a:lnTo>
                    <a:pt x="297" y="519"/>
                  </a:lnTo>
                  <a:lnTo>
                    <a:pt x="298" y="521"/>
                  </a:lnTo>
                  <a:lnTo>
                    <a:pt x="299" y="521"/>
                  </a:lnTo>
                  <a:lnTo>
                    <a:pt x="301" y="522"/>
                  </a:lnTo>
                  <a:lnTo>
                    <a:pt x="304" y="522"/>
                  </a:lnTo>
                  <a:lnTo>
                    <a:pt x="307" y="521"/>
                  </a:lnTo>
                  <a:lnTo>
                    <a:pt x="309" y="521"/>
                  </a:lnTo>
                  <a:lnTo>
                    <a:pt x="309" y="519"/>
                  </a:lnTo>
                  <a:lnTo>
                    <a:pt x="310" y="519"/>
                  </a:lnTo>
                  <a:lnTo>
                    <a:pt x="313" y="518"/>
                  </a:lnTo>
                  <a:lnTo>
                    <a:pt x="314" y="518"/>
                  </a:lnTo>
                  <a:lnTo>
                    <a:pt x="315" y="519"/>
                  </a:lnTo>
                  <a:lnTo>
                    <a:pt x="329" y="519"/>
                  </a:lnTo>
                  <a:lnTo>
                    <a:pt x="330" y="518"/>
                  </a:lnTo>
                  <a:lnTo>
                    <a:pt x="334" y="518"/>
                  </a:lnTo>
                  <a:lnTo>
                    <a:pt x="340" y="517"/>
                  </a:lnTo>
                  <a:lnTo>
                    <a:pt x="342" y="515"/>
                  </a:lnTo>
                  <a:lnTo>
                    <a:pt x="344" y="512"/>
                  </a:lnTo>
                  <a:lnTo>
                    <a:pt x="346" y="512"/>
                  </a:lnTo>
                  <a:lnTo>
                    <a:pt x="349" y="511"/>
                  </a:lnTo>
                  <a:lnTo>
                    <a:pt x="352" y="511"/>
                  </a:lnTo>
                  <a:lnTo>
                    <a:pt x="353" y="512"/>
                  </a:lnTo>
                  <a:lnTo>
                    <a:pt x="357" y="512"/>
                  </a:lnTo>
                  <a:lnTo>
                    <a:pt x="357" y="513"/>
                  </a:lnTo>
                  <a:lnTo>
                    <a:pt x="360" y="513"/>
                  </a:lnTo>
                  <a:lnTo>
                    <a:pt x="363" y="512"/>
                  </a:lnTo>
                  <a:lnTo>
                    <a:pt x="364" y="511"/>
                  </a:lnTo>
                  <a:lnTo>
                    <a:pt x="365" y="507"/>
                  </a:lnTo>
                  <a:lnTo>
                    <a:pt x="365" y="509"/>
                  </a:lnTo>
                  <a:lnTo>
                    <a:pt x="366" y="510"/>
                  </a:lnTo>
                  <a:lnTo>
                    <a:pt x="367" y="510"/>
                  </a:lnTo>
                  <a:lnTo>
                    <a:pt x="372" y="509"/>
                  </a:lnTo>
                  <a:lnTo>
                    <a:pt x="372" y="507"/>
                  </a:lnTo>
                  <a:lnTo>
                    <a:pt x="373" y="507"/>
                  </a:lnTo>
                  <a:lnTo>
                    <a:pt x="375" y="506"/>
                  </a:lnTo>
                  <a:lnTo>
                    <a:pt x="377" y="505"/>
                  </a:lnTo>
                  <a:close/>
                  <a:moveTo>
                    <a:pt x="353" y="498"/>
                  </a:moveTo>
                  <a:lnTo>
                    <a:pt x="355" y="500"/>
                  </a:lnTo>
                  <a:lnTo>
                    <a:pt x="354" y="501"/>
                  </a:lnTo>
                  <a:lnTo>
                    <a:pt x="353" y="500"/>
                  </a:lnTo>
                  <a:lnTo>
                    <a:pt x="353" y="498"/>
                  </a:lnTo>
                  <a:close/>
                  <a:moveTo>
                    <a:pt x="351" y="493"/>
                  </a:moveTo>
                  <a:lnTo>
                    <a:pt x="353" y="493"/>
                  </a:lnTo>
                  <a:lnTo>
                    <a:pt x="353" y="494"/>
                  </a:lnTo>
                  <a:lnTo>
                    <a:pt x="354" y="494"/>
                  </a:lnTo>
                  <a:lnTo>
                    <a:pt x="354" y="495"/>
                  </a:lnTo>
                  <a:lnTo>
                    <a:pt x="353" y="495"/>
                  </a:lnTo>
                  <a:lnTo>
                    <a:pt x="353" y="497"/>
                  </a:lnTo>
                  <a:lnTo>
                    <a:pt x="352" y="497"/>
                  </a:lnTo>
                  <a:lnTo>
                    <a:pt x="352" y="495"/>
                  </a:lnTo>
                  <a:lnTo>
                    <a:pt x="351" y="495"/>
                  </a:lnTo>
                  <a:lnTo>
                    <a:pt x="351" y="493"/>
                  </a:lnTo>
                  <a:close/>
                  <a:moveTo>
                    <a:pt x="328" y="491"/>
                  </a:moveTo>
                  <a:lnTo>
                    <a:pt x="328" y="492"/>
                  </a:lnTo>
                  <a:lnTo>
                    <a:pt x="327" y="492"/>
                  </a:lnTo>
                  <a:lnTo>
                    <a:pt x="328" y="491"/>
                  </a:lnTo>
                  <a:close/>
                  <a:moveTo>
                    <a:pt x="346" y="489"/>
                  </a:moveTo>
                  <a:lnTo>
                    <a:pt x="349" y="489"/>
                  </a:lnTo>
                  <a:lnTo>
                    <a:pt x="349" y="492"/>
                  </a:lnTo>
                  <a:lnTo>
                    <a:pt x="347" y="491"/>
                  </a:lnTo>
                  <a:lnTo>
                    <a:pt x="346" y="489"/>
                  </a:lnTo>
                  <a:close/>
                  <a:moveTo>
                    <a:pt x="335" y="489"/>
                  </a:moveTo>
                  <a:lnTo>
                    <a:pt x="336" y="489"/>
                  </a:lnTo>
                  <a:lnTo>
                    <a:pt x="338" y="491"/>
                  </a:lnTo>
                  <a:lnTo>
                    <a:pt x="336" y="491"/>
                  </a:lnTo>
                  <a:lnTo>
                    <a:pt x="335" y="489"/>
                  </a:lnTo>
                  <a:close/>
                  <a:moveTo>
                    <a:pt x="277" y="482"/>
                  </a:moveTo>
                  <a:lnTo>
                    <a:pt x="279" y="482"/>
                  </a:lnTo>
                  <a:lnTo>
                    <a:pt x="278" y="484"/>
                  </a:lnTo>
                  <a:lnTo>
                    <a:pt x="277" y="484"/>
                  </a:lnTo>
                  <a:lnTo>
                    <a:pt x="277" y="482"/>
                  </a:lnTo>
                  <a:close/>
                  <a:moveTo>
                    <a:pt x="363" y="478"/>
                  </a:moveTo>
                  <a:lnTo>
                    <a:pt x="365" y="478"/>
                  </a:lnTo>
                  <a:lnTo>
                    <a:pt x="365" y="479"/>
                  </a:lnTo>
                  <a:lnTo>
                    <a:pt x="363" y="479"/>
                  </a:lnTo>
                  <a:lnTo>
                    <a:pt x="363" y="478"/>
                  </a:lnTo>
                  <a:close/>
                  <a:moveTo>
                    <a:pt x="74" y="461"/>
                  </a:moveTo>
                  <a:lnTo>
                    <a:pt x="78" y="461"/>
                  </a:lnTo>
                  <a:lnTo>
                    <a:pt x="79" y="463"/>
                  </a:lnTo>
                  <a:lnTo>
                    <a:pt x="80" y="463"/>
                  </a:lnTo>
                  <a:lnTo>
                    <a:pt x="79" y="464"/>
                  </a:lnTo>
                  <a:lnTo>
                    <a:pt x="79" y="466"/>
                  </a:lnTo>
                  <a:lnTo>
                    <a:pt x="78" y="467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8"/>
                  </a:lnTo>
                  <a:lnTo>
                    <a:pt x="74" y="463"/>
                  </a:lnTo>
                  <a:lnTo>
                    <a:pt x="74" y="461"/>
                  </a:lnTo>
                  <a:close/>
                  <a:moveTo>
                    <a:pt x="69" y="457"/>
                  </a:moveTo>
                  <a:lnTo>
                    <a:pt x="72" y="457"/>
                  </a:lnTo>
                  <a:lnTo>
                    <a:pt x="72" y="458"/>
                  </a:lnTo>
                  <a:lnTo>
                    <a:pt x="73" y="461"/>
                  </a:lnTo>
                  <a:lnTo>
                    <a:pt x="72" y="461"/>
                  </a:lnTo>
                  <a:lnTo>
                    <a:pt x="72" y="462"/>
                  </a:lnTo>
                  <a:lnTo>
                    <a:pt x="71" y="462"/>
                  </a:lnTo>
                  <a:lnTo>
                    <a:pt x="71" y="460"/>
                  </a:lnTo>
                  <a:lnTo>
                    <a:pt x="69" y="460"/>
                  </a:lnTo>
                  <a:lnTo>
                    <a:pt x="69" y="457"/>
                  </a:lnTo>
                  <a:close/>
                  <a:moveTo>
                    <a:pt x="307" y="370"/>
                  </a:moveTo>
                  <a:lnTo>
                    <a:pt x="308" y="370"/>
                  </a:lnTo>
                  <a:lnTo>
                    <a:pt x="310" y="371"/>
                  </a:lnTo>
                  <a:lnTo>
                    <a:pt x="311" y="371"/>
                  </a:lnTo>
                  <a:lnTo>
                    <a:pt x="311" y="372"/>
                  </a:lnTo>
                  <a:lnTo>
                    <a:pt x="310" y="374"/>
                  </a:lnTo>
                  <a:lnTo>
                    <a:pt x="307" y="374"/>
                  </a:lnTo>
                  <a:lnTo>
                    <a:pt x="307" y="370"/>
                  </a:lnTo>
                  <a:close/>
                  <a:moveTo>
                    <a:pt x="289" y="368"/>
                  </a:moveTo>
                  <a:lnTo>
                    <a:pt x="289" y="369"/>
                  </a:lnTo>
                  <a:lnTo>
                    <a:pt x="288" y="369"/>
                  </a:lnTo>
                  <a:lnTo>
                    <a:pt x="289" y="368"/>
                  </a:lnTo>
                  <a:close/>
                  <a:moveTo>
                    <a:pt x="71" y="353"/>
                  </a:moveTo>
                  <a:lnTo>
                    <a:pt x="71" y="356"/>
                  </a:lnTo>
                  <a:lnTo>
                    <a:pt x="69" y="357"/>
                  </a:lnTo>
                  <a:lnTo>
                    <a:pt x="68" y="357"/>
                  </a:lnTo>
                  <a:lnTo>
                    <a:pt x="69" y="356"/>
                  </a:lnTo>
                  <a:lnTo>
                    <a:pt x="69" y="355"/>
                  </a:lnTo>
                  <a:lnTo>
                    <a:pt x="71" y="353"/>
                  </a:lnTo>
                  <a:close/>
                  <a:moveTo>
                    <a:pt x="71" y="351"/>
                  </a:moveTo>
                  <a:lnTo>
                    <a:pt x="74" y="351"/>
                  </a:lnTo>
                  <a:lnTo>
                    <a:pt x="74" y="353"/>
                  </a:lnTo>
                  <a:lnTo>
                    <a:pt x="71" y="353"/>
                  </a:lnTo>
                  <a:lnTo>
                    <a:pt x="71" y="351"/>
                  </a:lnTo>
                  <a:close/>
                  <a:moveTo>
                    <a:pt x="121" y="344"/>
                  </a:moveTo>
                  <a:lnTo>
                    <a:pt x="122" y="344"/>
                  </a:lnTo>
                  <a:lnTo>
                    <a:pt x="122" y="347"/>
                  </a:lnTo>
                  <a:lnTo>
                    <a:pt x="121" y="347"/>
                  </a:lnTo>
                  <a:lnTo>
                    <a:pt x="121" y="344"/>
                  </a:lnTo>
                  <a:close/>
                  <a:moveTo>
                    <a:pt x="118" y="343"/>
                  </a:moveTo>
                  <a:lnTo>
                    <a:pt x="119" y="343"/>
                  </a:lnTo>
                  <a:lnTo>
                    <a:pt x="119" y="345"/>
                  </a:lnTo>
                  <a:lnTo>
                    <a:pt x="117" y="345"/>
                  </a:lnTo>
                  <a:lnTo>
                    <a:pt x="117" y="344"/>
                  </a:lnTo>
                  <a:lnTo>
                    <a:pt x="118" y="344"/>
                  </a:lnTo>
                  <a:lnTo>
                    <a:pt x="118" y="343"/>
                  </a:lnTo>
                  <a:close/>
                  <a:moveTo>
                    <a:pt x="110" y="343"/>
                  </a:moveTo>
                  <a:lnTo>
                    <a:pt x="112" y="343"/>
                  </a:lnTo>
                  <a:lnTo>
                    <a:pt x="114" y="344"/>
                  </a:lnTo>
                  <a:lnTo>
                    <a:pt x="114" y="346"/>
                  </a:lnTo>
                  <a:lnTo>
                    <a:pt x="116" y="346"/>
                  </a:lnTo>
                  <a:lnTo>
                    <a:pt x="116" y="345"/>
                  </a:lnTo>
                  <a:lnTo>
                    <a:pt x="117" y="345"/>
                  </a:lnTo>
                  <a:lnTo>
                    <a:pt x="118" y="347"/>
                  </a:lnTo>
                  <a:lnTo>
                    <a:pt x="119" y="347"/>
                  </a:lnTo>
                  <a:lnTo>
                    <a:pt x="119" y="349"/>
                  </a:lnTo>
                  <a:lnTo>
                    <a:pt x="121" y="350"/>
                  </a:lnTo>
                  <a:lnTo>
                    <a:pt x="121" y="349"/>
                  </a:lnTo>
                  <a:lnTo>
                    <a:pt x="124" y="349"/>
                  </a:lnTo>
                  <a:lnTo>
                    <a:pt x="124" y="350"/>
                  </a:lnTo>
                  <a:lnTo>
                    <a:pt x="125" y="350"/>
                  </a:lnTo>
                  <a:lnTo>
                    <a:pt x="125" y="352"/>
                  </a:lnTo>
                  <a:lnTo>
                    <a:pt x="124" y="352"/>
                  </a:lnTo>
                  <a:lnTo>
                    <a:pt x="124" y="355"/>
                  </a:lnTo>
                  <a:lnTo>
                    <a:pt x="125" y="355"/>
                  </a:lnTo>
                  <a:lnTo>
                    <a:pt x="125" y="357"/>
                  </a:lnTo>
                  <a:lnTo>
                    <a:pt x="127" y="356"/>
                  </a:lnTo>
                  <a:lnTo>
                    <a:pt x="128" y="356"/>
                  </a:lnTo>
                  <a:lnTo>
                    <a:pt x="129" y="357"/>
                  </a:lnTo>
                  <a:lnTo>
                    <a:pt x="127" y="357"/>
                  </a:lnTo>
                  <a:lnTo>
                    <a:pt x="127" y="359"/>
                  </a:lnTo>
                  <a:lnTo>
                    <a:pt x="125" y="359"/>
                  </a:lnTo>
                  <a:lnTo>
                    <a:pt x="125" y="361"/>
                  </a:lnTo>
                  <a:lnTo>
                    <a:pt x="123" y="361"/>
                  </a:lnTo>
                  <a:lnTo>
                    <a:pt x="123" y="362"/>
                  </a:lnTo>
                  <a:lnTo>
                    <a:pt x="128" y="362"/>
                  </a:lnTo>
                  <a:lnTo>
                    <a:pt x="128" y="363"/>
                  </a:lnTo>
                  <a:lnTo>
                    <a:pt x="130" y="365"/>
                  </a:lnTo>
                  <a:lnTo>
                    <a:pt x="133" y="365"/>
                  </a:lnTo>
                  <a:lnTo>
                    <a:pt x="131" y="366"/>
                  </a:lnTo>
                  <a:lnTo>
                    <a:pt x="130" y="366"/>
                  </a:lnTo>
                  <a:lnTo>
                    <a:pt x="130" y="368"/>
                  </a:lnTo>
                  <a:lnTo>
                    <a:pt x="129" y="368"/>
                  </a:lnTo>
                  <a:lnTo>
                    <a:pt x="131" y="370"/>
                  </a:lnTo>
                  <a:lnTo>
                    <a:pt x="131" y="372"/>
                  </a:lnTo>
                  <a:lnTo>
                    <a:pt x="133" y="375"/>
                  </a:lnTo>
                  <a:lnTo>
                    <a:pt x="134" y="376"/>
                  </a:lnTo>
                  <a:lnTo>
                    <a:pt x="134" y="380"/>
                  </a:lnTo>
                  <a:lnTo>
                    <a:pt x="135" y="381"/>
                  </a:lnTo>
                  <a:lnTo>
                    <a:pt x="135" y="382"/>
                  </a:lnTo>
                  <a:lnTo>
                    <a:pt x="136" y="383"/>
                  </a:lnTo>
                  <a:lnTo>
                    <a:pt x="136" y="387"/>
                  </a:lnTo>
                  <a:lnTo>
                    <a:pt x="135" y="387"/>
                  </a:lnTo>
                  <a:lnTo>
                    <a:pt x="135" y="389"/>
                  </a:lnTo>
                  <a:lnTo>
                    <a:pt x="134" y="390"/>
                  </a:lnTo>
                  <a:lnTo>
                    <a:pt x="134" y="392"/>
                  </a:lnTo>
                  <a:lnTo>
                    <a:pt x="133" y="392"/>
                  </a:lnTo>
                  <a:lnTo>
                    <a:pt x="130" y="394"/>
                  </a:lnTo>
                  <a:lnTo>
                    <a:pt x="130" y="395"/>
                  </a:lnTo>
                  <a:lnTo>
                    <a:pt x="128" y="398"/>
                  </a:lnTo>
                  <a:lnTo>
                    <a:pt x="128" y="401"/>
                  </a:lnTo>
                  <a:lnTo>
                    <a:pt x="129" y="405"/>
                  </a:lnTo>
                  <a:lnTo>
                    <a:pt x="130" y="405"/>
                  </a:lnTo>
                  <a:lnTo>
                    <a:pt x="130" y="406"/>
                  </a:lnTo>
                  <a:lnTo>
                    <a:pt x="133" y="408"/>
                  </a:lnTo>
                  <a:lnTo>
                    <a:pt x="131" y="413"/>
                  </a:lnTo>
                  <a:lnTo>
                    <a:pt x="130" y="414"/>
                  </a:lnTo>
                  <a:lnTo>
                    <a:pt x="131" y="415"/>
                  </a:lnTo>
                  <a:lnTo>
                    <a:pt x="131" y="417"/>
                  </a:lnTo>
                  <a:lnTo>
                    <a:pt x="130" y="418"/>
                  </a:lnTo>
                  <a:lnTo>
                    <a:pt x="130" y="420"/>
                  </a:lnTo>
                  <a:lnTo>
                    <a:pt x="131" y="420"/>
                  </a:lnTo>
                  <a:lnTo>
                    <a:pt x="130" y="421"/>
                  </a:lnTo>
                  <a:lnTo>
                    <a:pt x="130" y="430"/>
                  </a:lnTo>
                  <a:lnTo>
                    <a:pt x="129" y="431"/>
                  </a:lnTo>
                  <a:lnTo>
                    <a:pt x="129" y="436"/>
                  </a:lnTo>
                  <a:lnTo>
                    <a:pt x="128" y="439"/>
                  </a:lnTo>
                  <a:lnTo>
                    <a:pt x="129" y="441"/>
                  </a:lnTo>
                  <a:lnTo>
                    <a:pt x="129" y="443"/>
                  </a:lnTo>
                  <a:lnTo>
                    <a:pt x="127" y="448"/>
                  </a:lnTo>
                  <a:lnTo>
                    <a:pt x="127" y="449"/>
                  </a:lnTo>
                  <a:lnTo>
                    <a:pt x="128" y="450"/>
                  </a:lnTo>
                  <a:lnTo>
                    <a:pt x="129" y="450"/>
                  </a:lnTo>
                  <a:lnTo>
                    <a:pt x="129" y="451"/>
                  </a:lnTo>
                  <a:lnTo>
                    <a:pt x="128" y="451"/>
                  </a:lnTo>
                  <a:lnTo>
                    <a:pt x="125" y="454"/>
                  </a:lnTo>
                  <a:lnTo>
                    <a:pt x="125" y="456"/>
                  </a:lnTo>
                  <a:lnTo>
                    <a:pt x="127" y="457"/>
                  </a:lnTo>
                  <a:lnTo>
                    <a:pt x="125" y="458"/>
                  </a:lnTo>
                  <a:lnTo>
                    <a:pt x="125" y="460"/>
                  </a:lnTo>
                  <a:lnTo>
                    <a:pt x="124" y="460"/>
                  </a:lnTo>
                  <a:lnTo>
                    <a:pt x="123" y="461"/>
                  </a:lnTo>
                  <a:lnTo>
                    <a:pt x="123" y="460"/>
                  </a:lnTo>
                  <a:lnTo>
                    <a:pt x="119" y="460"/>
                  </a:lnTo>
                  <a:lnTo>
                    <a:pt x="119" y="458"/>
                  </a:lnTo>
                  <a:lnTo>
                    <a:pt x="118" y="457"/>
                  </a:lnTo>
                  <a:lnTo>
                    <a:pt x="117" y="457"/>
                  </a:lnTo>
                  <a:lnTo>
                    <a:pt x="116" y="456"/>
                  </a:lnTo>
                  <a:lnTo>
                    <a:pt x="115" y="456"/>
                  </a:lnTo>
                  <a:lnTo>
                    <a:pt x="115" y="455"/>
                  </a:lnTo>
                  <a:lnTo>
                    <a:pt x="110" y="455"/>
                  </a:lnTo>
                  <a:lnTo>
                    <a:pt x="109" y="456"/>
                  </a:lnTo>
                  <a:lnTo>
                    <a:pt x="109" y="457"/>
                  </a:lnTo>
                  <a:lnTo>
                    <a:pt x="108" y="456"/>
                  </a:lnTo>
                  <a:lnTo>
                    <a:pt x="106" y="456"/>
                  </a:lnTo>
                  <a:lnTo>
                    <a:pt x="105" y="454"/>
                  </a:lnTo>
                  <a:lnTo>
                    <a:pt x="104" y="454"/>
                  </a:lnTo>
                  <a:lnTo>
                    <a:pt x="104" y="452"/>
                  </a:lnTo>
                  <a:lnTo>
                    <a:pt x="103" y="452"/>
                  </a:lnTo>
                  <a:lnTo>
                    <a:pt x="103" y="455"/>
                  </a:lnTo>
                  <a:lnTo>
                    <a:pt x="105" y="455"/>
                  </a:lnTo>
                  <a:lnTo>
                    <a:pt x="103" y="457"/>
                  </a:lnTo>
                  <a:lnTo>
                    <a:pt x="103" y="463"/>
                  </a:lnTo>
                  <a:lnTo>
                    <a:pt x="104" y="463"/>
                  </a:lnTo>
                  <a:lnTo>
                    <a:pt x="104" y="464"/>
                  </a:lnTo>
                  <a:lnTo>
                    <a:pt x="103" y="466"/>
                  </a:lnTo>
                  <a:lnTo>
                    <a:pt x="103" y="468"/>
                  </a:lnTo>
                  <a:lnTo>
                    <a:pt x="102" y="468"/>
                  </a:lnTo>
                  <a:lnTo>
                    <a:pt x="97" y="473"/>
                  </a:lnTo>
                  <a:lnTo>
                    <a:pt x="96" y="473"/>
                  </a:lnTo>
                  <a:lnTo>
                    <a:pt x="96" y="474"/>
                  </a:lnTo>
                  <a:lnTo>
                    <a:pt x="94" y="474"/>
                  </a:lnTo>
                  <a:lnTo>
                    <a:pt x="94" y="473"/>
                  </a:lnTo>
                  <a:lnTo>
                    <a:pt x="93" y="472"/>
                  </a:lnTo>
                  <a:lnTo>
                    <a:pt x="92" y="472"/>
                  </a:lnTo>
                  <a:lnTo>
                    <a:pt x="91" y="470"/>
                  </a:lnTo>
                  <a:lnTo>
                    <a:pt x="90" y="470"/>
                  </a:lnTo>
                  <a:lnTo>
                    <a:pt x="88" y="472"/>
                  </a:lnTo>
                  <a:lnTo>
                    <a:pt x="87" y="472"/>
                  </a:lnTo>
                  <a:lnTo>
                    <a:pt x="87" y="474"/>
                  </a:lnTo>
                  <a:lnTo>
                    <a:pt x="86" y="474"/>
                  </a:lnTo>
                  <a:lnTo>
                    <a:pt x="86" y="473"/>
                  </a:lnTo>
                  <a:lnTo>
                    <a:pt x="85" y="473"/>
                  </a:lnTo>
                  <a:lnTo>
                    <a:pt x="85" y="469"/>
                  </a:lnTo>
                  <a:lnTo>
                    <a:pt x="84" y="469"/>
                  </a:lnTo>
                  <a:lnTo>
                    <a:pt x="84" y="467"/>
                  </a:lnTo>
                  <a:lnTo>
                    <a:pt x="83" y="464"/>
                  </a:lnTo>
                  <a:lnTo>
                    <a:pt x="81" y="463"/>
                  </a:lnTo>
                  <a:lnTo>
                    <a:pt x="81" y="462"/>
                  </a:lnTo>
                  <a:lnTo>
                    <a:pt x="80" y="462"/>
                  </a:lnTo>
                  <a:lnTo>
                    <a:pt x="79" y="461"/>
                  </a:lnTo>
                  <a:lnTo>
                    <a:pt x="79" y="460"/>
                  </a:lnTo>
                  <a:lnTo>
                    <a:pt x="78" y="461"/>
                  </a:lnTo>
                  <a:lnTo>
                    <a:pt x="78" y="457"/>
                  </a:lnTo>
                  <a:lnTo>
                    <a:pt x="77" y="457"/>
                  </a:lnTo>
                  <a:lnTo>
                    <a:pt x="77" y="456"/>
                  </a:lnTo>
                  <a:lnTo>
                    <a:pt x="75" y="456"/>
                  </a:lnTo>
                  <a:lnTo>
                    <a:pt x="75" y="454"/>
                  </a:lnTo>
                  <a:lnTo>
                    <a:pt x="78" y="451"/>
                  </a:lnTo>
                  <a:lnTo>
                    <a:pt x="78" y="450"/>
                  </a:lnTo>
                  <a:lnTo>
                    <a:pt x="75" y="448"/>
                  </a:lnTo>
                  <a:lnTo>
                    <a:pt x="75" y="445"/>
                  </a:lnTo>
                  <a:lnTo>
                    <a:pt x="77" y="445"/>
                  </a:lnTo>
                  <a:lnTo>
                    <a:pt x="77" y="443"/>
                  </a:lnTo>
                  <a:lnTo>
                    <a:pt x="75" y="442"/>
                  </a:lnTo>
                  <a:lnTo>
                    <a:pt x="78" y="439"/>
                  </a:lnTo>
                  <a:lnTo>
                    <a:pt x="78" y="438"/>
                  </a:lnTo>
                  <a:lnTo>
                    <a:pt x="79" y="437"/>
                  </a:lnTo>
                  <a:lnTo>
                    <a:pt x="79" y="431"/>
                  </a:lnTo>
                  <a:lnTo>
                    <a:pt x="78" y="429"/>
                  </a:lnTo>
                  <a:lnTo>
                    <a:pt x="78" y="425"/>
                  </a:lnTo>
                  <a:lnTo>
                    <a:pt x="79" y="425"/>
                  </a:lnTo>
                  <a:lnTo>
                    <a:pt x="79" y="426"/>
                  </a:lnTo>
                  <a:lnTo>
                    <a:pt x="81" y="429"/>
                  </a:lnTo>
                  <a:lnTo>
                    <a:pt x="81" y="426"/>
                  </a:lnTo>
                  <a:lnTo>
                    <a:pt x="83" y="425"/>
                  </a:lnTo>
                  <a:lnTo>
                    <a:pt x="81" y="425"/>
                  </a:lnTo>
                  <a:lnTo>
                    <a:pt x="83" y="424"/>
                  </a:lnTo>
                  <a:lnTo>
                    <a:pt x="83" y="419"/>
                  </a:lnTo>
                  <a:lnTo>
                    <a:pt x="80" y="417"/>
                  </a:lnTo>
                  <a:lnTo>
                    <a:pt x="79" y="417"/>
                  </a:lnTo>
                  <a:lnTo>
                    <a:pt x="78" y="418"/>
                  </a:lnTo>
                  <a:lnTo>
                    <a:pt x="79" y="418"/>
                  </a:lnTo>
                  <a:lnTo>
                    <a:pt x="78" y="419"/>
                  </a:lnTo>
                  <a:lnTo>
                    <a:pt x="77" y="418"/>
                  </a:lnTo>
                  <a:lnTo>
                    <a:pt x="77" y="411"/>
                  </a:lnTo>
                  <a:lnTo>
                    <a:pt x="75" y="411"/>
                  </a:lnTo>
                  <a:lnTo>
                    <a:pt x="75" y="409"/>
                  </a:lnTo>
                  <a:lnTo>
                    <a:pt x="79" y="409"/>
                  </a:lnTo>
                  <a:lnTo>
                    <a:pt x="80" y="408"/>
                  </a:lnTo>
                  <a:lnTo>
                    <a:pt x="80" y="406"/>
                  </a:lnTo>
                  <a:lnTo>
                    <a:pt x="79" y="405"/>
                  </a:lnTo>
                  <a:lnTo>
                    <a:pt x="79" y="400"/>
                  </a:lnTo>
                  <a:lnTo>
                    <a:pt x="80" y="398"/>
                  </a:lnTo>
                  <a:lnTo>
                    <a:pt x="80" y="396"/>
                  </a:lnTo>
                  <a:lnTo>
                    <a:pt x="77" y="393"/>
                  </a:lnTo>
                  <a:lnTo>
                    <a:pt x="77" y="394"/>
                  </a:lnTo>
                  <a:lnTo>
                    <a:pt x="75" y="393"/>
                  </a:lnTo>
                  <a:lnTo>
                    <a:pt x="75" y="392"/>
                  </a:lnTo>
                  <a:lnTo>
                    <a:pt x="77" y="389"/>
                  </a:lnTo>
                  <a:lnTo>
                    <a:pt x="75" y="388"/>
                  </a:lnTo>
                  <a:lnTo>
                    <a:pt x="75" y="386"/>
                  </a:lnTo>
                  <a:lnTo>
                    <a:pt x="74" y="384"/>
                  </a:lnTo>
                  <a:lnTo>
                    <a:pt x="73" y="384"/>
                  </a:lnTo>
                  <a:lnTo>
                    <a:pt x="73" y="381"/>
                  </a:lnTo>
                  <a:lnTo>
                    <a:pt x="72" y="380"/>
                  </a:lnTo>
                  <a:lnTo>
                    <a:pt x="71" y="380"/>
                  </a:lnTo>
                  <a:lnTo>
                    <a:pt x="68" y="381"/>
                  </a:lnTo>
                  <a:lnTo>
                    <a:pt x="68" y="378"/>
                  </a:lnTo>
                  <a:lnTo>
                    <a:pt x="67" y="378"/>
                  </a:lnTo>
                  <a:lnTo>
                    <a:pt x="67" y="380"/>
                  </a:lnTo>
                  <a:lnTo>
                    <a:pt x="66" y="381"/>
                  </a:lnTo>
                  <a:lnTo>
                    <a:pt x="66" y="377"/>
                  </a:lnTo>
                  <a:lnTo>
                    <a:pt x="67" y="377"/>
                  </a:lnTo>
                  <a:lnTo>
                    <a:pt x="67" y="375"/>
                  </a:lnTo>
                  <a:lnTo>
                    <a:pt x="68" y="375"/>
                  </a:lnTo>
                  <a:lnTo>
                    <a:pt x="68" y="374"/>
                  </a:lnTo>
                  <a:lnTo>
                    <a:pt x="67" y="374"/>
                  </a:lnTo>
                  <a:lnTo>
                    <a:pt x="66" y="372"/>
                  </a:lnTo>
                  <a:lnTo>
                    <a:pt x="65" y="372"/>
                  </a:lnTo>
                  <a:lnTo>
                    <a:pt x="68" y="364"/>
                  </a:lnTo>
                  <a:lnTo>
                    <a:pt x="68" y="362"/>
                  </a:lnTo>
                  <a:lnTo>
                    <a:pt x="67" y="362"/>
                  </a:lnTo>
                  <a:lnTo>
                    <a:pt x="67" y="359"/>
                  </a:lnTo>
                  <a:lnTo>
                    <a:pt x="68" y="358"/>
                  </a:lnTo>
                  <a:lnTo>
                    <a:pt x="68" y="359"/>
                  </a:lnTo>
                  <a:lnTo>
                    <a:pt x="69" y="359"/>
                  </a:lnTo>
                  <a:lnTo>
                    <a:pt x="69" y="362"/>
                  </a:lnTo>
                  <a:lnTo>
                    <a:pt x="71" y="364"/>
                  </a:lnTo>
                  <a:lnTo>
                    <a:pt x="73" y="365"/>
                  </a:lnTo>
                  <a:lnTo>
                    <a:pt x="78" y="366"/>
                  </a:lnTo>
                  <a:lnTo>
                    <a:pt x="81" y="366"/>
                  </a:lnTo>
                  <a:lnTo>
                    <a:pt x="85" y="365"/>
                  </a:lnTo>
                  <a:lnTo>
                    <a:pt x="86" y="364"/>
                  </a:lnTo>
                  <a:lnTo>
                    <a:pt x="86" y="363"/>
                  </a:lnTo>
                  <a:lnTo>
                    <a:pt x="90" y="362"/>
                  </a:lnTo>
                  <a:lnTo>
                    <a:pt x="92" y="362"/>
                  </a:lnTo>
                  <a:lnTo>
                    <a:pt x="94" y="361"/>
                  </a:lnTo>
                  <a:lnTo>
                    <a:pt x="94" y="359"/>
                  </a:lnTo>
                  <a:lnTo>
                    <a:pt x="97" y="357"/>
                  </a:lnTo>
                  <a:lnTo>
                    <a:pt x="97" y="356"/>
                  </a:lnTo>
                  <a:lnTo>
                    <a:pt x="98" y="356"/>
                  </a:lnTo>
                  <a:lnTo>
                    <a:pt x="98" y="355"/>
                  </a:lnTo>
                  <a:lnTo>
                    <a:pt x="99" y="355"/>
                  </a:lnTo>
                  <a:lnTo>
                    <a:pt x="99" y="353"/>
                  </a:lnTo>
                  <a:lnTo>
                    <a:pt x="100" y="353"/>
                  </a:lnTo>
                  <a:lnTo>
                    <a:pt x="100" y="352"/>
                  </a:lnTo>
                  <a:lnTo>
                    <a:pt x="102" y="351"/>
                  </a:lnTo>
                  <a:lnTo>
                    <a:pt x="102" y="350"/>
                  </a:lnTo>
                  <a:lnTo>
                    <a:pt x="106" y="350"/>
                  </a:lnTo>
                  <a:lnTo>
                    <a:pt x="109" y="347"/>
                  </a:lnTo>
                  <a:lnTo>
                    <a:pt x="109" y="344"/>
                  </a:lnTo>
                  <a:lnTo>
                    <a:pt x="110" y="343"/>
                  </a:lnTo>
                  <a:close/>
                  <a:moveTo>
                    <a:pt x="183" y="282"/>
                  </a:moveTo>
                  <a:lnTo>
                    <a:pt x="184" y="282"/>
                  </a:lnTo>
                  <a:lnTo>
                    <a:pt x="183" y="283"/>
                  </a:lnTo>
                  <a:lnTo>
                    <a:pt x="183" y="282"/>
                  </a:lnTo>
                  <a:close/>
                  <a:moveTo>
                    <a:pt x="156" y="280"/>
                  </a:moveTo>
                  <a:lnTo>
                    <a:pt x="158" y="282"/>
                  </a:lnTo>
                  <a:lnTo>
                    <a:pt x="158" y="283"/>
                  </a:lnTo>
                  <a:lnTo>
                    <a:pt x="156" y="282"/>
                  </a:lnTo>
                  <a:lnTo>
                    <a:pt x="156" y="280"/>
                  </a:lnTo>
                  <a:close/>
                  <a:moveTo>
                    <a:pt x="181" y="278"/>
                  </a:moveTo>
                  <a:lnTo>
                    <a:pt x="181" y="279"/>
                  </a:lnTo>
                  <a:lnTo>
                    <a:pt x="183" y="279"/>
                  </a:lnTo>
                  <a:lnTo>
                    <a:pt x="183" y="282"/>
                  </a:lnTo>
                  <a:lnTo>
                    <a:pt x="180" y="280"/>
                  </a:lnTo>
                  <a:lnTo>
                    <a:pt x="180" y="279"/>
                  </a:lnTo>
                  <a:lnTo>
                    <a:pt x="181" y="278"/>
                  </a:lnTo>
                  <a:close/>
                  <a:moveTo>
                    <a:pt x="147" y="266"/>
                  </a:moveTo>
                  <a:lnTo>
                    <a:pt x="148" y="266"/>
                  </a:lnTo>
                  <a:lnTo>
                    <a:pt x="148" y="267"/>
                  </a:lnTo>
                  <a:lnTo>
                    <a:pt x="147" y="269"/>
                  </a:lnTo>
                  <a:lnTo>
                    <a:pt x="147" y="266"/>
                  </a:lnTo>
                  <a:close/>
                  <a:moveTo>
                    <a:pt x="161" y="251"/>
                  </a:moveTo>
                  <a:lnTo>
                    <a:pt x="162" y="252"/>
                  </a:lnTo>
                  <a:lnTo>
                    <a:pt x="162" y="255"/>
                  </a:lnTo>
                  <a:lnTo>
                    <a:pt x="160" y="258"/>
                  </a:lnTo>
                  <a:lnTo>
                    <a:pt x="161" y="258"/>
                  </a:lnTo>
                  <a:lnTo>
                    <a:pt x="162" y="259"/>
                  </a:lnTo>
                  <a:lnTo>
                    <a:pt x="161" y="260"/>
                  </a:lnTo>
                  <a:lnTo>
                    <a:pt x="160" y="260"/>
                  </a:lnTo>
                  <a:lnTo>
                    <a:pt x="160" y="259"/>
                  </a:lnTo>
                  <a:lnTo>
                    <a:pt x="158" y="257"/>
                  </a:lnTo>
                  <a:lnTo>
                    <a:pt x="158" y="258"/>
                  </a:lnTo>
                  <a:lnTo>
                    <a:pt x="154" y="258"/>
                  </a:lnTo>
                  <a:lnTo>
                    <a:pt x="154" y="259"/>
                  </a:lnTo>
                  <a:lnTo>
                    <a:pt x="150" y="259"/>
                  </a:lnTo>
                  <a:lnTo>
                    <a:pt x="149" y="258"/>
                  </a:lnTo>
                  <a:lnTo>
                    <a:pt x="148" y="258"/>
                  </a:lnTo>
                  <a:lnTo>
                    <a:pt x="148" y="255"/>
                  </a:lnTo>
                  <a:lnTo>
                    <a:pt x="149" y="254"/>
                  </a:lnTo>
                  <a:lnTo>
                    <a:pt x="153" y="254"/>
                  </a:lnTo>
                  <a:lnTo>
                    <a:pt x="153" y="255"/>
                  </a:lnTo>
                  <a:lnTo>
                    <a:pt x="155" y="255"/>
                  </a:lnTo>
                  <a:lnTo>
                    <a:pt x="155" y="253"/>
                  </a:lnTo>
                  <a:lnTo>
                    <a:pt x="156" y="254"/>
                  </a:lnTo>
                  <a:lnTo>
                    <a:pt x="158" y="253"/>
                  </a:lnTo>
                  <a:lnTo>
                    <a:pt x="158" y="254"/>
                  </a:lnTo>
                  <a:lnTo>
                    <a:pt x="159" y="254"/>
                  </a:lnTo>
                  <a:lnTo>
                    <a:pt x="160" y="253"/>
                  </a:lnTo>
                  <a:lnTo>
                    <a:pt x="160" y="252"/>
                  </a:lnTo>
                  <a:lnTo>
                    <a:pt x="161" y="251"/>
                  </a:lnTo>
                  <a:close/>
                  <a:moveTo>
                    <a:pt x="136" y="240"/>
                  </a:moveTo>
                  <a:lnTo>
                    <a:pt x="137" y="240"/>
                  </a:lnTo>
                  <a:lnTo>
                    <a:pt x="137" y="242"/>
                  </a:lnTo>
                  <a:lnTo>
                    <a:pt x="136" y="243"/>
                  </a:lnTo>
                  <a:lnTo>
                    <a:pt x="135" y="243"/>
                  </a:lnTo>
                  <a:lnTo>
                    <a:pt x="135" y="242"/>
                  </a:lnTo>
                  <a:lnTo>
                    <a:pt x="136" y="240"/>
                  </a:lnTo>
                  <a:close/>
                  <a:moveTo>
                    <a:pt x="248" y="186"/>
                  </a:moveTo>
                  <a:lnTo>
                    <a:pt x="247" y="187"/>
                  </a:lnTo>
                  <a:lnTo>
                    <a:pt x="246" y="187"/>
                  </a:lnTo>
                  <a:lnTo>
                    <a:pt x="245" y="189"/>
                  </a:lnTo>
                  <a:lnTo>
                    <a:pt x="245" y="191"/>
                  </a:lnTo>
                  <a:lnTo>
                    <a:pt x="246" y="19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9" y="189"/>
                  </a:lnTo>
                  <a:lnTo>
                    <a:pt x="249" y="187"/>
                  </a:lnTo>
                  <a:lnTo>
                    <a:pt x="248" y="186"/>
                  </a:lnTo>
                  <a:close/>
                  <a:moveTo>
                    <a:pt x="136" y="181"/>
                  </a:moveTo>
                  <a:lnTo>
                    <a:pt x="137" y="181"/>
                  </a:lnTo>
                  <a:lnTo>
                    <a:pt x="137" y="183"/>
                  </a:lnTo>
                  <a:lnTo>
                    <a:pt x="136" y="183"/>
                  </a:lnTo>
                  <a:lnTo>
                    <a:pt x="136" y="181"/>
                  </a:lnTo>
                  <a:close/>
                  <a:moveTo>
                    <a:pt x="235" y="107"/>
                  </a:moveTo>
                  <a:lnTo>
                    <a:pt x="235" y="111"/>
                  </a:lnTo>
                  <a:lnTo>
                    <a:pt x="236" y="111"/>
                  </a:lnTo>
                  <a:lnTo>
                    <a:pt x="236" y="108"/>
                  </a:lnTo>
                  <a:lnTo>
                    <a:pt x="235" y="107"/>
                  </a:lnTo>
                  <a:close/>
                  <a:moveTo>
                    <a:pt x="245" y="100"/>
                  </a:moveTo>
                  <a:lnTo>
                    <a:pt x="246" y="100"/>
                  </a:lnTo>
                  <a:lnTo>
                    <a:pt x="247" y="101"/>
                  </a:lnTo>
                  <a:lnTo>
                    <a:pt x="245" y="101"/>
                  </a:lnTo>
                  <a:lnTo>
                    <a:pt x="242" y="106"/>
                  </a:lnTo>
                  <a:lnTo>
                    <a:pt x="242" y="104"/>
                  </a:lnTo>
                  <a:lnTo>
                    <a:pt x="243" y="103"/>
                  </a:lnTo>
                  <a:lnTo>
                    <a:pt x="243" y="101"/>
                  </a:lnTo>
                  <a:lnTo>
                    <a:pt x="245" y="100"/>
                  </a:lnTo>
                  <a:close/>
                  <a:moveTo>
                    <a:pt x="242" y="99"/>
                  </a:moveTo>
                  <a:lnTo>
                    <a:pt x="243" y="99"/>
                  </a:lnTo>
                  <a:lnTo>
                    <a:pt x="243" y="100"/>
                  </a:lnTo>
                  <a:lnTo>
                    <a:pt x="242" y="101"/>
                  </a:lnTo>
                  <a:lnTo>
                    <a:pt x="242" y="100"/>
                  </a:lnTo>
                  <a:lnTo>
                    <a:pt x="241" y="100"/>
                  </a:lnTo>
                  <a:lnTo>
                    <a:pt x="242" y="99"/>
                  </a:lnTo>
                  <a:close/>
                  <a:moveTo>
                    <a:pt x="233" y="0"/>
                  </a:moveTo>
                  <a:lnTo>
                    <a:pt x="236" y="0"/>
                  </a:lnTo>
                  <a:lnTo>
                    <a:pt x="236" y="3"/>
                  </a:lnTo>
                  <a:lnTo>
                    <a:pt x="234" y="5"/>
                  </a:lnTo>
                  <a:lnTo>
                    <a:pt x="233" y="6"/>
                  </a:lnTo>
                  <a:lnTo>
                    <a:pt x="234" y="7"/>
                  </a:lnTo>
                  <a:lnTo>
                    <a:pt x="234" y="11"/>
                  </a:lnTo>
                  <a:lnTo>
                    <a:pt x="235" y="11"/>
                  </a:lnTo>
                  <a:lnTo>
                    <a:pt x="235" y="12"/>
                  </a:lnTo>
                  <a:lnTo>
                    <a:pt x="236" y="12"/>
                  </a:lnTo>
                  <a:lnTo>
                    <a:pt x="236" y="13"/>
                  </a:lnTo>
                  <a:lnTo>
                    <a:pt x="240" y="13"/>
                  </a:lnTo>
                  <a:lnTo>
                    <a:pt x="240" y="19"/>
                  </a:lnTo>
                  <a:lnTo>
                    <a:pt x="242" y="19"/>
                  </a:lnTo>
                  <a:lnTo>
                    <a:pt x="242" y="20"/>
                  </a:lnTo>
                  <a:lnTo>
                    <a:pt x="243" y="21"/>
                  </a:lnTo>
                  <a:lnTo>
                    <a:pt x="243" y="22"/>
                  </a:lnTo>
                  <a:lnTo>
                    <a:pt x="246" y="24"/>
                  </a:lnTo>
                  <a:lnTo>
                    <a:pt x="247" y="25"/>
                  </a:lnTo>
                  <a:lnTo>
                    <a:pt x="249" y="25"/>
                  </a:lnTo>
                  <a:lnTo>
                    <a:pt x="251" y="26"/>
                  </a:lnTo>
                  <a:lnTo>
                    <a:pt x="257" y="26"/>
                  </a:lnTo>
                  <a:lnTo>
                    <a:pt x="258" y="27"/>
                  </a:lnTo>
                  <a:lnTo>
                    <a:pt x="261" y="27"/>
                  </a:lnTo>
                  <a:lnTo>
                    <a:pt x="264" y="30"/>
                  </a:lnTo>
                  <a:lnTo>
                    <a:pt x="273" y="30"/>
                  </a:lnTo>
                  <a:lnTo>
                    <a:pt x="277" y="31"/>
                  </a:lnTo>
                  <a:lnTo>
                    <a:pt x="279" y="32"/>
                  </a:lnTo>
                  <a:lnTo>
                    <a:pt x="280" y="32"/>
                  </a:lnTo>
                  <a:lnTo>
                    <a:pt x="282" y="33"/>
                  </a:lnTo>
                  <a:lnTo>
                    <a:pt x="286" y="32"/>
                  </a:lnTo>
                  <a:lnTo>
                    <a:pt x="291" y="32"/>
                  </a:lnTo>
                  <a:lnTo>
                    <a:pt x="291" y="33"/>
                  </a:lnTo>
                  <a:lnTo>
                    <a:pt x="293" y="33"/>
                  </a:lnTo>
                  <a:lnTo>
                    <a:pt x="298" y="34"/>
                  </a:lnTo>
                  <a:lnTo>
                    <a:pt x="299" y="34"/>
                  </a:lnTo>
                  <a:lnTo>
                    <a:pt x="299" y="39"/>
                  </a:lnTo>
                  <a:lnTo>
                    <a:pt x="296" y="39"/>
                  </a:lnTo>
                  <a:lnTo>
                    <a:pt x="291" y="44"/>
                  </a:lnTo>
                  <a:lnTo>
                    <a:pt x="290" y="44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86" y="49"/>
                  </a:lnTo>
                  <a:lnTo>
                    <a:pt x="286" y="51"/>
                  </a:lnTo>
                  <a:lnTo>
                    <a:pt x="288" y="52"/>
                  </a:lnTo>
                  <a:lnTo>
                    <a:pt x="288" y="54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1" y="54"/>
                  </a:lnTo>
                  <a:lnTo>
                    <a:pt x="292" y="54"/>
                  </a:lnTo>
                  <a:lnTo>
                    <a:pt x="293" y="55"/>
                  </a:lnTo>
                  <a:lnTo>
                    <a:pt x="297" y="55"/>
                  </a:lnTo>
                  <a:lnTo>
                    <a:pt x="297" y="56"/>
                  </a:lnTo>
                  <a:lnTo>
                    <a:pt x="296" y="58"/>
                  </a:lnTo>
                  <a:lnTo>
                    <a:pt x="291" y="63"/>
                  </a:lnTo>
                  <a:lnTo>
                    <a:pt x="291" y="65"/>
                  </a:lnTo>
                  <a:lnTo>
                    <a:pt x="290" y="65"/>
                  </a:lnTo>
                  <a:lnTo>
                    <a:pt x="290" y="67"/>
                  </a:lnTo>
                  <a:lnTo>
                    <a:pt x="291" y="67"/>
                  </a:lnTo>
                  <a:lnTo>
                    <a:pt x="292" y="68"/>
                  </a:lnTo>
                  <a:lnTo>
                    <a:pt x="295" y="68"/>
                  </a:lnTo>
                  <a:lnTo>
                    <a:pt x="296" y="67"/>
                  </a:lnTo>
                  <a:lnTo>
                    <a:pt x="297" y="68"/>
                  </a:lnTo>
                  <a:lnTo>
                    <a:pt x="296" y="69"/>
                  </a:lnTo>
                  <a:lnTo>
                    <a:pt x="296" y="71"/>
                  </a:lnTo>
                  <a:lnTo>
                    <a:pt x="295" y="75"/>
                  </a:lnTo>
                  <a:lnTo>
                    <a:pt x="295" y="77"/>
                  </a:lnTo>
                  <a:lnTo>
                    <a:pt x="296" y="79"/>
                  </a:lnTo>
                  <a:lnTo>
                    <a:pt x="298" y="79"/>
                  </a:lnTo>
                  <a:lnTo>
                    <a:pt x="301" y="81"/>
                  </a:lnTo>
                  <a:lnTo>
                    <a:pt x="303" y="82"/>
                  </a:lnTo>
                  <a:lnTo>
                    <a:pt x="307" y="87"/>
                  </a:lnTo>
                  <a:lnTo>
                    <a:pt x="307" y="88"/>
                  </a:lnTo>
                  <a:lnTo>
                    <a:pt x="308" y="88"/>
                  </a:lnTo>
                  <a:lnTo>
                    <a:pt x="308" y="89"/>
                  </a:lnTo>
                  <a:lnTo>
                    <a:pt x="307" y="91"/>
                  </a:lnTo>
                  <a:lnTo>
                    <a:pt x="307" y="92"/>
                  </a:lnTo>
                  <a:lnTo>
                    <a:pt x="304" y="92"/>
                  </a:lnTo>
                  <a:lnTo>
                    <a:pt x="303" y="91"/>
                  </a:lnTo>
                  <a:lnTo>
                    <a:pt x="301" y="91"/>
                  </a:lnTo>
                  <a:lnTo>
                    <a:pt x="301" y="89"/>
                  </a:lnTo>
                  <a:lnTo>
                    <a:pt x="303" y="89"/>
                  </a:lnTo>
                  <a:lnTo>
                    <a:pt x="303" y="88"/>
                  </a:lnTo>
                  <a:lnTo>
                    <a:pt x="302" y="87"/>
                  </a:lnTo>
                  <a:lnTo>
                    <a:pt x="302" y="85"/>
                  </a:lnTo>
                  <a:lnTo>
                    <a:pt x="301" y="85"/>
                  </a:lnTo>
                  <a:lnTo>
                    <a:pt x="298" y="81"/>
                  </a:lnTo>
                  <a:lnTo>
                    <a:pt x="297" y="80"/>
                  </a:lnTo>
                  <a:lnTo>
                    <a:pt x="295" y="79"/>
                  </a:lnTo>
                  <a:lnTo>
                    <a:pt x="293" y="79"/>
                  </a:lnTo>
                  <a:lnTo>
                    <a:pt x="293" y="80"/>
                  </a:lnTo>
                  <a:lnTo>
                    <a:pt x="292" y="81"/>
                  </a:lnTo>
                  <a:lnTo>
                    <a:pt x="292" y="82"/>
                  </a:lnTo>
                  <a:lnTo>
                    <a:pt x="293" y="82"/>
                  </a:lnTo>
                  <a:lnTo>
                    <a:pt x="292" y="83"/>
                  </a:lnTo>
                  <a:lnTo>
                    <a:pt x="291" y="83"/>
                  </a:lnTo>
                  <a:lnTo>
                    <a:pt x="289" y="86"/>
                  </a:lnTo>
                  <a:lnTo>
                    <a:pt x="286" y="86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9" y="83"/>
                  </a:lnTo>
                  <a:lnTo>
                    <a:pt x="286" y="82"/>
                  </a:lnTo>
                  <a:lnTo>
                    <a:pt x="285" y="82"/>
                  </a:lnTo>
                  <a:lnTo>
                    <a:pt x="282" y="81"/>
                  </a:lnTo>
                  <a:lnTo>
                    <a:pt x="280" y="81"/>
                  </a:lnTo>
                  <a:lnTo>
                    <a:pt x="280" y="80"/>
                  </a:lnTo>
                  <a:lnTo>
                    <a:pt x="278" y="80"/>
                  </a:lnTo>
                  <a:lnTo>
                    <a:pt x="277" y="81"/>
                  </a:lnTo>
                  <a:lnTo>
                    <a:pt x="276" y="80"/>
                  </a:lnTo>
                  <a:lnTo>
                    <a:pt x="274" y="81"/>
                  </a:lnTo>
                  <a:lnTo>
                    <a:pt x="276" y="81"/>
                  </a:lnTo>
                  <a:lnTo>
                    <a:pt x="276" y="82"/>
                  </a:lnTo>
                  <a:lnTo>
                    <a:pt x="274" y="82"/>
                  </a:lnTo>
                  <a:lnTo>
                    <a:pt x="273" y="83"/>
                  </a:lnTo>
                  <a:lnTo>
                    <a:pt x="273" y="85"/>
                  </a:lnTo>
                  <a:lnTo>
                    <a:pt x="277" y="85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68" y="88"/>
                  </a:lnTo>
                  <a:lnTo>
                    <a:pt x="261" y="93"/>
                  </a:lnTo>
                  <a:lnTo>
                    <a:pt x="254" y="97"/>
                  </a:lnTo>
                  <a:lnTo>
                    <a:pt x="249" y="98"/>
                  </a:lnTo>
                  <a:lnTo>
                    <a:pt x="249" y="99"/>
                  </a:lnTo>
                  <a:lnTo>
                    <a:pt x="247" y="99"/>
                  </a:lnTo>
                  <a:lnTo>
                    <a:pt x="246" y="100"/>
                  </a:lnTo>
                  <a:lnTo>
                    <a:pt x="246" y="99"/>
                  </a:lnTo>
                  <a:lnTo>
                    <a:pt x="247" y="98"/>
                  </a:lnTo>
                  <a:lnTo>
                    <a:pt x="247" y="97"/>
                  </a:lnTo>
                  <a:lnTo>
                    <a:pt x="251" y="97"/>
                  </a:lnTo>
                  <a:lnTo>
                    <a:pt x="251" y="95"/>
                  </a:lnTo>
                  <a:lnTo>
                    <a:pt x="252" y="95"/>
                  </a:lnTo>
                  <a:lnTo>
                    <a:pt x="252" y="94"/>
                  </a:lnTo>
                  <a:lnTo>
                    <a:pt x="253" y="94"/>
                  </a:lnTo>
                  <a:lnTo>
                    <a:pt x="253" y="93"/>
                  </a:lnTo>
                  <a:lnTo>
                    <a:pt x="252" y="93"/>
                  </a:lnTo>
                  <a:lnTo>
                    <a:pt x="252" y="94"/>
                  </a:lnTo>
                  <a:lnTo>
                    <a:pt x="251" y="94"/>
                  </a:lnTo>
                  <a:lnTo>
                    <a:pt x="251" y="93"/>
                  </a:lnTo>
                  <a:lnTo>
                    <a:pt x="249" y="93"/>
                  </a:lnTo>
                  <a:lnTo>
                    <a:pt x="249" y="92"/>
                  </a:lnTo>
                  <a:lnTo>
                    <a:pt x="247" y="94"/>
                  </a:lnTo>
                  <a:lnTo>
                    <a:pt x="247" y="95"/>
                  </a:lnTo>
                  <a:lnTo>
                    <a:pt x="246" y="95"/>
                  </a:lnTo>
                  <a:lnTo>
                    <a:pt x="245" y="94"/>
                  </a:lnTo>
                  <a:lnTo>
                    <a:pt x="245" y="95"/>
                  </a:lnTo>
                  <a:lnTo>
                    <a:pt x="246" y="97"/>
                  </a:lnTo>
                  <a:lnTo>
                    <a:pt x="243" y="97"/>
                  </a:lnTo>
                  <a:lnTo>
                    <a:pt x="241" y="98"/>
                  </a:lnTo>
                  <a:lnTo>
                    <a:pt x="239" y="100"/>
                  </a:lnTo>
                  <a:lnTo>
                    <a:pt x="239" y="105"/>
                  </a:lnTo>
                  <a:lnTo>
                    <a:pt x="237" y="105"/>
                  </a:lnTo>
                  <a:lnTo>
                    <a:pt x="237" y="114"/>
                  </a:lnTo>
                  <a:lnTo>
                    <a:pt x="239" y="114"/>
                  </a:lnTo>
                  <a:lnTo>
                    <a:pt x="240" y="113"/>
                  </a:lnTo>
                  <a:lnTo>
                    <a:pt x="241" y="113"/>
                  </a:lnTo>
                  <a:lnTo>
                    <a:pt x="241" y="116"/>
                  </a:lnTo>
                  <a:lnTo>
                    <a:pt x="242" y="116"/>
                  </a:lnTo>
                  <a:lnTo>
                    <a:pt x="242" y="120"/>
                  </a:lnTo>
                  <a:lnTo>
                    <a:pt x="241" y="120"/>
                  </a:lnTo>
                  <a:lnTo>
                    <a:pt x="241" y="122"/>
                  </a:lnTo>
                  <a:lnTo>
                    <a:pt x="242" y="122"/>
                  </a:lnTo>
                  <a:lnTo>
                    <a:pt x="245" y="124"/>
                  </a:lnTo>
                  <a:lnTo>
                    <a:pt x="243" y="124"/>
                  </a:lnTo>
                  <a:lnTo>
                    <a:pt x="243" y="125"/>
                  </a:lnTo>
                  <a:lnTo>
                    <a:pt x="245" y="125"/>
                  </a:lnTo>
                  <a:lnTo>
                    <a:pt x="245" y="124"/>
                  </a:lnTo>
                  <a:lnTo>
                    <a:pt x="246" y="124"/>
                  </a:lnTo>
                  <a:lnTo>
                    <a:pt x="246" y="125"/>
                  </a:lnTo>
                  <a:lnTo>
                    <a:pt x="247" y="125"/>
                  </a:lnTo>
                  <a:lnTo>
                    <a:pt x="248" y="126"/>
                  </a:lnTo>
                  <a:lnTo>
                    <a:pt x="249" y="126"/>
                  </a:lnTo>
                  <a:lnTo>
                    <a:pt x="251" y="128"/>
                  </a:lnTo>
                  <a:lnTo>
                    <a:pt x="251" y="130"/>
                  </a:lnTo>
                  <a:lnTo>
                    <a:pt x="249" y="131"/>
                  </a:lnTo>
                  <a:lnTo>
                    <a:pt x="249" y="135"/>
                  </a:lnTo>
                  <a:lnTo>
                    <a:pt x="247" y="137"/>
                  </a:lnTo>
                  <a:lnTo>
                    <a:pt x="247" y="136"/>
                  </a:lnTo>
                  <a:lnTo>
                    <a:pt x="246" y="135"/>
                  </a:lnTo>
                  <a:lnTo>
                    <a:pt x="247" y="134"/>
                  </a:lnTo>
                  <a:lnTo>
                    <a:pt x="247" y="132"/>
                  </a:lnTo>
                  <a:lnTo>
                    <a:pt x="246" y="132"/>
                  </a:lnTo>
                  <a:lnTo>
                    <a:pt x="246" y="134"/>
                  </a:lnTo>
                  <a:lnTo>
                    <a:pt x="245" y="135"/>
                  </a:lnTo>
                  <a:lnTo>
                    <a:pt x="246" y="135"/>
                  </a:lnTo>
                  <a:lnTo>
                    <a:pt x="246" y="136"/>
                  </a:lnTo>
                  <a:lnTo>
                    <a:pt x="245" y="136"/>
                  </a:lnTo>
                  <a:lnTo>
                    <a:pt x="245" y="137"/>
                  </a:lnTo>
                  <a:lnTo>
                    <a:pt x="246" y="137"/>
                  </a:lnTo>
                  <a:lnTo>
                    <a:pt x="246" y="138"/>
                  </a:lnTo>
                  <a:lnTo>
                    <a:pt x="243" y="138"/>
                  </a:lnTo>
                  <a:lnTo>
                    <a:pt x="243" y="137"/>
                  </a:lnTo>
                  <a:lnTo>
                    <a:pt x="242" y="136"/>
                  </a:lnTo>
                  <a:lnTo>
                    <a:pt x="241" y="136"/>
                  </a:lnTo>
                  <a:lnTo>
                    <a:pt x="240" y="137"/>
                  </a:lnTo>
                  <a:lnTo>
                    <a:pt x="239" y="141"/>
                  </a:lnTo>
                  <a:lnTo>
                    <a:pt x="239" y="147"/>
                  </a:lnTo>
                  <a:lnTo>
                    <a:pt x="240" y="148"/>
                  </a:lnTo>
                  <a:lnTo>
                    <a:pt x="240" y="156"/>
                  </a:lnTo>
                  <a:lnTo>
                    <a:pt x="241" y="162"/>
                  </a:lnTo>
                  <a:lnTo>
                    <a:pt x="242" y="165"/>
                  </a:lnTo>
                  <a:lnTo>
                    <a:pt x="242" y="167"/>
                  </a:lnTo>
                  <a:lnTo>
                    <a:pt x="243" y="168"/>
                  </a:lnTo>
                  <a:lnTo>
                    <a:pt x="243" y="171"/>
                  </a:lnTo>
                  <a:lnTo>
                    <a:pt x="245" y="173"/>
                  </a:lnTo>
                  <a:lnTo>
                    <a:pt x="247" y="175"/>
                  </a:lnTo>
                  <a:lnTo>
                    <a:pt x="248" y="178"/>
                  </a:lnTo>
                  <a:lnTo>
                    <a:pt x="249" y="179"/>
                  </a:lnTo>
                  <a:lnTo>
                    <a:pt x="252" y="180"/>
                  </a:lnTo>
                  <a:lnTo>
                    <a:pt x="253" y="180"/>
                  </a:lnTo>
                  <a:lnTo>
                    <a:pt x="255" y="184"/>
                  </a:lnTo>
                  <a:lnTo>
                    <a:pt x="258" y="186"/>
                  </a:lnTo>
                  <a:lnTo>
                    <a:pt x="260" y="187"/>
                  </a:lnTo>
                  <a:lnTo>
                    <a:pt x="262" y="187"/>
                  </a:lnTo>
                  <a:lnTo>
                    <a:pt x="262" y="189"/>
                  </a:lnTo>
                  <a:lnTo>
                    <a:pt x="267" y="191"/>
                  </a:lnTo>
                  <a:lnTo>
                    <a:pt x="268" y="192"/>
                  </a:lnTo>
                  <a:lnTo>
                    <a:pt x="282" y="203"/>
                  </a:lnTo>
                  <a:lnTo>
                    <a:pt x="286" y="206"/>
                  </a:lnTo>
                  <a:lnTo>
                    <a:pt x="288" y="206"/>
                  </a:lnTo>
                  <a:lnTo>
                    <a:pt x="289" y="208"/>
                  </a:lnTo>
                  <a:lnTo>
                    <a:pt x="291" y="208"/>
                  </a:lnTo>
                  <a:lnTo>
                    <a:pt x="292" y="206"/>
                  </a:lnTo>
                  <a:lnTo>
                    <a:pt x="292" y="208"/>
                  </a:lnTo>
                  <a:lnTo>
                    <a:pt x="293" y="208"/>
                  </a:lnTo>
                  <a:lnTo>
                    <a:pt x="293" y="209"/>
                  </a:lnTo>
                  <a:lnTo>
                    <a:pt x="297" y="212"/>
                  </a:lnTo>
                  <a:lnTo>
                    <a:pt x="296" y="212"/>
                  </a:lnTo>
                  <a:lnTo>
                    <a:pt x="303" y="228"/>
                  </a:lnTo>
                  <a:lnTo>
                    <a:pt x="303" y="232"/>
                  </a:lnTo>
                  <a:lnTo>
                    <a:pt x="304" y="233"/>
                  </a:lnTo>
                  <a:lnTo>
                    <a:pt x="304" y="234"/>
                  </a:lnTo>
                  <a:lnTo>
                    <a:pt x="307" y="239"/>
                  </a:lnTo>
                  <a:lnTo>
                    <a:pt x="307" y="243"/>
                  </a:lnTo>
                  <a:lnTo>
                    <a:pt x="309" y="249"/>
                  </a:lnTo>
                  <a:lnTo>
                    <a:pt x="310" y="255"/>
                  </a:lnTo>
                  <a:lnTo>
                    <a:pt x="311" y="259"/>
                  </a:lnTo>
                  <a:lnTo>
                    <a:pt x="313" y="261"/>
                  </a:lnTo>
                  <a:lnTo>
                    <a:pt x="315" y="265"/>
                  </a:lnTo>
                  <a:lnTo>
                    <a:pt x="315" y="266"/>
                  </a:lnTo>
                  <a:lnTo>
                    <a:pt x="316" y="266"/>
                  </a:lnTo>
                  <a:lnTo>
                    <a:pt x="322" y="275"/>
                  </a:lnTo>
                  <a:lnTo>
                    <a:pt x="324" y="277"/>
                  </a:lnTo>
                  <a:lnTo>
                    <a:pt x="328" y="278"/>
                  </a:lnTo>
                  <a:lnTo>
                    <a:pt x="329" y="279"/>
                  </a:lnTo>
                  <a:lnTo>
                    <a:pt x="330" y="283"/>
                  </a:lnTo>
                  <a:lnTo>
                    <a:pt x="336" y="288"/>
                  </a:lnTo>
                  <a:lnTo>
                    <a:pt x="338" y="289"/>
                  </a:lnTo>
                  <a:lnTo>
                    <a:pt x="340" y="290"/>
                  </a:lnTo>
                  <a:lnTo>
                    <a:pt x="342" y="290"/>
                  </a:lnTo>
                  <a:lnTo>
                    <a:pt x="342" y="291"/>
                  </a:lnTo>
                  <a:lnTo>
                    <a:pt x="344" y="294"/>
                  </a:lnTo>
                  <a:lnTo>
                    <a:pt x="344" y="296"/>
                  </a:lnTo>
                  <a:lnTo>
                    <a:pt x="346" y="296"/>
                  </a:lnTo>
                  <a:lnTo>
                    <a:pt x="346" y="297"/>
                  </a:lnTo>
                  <a:lnTo>
                    <a:pt x="348" y="298"/>
                  </a:lnTo>
                  <a:lnTo>
                    <a:pt x="349" y="298"/>
                  </a:lnTo>
                  <a:lnTo>
                    <a:pt x="353" y="300"/>
                  </a:lnTo>
                  <a:lnTo>
                    <a:pt x="354" y="300"/>
                  </a:lnTo>
                  <a:lnTo>
                    <a:pt x="359" y="304"/>
                  </a:lnTo>
                  <a:lnTo>
                    <a:pt x="366" y="304"/>
                  </a:lnTo>
                  <a:lnTo>
                    <a:pt x="372" y="306"/>
                  </a:lnTo>
                  <a:lnTo>
                    <a:pt x="373" y="306"/>
                  </a:lnTo>
                  <a:lnTo>
                    <a:pt x="380" y="304"/>
                  </a:lnTo>
                  <a:lnTo>
                    <a:pt x="388" y="306"/>
                  </a:lnTo>
                  <a:lnTo>
                    <a:pt x="398" y="304"/>
                  </a:lnTo>
                  <a:lnTo>
                    <a:pt x="402" y="304"/>
                  </a:lnTo>
                  <a:lnTo>
                    <a:pt x="404" y="307"/>
                  </a:lnTo>
                  <a:lnTo>
                    <a:pt x="404" y="309"/>
                  </a:lnTo>
                  <a:lnTo>
                    <a:pt x="406" y="310"/>
                  </a:lnTo>
                  <a:lnTo>
                    <a:pt x="406" y="313"/>
                  </a:lnTo>
                  <a:lnTo>
                    <a:pt x="404" y="313"/>
                  </a:lnTo>
                  <a:lnTo>
                    <a:pt x="404" y="314"/>
                  </a:lnTo>
                  <a:lnTo>
                    <a:pt x="403" y="315"/>
                  </a:lnTo>
                  <a:lnTo>
                    <a:pt x="402" y="315"/>
                  </a:lnTo>
                  <a:lnTo>
                    <a:pt x="398" y="319"/>
                  </a:lnTo>
                  <a:lnTo>
                    <a:pt x="394" y="321"/>
                  </a:lnTo>
                  <a:lnTo>
                    <a:pt x="392" y="322"/>
                  </a:lnTo>
                  <a:lnTo>
                    <a:pt x="392" y="327"/>
                  </a:lnTo>
                  <a:lnTo>
                    <a:pt x="394" y="328"/>
                  </a:lnTo>
                  <a:lnTo>
                    <a:pt x="395" y="331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401" y="334"/>
                  </a:lnTo>
                  <a:lnTo>
                    <a:pt x="402" y="335"/>
                  </a:lnTo>
                  <a:lnTo>
                    <a:pt x="410" y="339"/>
                  </a:lnTo>
                  <a:lnTo>
                    <a:pt x="416" y="343"/>
                  </a:lnTo>
                  <a:lnTo>
                    <a:pt x="419" y="343"/>
                  </a:lnTo>
                  <a:lnTo>
                    <a:pt x="420" y="344"/>
                  </a:lnTo>
                  <a:lnTo>
                    <a:pt x="422" y="345"/>
                  </a:lnTo>
                  <a:lnTo>
                    <a:pt x="432" y="349"/>
                  </a:lnTo>
                  <a:lnTo>
                    <a:pt x="433" y="350"/>
                  </a:lnTo>
                  <a:lnTo>
                    <a:pt x="433" y="349"/>
                  </a:lnTo>
                  <a:lnTo>
                    <a:pt x="434" y="350"/>
                  </a:lnTo>
                  <a:lnTo>
                    <a:pt x="441" y="352"/>
                  </a:lnTo>
                  <a:lnTo>
                    <a:pt x="447" y="356"/>
                  </a:lnTo>
                  <a:lnTo>
                    <a:pt x="451" y="358"/>
                  </a:lnTo>
                  <a:lnTo>
                    <a:pt x="459" y="366"/>
                  </a:lnTo>
                  <a:lnTo>
                    <a:pt x="460" y="366"/>
                  </a:lnTo>
                  <a:lnTo>
                    <a:pt x="463" y="368"/>
                  </a:lnTo>
                  <a:lnTo>
                    <a:pt x="466" y="369"/>
                  </a:lnTo>
                  <a:lnTo>
                    <a:pt x="471" y="371"/>
                  </a:lnTo>
                  <a:lnTo>
                    <a:pt x="475" y="374"/>
                  </a:lnTo>
                  <a:lnTo>
                    <a:pt x="478" y="375"/>
                  </a:lnTo>
                  <a:lnTo>
                    <a:pt x="479" y="375"/>
                  </a:lnTo>
                  <a:lnTo>
                    <a:pt x="479" y="377"/>
                  </a:lnTo>
                  <a:lnTo>
                    <a:pt x="481" y="376"/>
                  </a:lnTo>
                  <a:lnTo>
                    <a:pt x="482" y="376"/>
                  </a:lnTo>
                  <a:lnTo>
                    <a:pt x="482" y="378"/>
                  </a:lnTo>
                  <a:lnTo>
                    <a:pt x="483" y="378"/>
                  </a:lnTo>
                  <a:lnTo>
                    <a:pt x="483" y="382"/>
                  </a:lnTo>
                  <a:lnTo>
                    <a:pt x="490" y="387"/>
                  </a:lnTo>
                  <a:lnTo>
                    <a:pt x="491" y="387"/>
                  </a:lnTo>
                  <a:lnTo>
                    <a:pt x="493" y="389"/>
                  </a:lnTo>
                  <a:lnTo>
                    <a:pt x="494" y="390"/>
                  </a:lnTo>
                  <a:lnTo>
                    <a:pt x="495" y="393"/>
                  </a:lnTo>
                  <a:lnTo>
                    <a:pt x="496" y="393"/>
                  </a:lnTo>
                  <a:lnTo>
                    <a:pt x="497" y="394"/>
                  </a:lnTo>
                  <a:lnTo>
                    <a:pt x="500" y="398"/>
                  </a:lnTo>
                  <a:lnTo>
                    <a:pt x="502" y="404"/>
                  </a:lnTo>
                  <a:lnTo>
                    <a:pt x="502" y="405"/>
                  </a:lnTo>
                  <a:lnTo>
                    <a:pt x="503" y="405"/>
                  </a:lnTo>
                  <a:lnTo>
                    <a:pt x="503" y="407"/>
                  </a:lnTo>
                  <a:lnTo>
                    <a:pt x="502" y="408"/>
                  </a:lnTo>
                  <a:lnTo>
                    <a:pt x="502" y="409"/>
                  </a:lnTo>
                  <a:lnTo>
                    <a:pt x="501" y="409"/>
                  </a:lnTo>
                  <a:lnTo>
                    <a:pt x="500" y="411"/>
                  </a:lnTo>
                  <a:lnTo>
                    <a:pt x="498" y="413"/>
                  </a:lnTo>
                  <a:lnTo>
                    <a:pt x="498" y="419"/>
                  </a:lnTo>
                  <a:lnTo>
                    <a:pt x="497" y="421"/>
                  </a:lnTo>
                  <a:lnTo>
                    <a:pt x="497" y="424"/>
                  </a:lnTo>
                  <a:lnTo>
                    <a:pt x="496" y="424"/>
                  </a:lnTo>
                  <a:lnTo>
                    <a:pt x="494" y="421"/>
                  </a:lnTo>
                  <a:lnTo>
                    <a:pt x="490" y="421"/>
                  </a:lnTo>
                  <a:lnTo>
                    <a:pt x="489" y="420"/>
                  </a:lnTo>
                  <a:lnTo>
                    <a:pt x="488" y="420"/>
                  </a:lnTo>
                  <a:lnTo>
                    <a:pt x="484" y="417"/>
                  </a:lnTo>
                  <a:lnTo>
                    <a:pt x="482" y="413"/>
                  </a:lnTo>
                  <a:lnTo>
                    <a:pt x="481" y="413"/>
                  </a:lnTo>
                  <a:lnTo>
                    <a:pt x="481" y="412"/>
                  </a:lnTo>
                  <a:lnTo>
                    <a:pt x="482" y="412"/>
                  </a:lnTo>
                  <a:lnTo>
                    <a:pt x="482" y="409"/>
                  </a:lnTo>
                  <a:lnTo>
                    <a:pt x="479" y="409"/>
                  </a:lnTo>
                  <a:lnTo>
                    <a:pt x="482" y="408"/>
                  </a:lnTo>
                  <a:lnTo>
                    <a:pt x="482" y="406"/>
                  </a:lnTo>
                  <a:lnTo>
                    <a:pt x="479" y="405"/>
                  </a:lnTo>
                  <a:lnTo>
                    <a:pt x="479" y="404"/>
                  </a:lnTo>
                  <a:lnTo>
                    <a:pt x="478" y="402"/>
                  </a:lnTo>
                  <a:lnTo>
                    <a:pt x="478" y="399"/>
                  </a:lnTo>
                  <a:lnTo>
                    <a:pt x="476" y="396"/>
                  </a:lnTo>
                  <a:lnTo>
                    <a:pt x="475" y="396"/>
                  </a:lnTo>
                  <a:lnTo>
                    <a:pt x="460" y="395"/>
                  </a:lnTo>
                  <a:lnTo>
                    <a:pt x="458" y="394"/>
                  </a:lnTo>
                  <a:lnTo>
                    <a:pt x="456" y="394"/>
                  </a:lnTo>
                  <a:lnTo>
                    <a:pt x="456" y="393"/>
                  </a:lnTo>
                  <a:lnTo>
                    <a:pt x="454" y="393"/>
                  </a:lnTo>
                  <a:lnTo>
                    <a:pt x="450" y="390"/>
                  </a:lnTo>
                  <a:lnTo>
                    <a:pt x="448" y="390"/>
                  </a:lnTo>
                  <a:lnTo>
                    <a:pt x="447" y="389"/>
                  </a:lnTo>
                  <a:lnTo>
                    <a:pt x="448" y="389"/>
                  </a:lnTo>
                  <a:lnTo>
                    <a:pt x="450" y="388"/>
                  </a:lnTo>
                  <a:lnTo>
                    <a:pt x="450" y="387"/>
                  </a:lnTo>
                  <a:lnTo>
                    <a:pt x="448" y="387"/>
                  </a:lnTo>
                  <a:lnTo>
                    <a:pt x="450" y="386"/>
                  </a:lnTo>
                  <a:lnTo>
                    <a:pt x="452" y="387"/>
                  </a:lnTo>
                  <a:lnTo>
                    <a:pt x="452" y="386"/>
                  </a:lnTo>
                  <a:lnTo>
                    <a:pt x="453" y="384"/>
                  </a:lnTo>
                  <a:lnTo>
                    <a:pt x="452" y="384"/>
                  </a:lnTo>
                  <a:lnTo>
                    <a:pt x="451" y="386"/>
                  </a:lnTo>
                  <a:lnTo>
                    <a:pt x="451" y="384"/>
                  </a:lnTo>
                  <a:lnTo>
                    <a:pt x="448" y="384"/>
                  </a:lnTo>
                  <a:lnTo>
                    <a:pt x="448" y="386"/>
                  </a:lnTo>
                  <a:lnTo>
                    <a:pt x="446" y="386"/>
                  </a:lnTo>
                  <a:lnTo>
                    <a:pt x="446" y="384"/>
                  </a:lnTo>
                  <a:lnTo>
                    <a:pt x="445" y="384"/>
                  </a:lnTo>
                  <a:lnTo>
                    <a:pt x="441" y="383"/>
                  </a:lnTo>
                  <a:lnTo>
                    <a:pt x="438" y="386"/>
                  </a:lnTo>
                  <a:lnTo>
                    <a:pt x="433" y="390"/>
                  </a:lnTo>
                  <a:lnTo>
                    <a:pt x="431" y="396"/>
                  </a:lnTo>
                  <a:lnTo>
                    <a:pt x="429" y="398"/>
                  </a:lnTo>
                  <a:lnTo>
                    <a:pt x="428" y="401"/>
                  </a:lnTo>
                  <a:lnTo>
                    <a:pt x="427" y="402"/>
                  </a:lnTo>
                  <a:lnTo>
                    <a:pt x="426" y="405"/>
                  </a:lnTo>
                  <a:lnTo>
                    <a:pt x="425" y="406"/>
                  </a:lnTo>
                  <a:lnTo>
                    <a:pt x="423" y="406"/>
                  </a:lnTo>
                  <a:lnTo>
                    <a:pt x="422" y="408"/>
                  </a:lnTo>
                  <a:lnTo>
                    <a:pt x="422" y="411"/>
                  </a:lnTo>
                  <a:lnTo>
                    <a:pt x="423" y="413"/>
                  </a:lnTo>
                  <a:lnTo>
                    <a:pt x="423" y="415"/>
                  </a:lnTo>
                  <a:lnTo>
                    <a:pt x="422" y="415"/>
                  </a:lnTo>
                  <a:lnTo>
                    <a:pt x="422" y="417"/>
                  </a:lnTo>
                  <a:lnTo>
                    <a:pt x="420" y="419"/>
                  </a:lnTo>
                  <a:lnTo>
                    <a:pt x="419" y="421"/>
                  </a:lnTo>
                  <a:lnTo>
                    <a:pt x="417" y="423"/>
                  </a:lnTo>
                  <a:lnTo>
                    <a:pt x="417" y="425"/>
                  </a:lnTo>
                  <a:lnTo>
                    <a:pt x="420" y="427"/>
                  </a:lnTo>
                  <a:lnTo>
                    <a:pt x="420" y="429"/>
                  </a:lnTo>
                  <a:lnTo>
                    <a:pt x="419" y="430"/>
                  </a:lnTo>
                  <a:lnTo>
                    <a:pt x="420" y="431"/>
                  </a:lnTo>
                  <a:lnTo>
                    <a:pt x="422" y="432"/>
                  </a:lnTo>
                  <a:lnTo>
                    <a:pt x="423" y="433"/>
                  </a:lnTo>
                  <a:lnTo>
                    <a:pt x="431" y="433"/>
                  </a:lnTo>
                  <a:lnTo>
                    <a:pt x="431" y="435"/>
                  </a:lnTo>
                  <a:lnTo>
                    <a:pt x="432" y="435"/>
                  </a:lnTo>
                  <a:lnTo>
                    <a:pt x="432" y="437"/>
                  </a:lnTo>
                  <a:lnTo>
                    <a:pt x="433" y="437"/>
                  </a:lnTo>
                  <a:lnTo>
                    <a:pt x="438" y="439"/>
                  </a:lnTo>
                  <a:lnTo>
                    <a:pt x="438" y="441"/>
                  </a:lnTo>
                  <a:lnTo>
                    <a:pt x="440" y="441"/>
                  </a:lnTo>
                  <a:lnTo>
                    <a:pt x="441" y="442"/>
                  </a:lnTo>
                  <a:lnTo>
                    <a:pt x="441" y="443"/>
                  </a:lnTo>
                  <a:lnTo>
                    <a:pt x="442" y="444"/>
                  </a:lnTo>
                  <a:lnTo>
                    <a:pt x="445" y="445"/>
                  </a:lnTo>
                  <a:lnTo>
                    <a:pt x="446" y="445"/>
                  </a:lnTo>
                  <a:lnTo>
                    <a:pt x="445" y="449"/>
                  </a:lnTo>
                  <a:lnTo>
                    <a:pt x="444" y="451"/>
                  </a:lnTo>
                  <a:lnTo>
                    <a:pt x="444" y="452"/>
                  </a:lnTo>
                  <a:lnTo>
                    <a:pt x="445" y="454"/>
                  </a:lnTo>
                  <a:lnTo>
                    <a:pt x="445" y="464"/>
                  </a:lnTo>
                  <a:lnTo>
                    <a:pt x="446" y="464"/>
                  </a:lnTo>
                  <a:lnTo>
                    <a:pt x="447" y="466"/>
                  </a:lnTo>
                  <a:lnTo>
                    <a:pt x="446" y="467"/>
                  </a:lnTo>
                  <a:lnTo>
                    <a:pt x="446" y="469"/>
                  </a:lnTo>
                  <a:lnTo>
                    <a:pt x="444" y="472"/>
                  </a:lnTo>
                  <a:lnTo>
                    <a:pt x="440" y="472"/>
                  </a:lnTo>
                  <a:lnTo>
                    <a:pt x="439" y="470"/>
                  </a:lnTo>
                  <a:lnTo>
                    <a:pt x="436" y="470"/>
                  </a:lnTo>
                  <a:lnTo>
                    <a:pt x="433" y="472"/>
                  </a:lnTo>
                  <a:lnTo>
                    <a:pt x="426" y="475"/>
                  </a:lnTo>
                  <a:lnTo>
                    <a:pt x="422" y="476"/>
                  </a:lnTo>
                  <a:lnTo>
                    <a:pt x="422" y="478"/>
                  </a:lnTo>
                  <a:lnTo>
                    <a:pt x="421" y="479"/>
                  </a:lnTo>
                  <a:lnTo>
                    <a:pt x="421" y="480"/>
                  </a:lnTo>
                  <a:lnTo>
                    <a:pt x="420" y="481"/>
                  </a:lnTo>
                  <a:lnTo>
                    <a:pt x="420" y="485"/>
                  </a:lnTo>
                  <a:lnTo>
                    <a:pt x="421" y="488"/>
                  </a:lnTo>
                  <a:lnTo>
                    <a:pt x="421" y="498"/>
                  </a:lnTo>
                  <a:lnTo>
                    <a:pt x="419" y="500"/>
                  </a:lnTo>
                  <a:lnTo>
                    <a:pt x="419" y="501"/>
                  </a:lnTo>
                  <a:lnTo>
                    <a:pt x="417" y="501"/>
                  </a:lnTo>
                  <a:lnTo>
                    <a:pt x="416" y="503"/>
                  </a:lnTo>
                  <a:lnTo>
                    <a:pt x="415" y="503"/>
                  </a:lnTo>
                  <a:lnTo>
                    <a:pt x="411" y="505"/>
                  </a:lnTo>
                  <a:lnTo>
                    <a:pt x="410" y="506"/>
                  </a:lnTo>
                  <a:lnTo>
                    <a:pt x="404" y="513"/>
                  </a:lnTo>
                  <a:lnTo>
                    <a:pt x="403" y="515"/>
                  </a:lnTo>
                  <a:lnTo>
                    <a:pt x="402" y="521"/>
                  </a:lnTo>
                  <a:lnTo>
                    <a:pt x="402" y="522"/>
                  </a:lnTo>
                  <a:lnTo>
                    <a:pt x="401" y="523"/>
                  </a:lnTo>
                  <a:lnTo>
                    <a:pt x="401" y="524"/>
                  </a:lnTo>
                  <a:lnTo>
                    <a:pt x="400" y="524"/>
                  </a:lnTo>
                  <a:lnTo>
                    <a:pt x="397" y="525"/>
                  </a:lnTo>
                  <a:lnTo>
                    <a:pt x="395" y="524"/>
                  </a:lnTo>
                  <a:lnTo>
                    <a:pt x="386" y="525"/>
                  </a:lnTo>
                  <a:lnTo>
                    <a:pt x="384" y="523"/>
                  </a:lnTo>
                  <a:lnTo>
                    <a:pt x="383" y="523"/>
                  </a:lnTo>
                  <a:lnTo>
                    <a:pt x="382" y="522"/>
                  </a:lnTo>
                  <a:lnTo>
                    <a:pt x="382" y="519"/>
                  </a:lnTo>
                  <a:lnTo>
                    <a:pt x="383" y="518"/>
                  </a:lnTo>
                  <a:lnTo>
                    <a:pt x="382" y="517"/>
                  </a:lnTo>
                  <a:lnTo>
                    <a:pt x="382" y="507"/>
                  </a:lnTo>
                  <a:lnTo>
                    <a:pt x="384" y="507"/>
                  </a:lnTo>
                  <a:lnTo>
                    <a:pt x="388" y="506"/>
                  </a:lnTo>
                  <a:lnTo>
                    <a:pt x="389" y="505"/>
                  </a:lnTo>
                  <a:lnTo>
                    <a:pt x="389" y="504"/>
                  </a:lnTo>
                  <a:lnTo>
                    <a:pt x="390" y="501"/>
                  </a:lnTo>
                  <a:lnTo>
                    <a:pt x="392" y="495"/>
                  </a:lnTo>
                  <a:lnTo>
                    <a:pt x="394" y="493"/>
                  </a:lnTo>
                  <a:lnTo>
                    <a:pt x="394" y="491"/>
                  </a:lnTo>
                  <a:lnTo>
                    <a:pt x="390" y="487"/>
                  </a:lnTo>
                  <a:lnTo>
                    <a:pt x="390" y="485"/>
                  </a:lnTo>
                  <a:lnTo>
                    <a:pt x="392" y="485"/>
                  </a:lnTo>
                  <a:lnTo>
                    <a:pt x="396" y="482"/>
                  </a:lnTo>
                  <a:lnTo>
                    <a:pt x="397" y="482"/>
                  </a:lnTo>
                  <a:lnTo>
                    <a:pt x="400" y="481"/>
                  </a:lnTo>
                  <a:lnTo>
                    <a:pt x="402" y="482"/>
                  </a:lnTo>
                  <a:lnTo>
                    <a:pt x="403" y="482"/>
                  </a:lnTo>
                  <a:lnTo>
                    <a:pt x="403" y="481"/>
                  </a:lnTo>
                  <a:lnTo>
                    <a:pt x="404" y="481"/>
                  </a:lnTo>
                  <a:lnTo>
                    <a:pt x="406" y="479"/>
                  </a:lnTo>
                  <a:lnTo>
                    <a:pt x="406" y="478"/>
                  </a:lnTo>
                  <a:lnTo>
                    <a:pt x="407" y="475"/>
                  </a:lnTo>
                  <a:lnTo>
                    <a:pt x="407" y="473"/>
                  </a:lnTo>
                  <a:lnTo>
                    <a:pt x="406" y="472"/>
                  </a:lnTo>
                  <a:lnTo>
                    <a:pt x="406" y="470"/>
                  </a:lnTo>
                  <a:lnTo>
                    <a:pt x="404" y="470"/>
                  </a:lnTo>
                  <a:lnTo>
                    <a:pt x="403" y="469"/>
                  </a:lnTo>
                  <a:lnTo>
                    <a:pt x="403" y="468"/>
                  </a:lnTo>
                  <a:lnTo>
                    <a:pt x="401" y="463"/>
                  </a:lnTo>
                  <a:lnTo>
                    <a:pt x="398" y="450"/>
                  </a:lnTo>
                  <a:lnTo>
                    <a:pt x="398" y="448"/>
                  </a:lnTo>
                  <a:lnTo>
                    <a:pt x="397" y="443"/>
                  </a:lnTo>
                  <a:lnTo>
                    <a:pt x="391" y="437"/>
                  </a:lnTo>
                  <a:lnTo>
                    <a:pt x="391" y="433"/>
                  </a:lnTo>
                  <a:lnTo>
                    <a:pt x="390" y="431"/>
                  </a:lnTo>
                  <a:lnTo>
                    <a:pt x="389" y="430"/>
                  </a:lnTo>
                  <a:lnTo>
                    <a:pt x="389" y="429"/>
                  </a:lnTo>
                  <a:lnTo>
                    <a:pt x="388" y="424"/>
                  </a:lnTo>
                  <a:lnTo>
                    <a:pt x="388" y="418"/>
                  </a:lnTo>
                  <a:lnTo>
                    <a:pt x="385" y="415"/>
                  </a:lnTo>
                  <a:lnTo>
                    <a:pt x="385" y="413"/>
                  </a:lnTo>
                  <a:lnTo>
                    <a:pt x="383" y="412"/>
                  </a:lnTo>
                  <a:lnTo>
                    <a:pt x="383" y="409"/>
                  </a:lnTo>
                  <a:lnTo>
                    <a:pt x="382" y="409"/>
                  </a:lnTo>
                  <a:lnTo>
                    <a:pt x="382" y="408"/>
                  </a:lnTo>
                  <a:lnTo>
                    <a:pt x="377" y="408"/>
                  </a:lnTo>
                  <a:lnTo>
                    <a:pt x="372" y="413"/>
                  </a:lnTo>
                  <a:lnTo>
                    <a:pt x="367" y="411"/>
                  </a:lnTo>
                  <a:lnTo>
                    <a:pt x="366" y="411"/>
                  </a:lnTo>
                  <a:lnTo>
                    <a:pt x="366" y="408"/>
                  </a:lnTo>
                  <a:lnTo>
                    <a:pt x="364" y="406"/>
                  </a:lnTo>
                  <a:lnTo>
                    <a:pt x="363" y="406"/>
                  </a:lnTo>
                  <a:lnTo>
                    <a:pt x="359" y="402"/>
                  </a:lnTo>
                  <a:lnTo>
                    <a:pt x="358" y="404"/>
                  </a:lnTo>
                  <a:lnTo>
                    <a:pt x="357" y="404"/>
                  </a:lnTo>
                  <a:lnTo>
                    <a:pt x="357" y="402"/>
                  </a:lnTo>
                  <a:lnTo>
                    <a:pt x="354" y="400"/>
                  </a:lnTo>
                  <a:lnTo>
                    <a:pt x="352" y="400"/>
                  </a:lnTo>
                  <a:lnTo>
                    <a:pt x="352" y="399"/>
                  </a:lnTo>
                  <a:lnTo>
                    <a:pt x="351" y="399"/>
                  </a:lnTo>
                  <a:lnTo>
                    <a:pt x="351" y="398"/>
                  </a:lnTo>
                  <a:lnTo>
                    <a:pt x="352" y="396"/>
                  </a:lnTo>
                  <a:lnTo>
                    <a:pt x="352" y="394"/>
                  </a:lnTo>
                  <a:lnTo>
                    <a:pt x="353" y="394"/>
                  </a:lnTo>
                  <a:lnTo>
                    <a:pt x="353" y="393"/>
                  </a:lnTo>
                  <a:lnTo>
                    <a:pt x="354" y="393"/>
                  </a:lnTo>
                  <a:lnTo>
                    <a:pt x="354" y="388"/>
                  </a:lnTo>
                  <a:lnTo>
                    <a:pt x="349" y="378"/>
                  </a:lnTo>
                  <a:lnTo>
                    <a:pt x="346" y="375"/>
                  </a:lnTo>
                  <a:lnTo>
                    <a:pt x="345" y="375"/>
                  </a:lnTo>
                  <a:lnTo>
                    <a:pt x="344" y="376"/>
                  </a:lnTo>
                  <a:lnTo>
                    <a:pt x="341" y="376"/>
                  </a:lnTo>
                  <a:lnTo>
                    <a:pt x="341" y="377"/>
                  </a:lnTo>
                  <a:lnTo>
                    <a:pt x="339" y="376"/>
                  </a:lnTo>
                  <a:lnTo>
                    <a:pt x="339" y="377"/>
                  </a:lnTo>
                  <a:lnTo>
                    <a:pt x="336" y="378"/>
                  </a:lnTo>
                  <a:lnTo>
                    <a:pt x="334" y="378"/>
                  </a:lnTo>
                  <a:lnTo>
                    <a:pt x="333" y="377"/>
                  </a:lnTo>
                  <a:lnTo>
                    <a:pt x="333" y="378"/>
                  </a:lnTo>
                  <a:lnTo>
                    <a:pt x="330" y="378"/>
                  </a:lnTo>
                  <a:lnTo>
                    <a:pt x="329" y="380"/>
                  </a:lnTo>
                  <a:lnTo>
                    <a:pt x="328" y="380"/>
                  </a:lnTo>
                  <a:lnTo>
                    <a:pt x="327" y="381"/>
                  </a:lnTo>
                  <a:lnTo>
                    <a:pt x="327" y="378"/>
                  </a:lnTo>
                  <a:lnTo>
                    <a:pt x="328" y="377"/>
                  </a:lnTo>
                  <a:lnTo>
                    <a:pt x="329" y="377"/>
                  </a:lnTo>
                  <a:lnTo>
                    <a:pt x="329" y="376"/>
                  </a:lnTo>
                  <a:lnTo>
                    <a:pt x="332" y="375"/>
                  </a:lnTo>
                  <a:lnTo>
                    <a:pt x="333" y="374"/>
                  </a:lnTo>
                  <a:lnTo>
                    <a:pt x="333" y="372"/>
                  </a:lnTo>
                  <a:lnTo>
                    <a:pt x="332" y="371"/>
                  </a:lnTo>
                  <a:lnTo>
                    <a:pt x="332" y="370"/>
                  </a:lnTo>
                  <a:lnTo>
                    <a:pt x="330" y="371"/>
                  </a:lnTo>
                  <a:lnTo>
                    <a:pt x="328" y="369"/>
                  </a:lnTo>
                  <a:lnTo>
                    <a:pt x="327" y="369"/>
                  </a:lnTo>
                  <a:lnTo>
                    <a:pt x="326" y="366"/>
                  </a:lnTo>
                  <a:lnTo>
                    <a:pt x="322" y="366"/>
                  </a:lnTo>
                  <a:lnTo>
                    <a:pt x="321" y="368"/>
                  </a:lnTo>
                  <a:lnTo>
                    <a:pt x="319" y="368"/>
                  </a:lnTo>
                  <a:lnTo>
                    <a:pt x="317" y="366"/>
                  </a:lnTo>
                  <a:lnTo>
                    <a:pt x="316" y="366"/>
                  </a:lnTo>
                  <a:lnTo>
                    <a:pt x="316" y="369"/>
                  </a:lnTo>
                  <a:lnTo>
                    <a:pt x="315" y="369"/>
                  </a:lnTo>
                  <a:lnTo>
                    <a:pt x="315" y="364"/>
                  </a:lnTo>
                  <a:lnTo>
                    <a:pt x="311" y="357"/>
                  </a:lnTo>
                  <a:lnTo>
                    <a:pt x="310" y="356"/>
                  </a:lnTo>
                  <a:lnTo>
                    <a:pt x="309" y="356"/>
                  </a:lnTo>
                  <a:lnTo>
                    <a:pt x="309" y="353"/>
                  </a:lnTo>
                  <a:lnTo>
                    <a:pt x="307" y="349"/>
                  </a:lnTo>
                  <a:lnTo>
                    <a:pt x="304" y="345"/>
                  </a:lnTo>
                  <a:lnTo>
                    <a:pt x="301" y="343"/>
                  </a:lnTo>
                  <a:lnTo>
                    <a:pt x="296" y="343"/>
                  </a:lnTo>
                  <a:lnTo>
                    <a:pt x="295" y="344"/>
                  </a:lnTo>
                  <a:lnTo>
                    <a:pt x="295" y="345"/>
                  </a:lnTo>
                  <a:lnTo>
                    <a:pt x="291" y="345"/>
                  </a:lnTo>
                  <a:lnTo>
                    <a:pt x="291" y="344"/>
                  </a:lnTo>
                  <a:lnTo>
                    <a:pt x="284" y="340"/>
                  </a:lnTo>
                  <a:lnTo>
                    <a:pt x="283" y="340"/>
                  </a:lnTo>
                  <a:lnTo>
                    <a:pt x="279" y="341"/>
                  </a:lnTo>
                  <a:lnTo>
                    <a:pt x="278" y="341"/>
                  </a:lnTo>
                  <a:lnTo>
                    <a:pt x="277" y="343"/>
                  </a:lnTo>
                  <a:lnTo>
                    <a:pt x="276" y="343"/>
                  </a:lnTo>
                  <a:lnTo>
                    <a:pt x="273" y="345"/>
                  </a:lnTo>
                  <a:lnTo>
                    <a:pt x="272" y="344"/>
                  </a:lnTo>
                  <a:lnTo>
                    <a:pt x="272" y="343"/>
                  </a:lnTo>
                  <a:lnTo>
                    <a:pt x="271" y="341"/>
                  </a:lnTo>
                  <a:lnTo>
                    <a:pt x="270" y="339"/>
                  </a:lnTo>
                  <a:lnTo>
                    <a:pt x="267" y="335"/>
                  </a:lnTo>
                  <a:lnTo>
                    <a:pt x="266" y="334"/>
                  </a:lnTo>
                  <a:lnTo>
                    <a:pt x="265" y="334"/>
                  </a:lnTo>
                  <a:lnTo>
                    <a:pt x="264" y="333"/>
                  </a:lnTo>
                  <a:lnTo>
                    <a:pt x="260" y="333"/>
                  </a:lnTo>
                  <a:lnTo>
                    <a:pt x="257" y="332"/>
                  </a:lnTo>
                  <a:lnTo>
                    <a:pt x="255" y="331"/>
                  </a:lnTo>
                  <a:lnTo>
                    <a:pt x="255" y="332"/>
                  </a:lnTo>
                  <a:lnTo>
                    <a:pt x="254" y="332"/>
                  </a:lnTo>
                  <a:lnTo>
                    <a:pt x="252" y="327"/>
                  </a:lnTo>
                  <a:lnTo>
                    <a:pt x="247" y="321"/>
                  </a:lnTo>
                  <a:lnTo>
                    <a:pt x="242" y="318"/>
                  </a:lnTo>
                  <a:lnTo>
                    <a:pt x="241" y="316"/>
                  </a:lnTo>
                  <a:lnTo>
                    <a:pt x="239" y="316"/>
                  </a:lnTo>
                  <a:lnTo>
                    <a:pt x="239" y="315"/>
                  </a:lnTo>
                  <a:lnTo>
                    <a:pt x="237" y="315"/>
                  </a:lnTo>
                  <a:lnTo>
                    <a:pt x="237" y="310"/>
                  </a:lnTo>
                  <a:lnTo>
                    <a:pt x="229" y="302"/>
                  </a:lnTo>
                  <a:lnTo>
                    <a:pt x="229" y="301"/>
                  </a:lnTo>
                  <a:lnTo>
                    <a:pt x="228" y="301"/>
                  </a:lnTo>
                  <a:lnTo>
                    <a:pt x="226" y="298"/>
                  </a:lnTo>
                  <a:lnTo>
                    <a:pt x="221" y="298"/>
                  </a:lnTo>
                  <a:lnTo>
                    <a:pt x="221" y="297"/>
                  </a:lnTo>
                  <a:lnTo>
                    <a:pt x="220" y="296"/>
                  </a:lnTo>
                  <a:lnTo>
                    <a:pt x="218" y="296"/>
                  </a:lnTo>
                  <a:lnTo>
                    <a:pt x="218" y="295"/>
                  </a:lnTo>
                  <a:lnTo>
                    <a:pt x="217" y="294"/>
                  </a:lnTo>
                  <a:lnTo>
                    <a:pt x="217" y="291"/>
                  </a:lnTo>
                  <a:lnTo>
                    <a:pt x="215" y="286"/>
                  </a:lnTo>
                  <a:lnTo>
                    <a:pt x="209" y="280"/>
                  </a:lnTo>
                  <a:lnTo>
                    <a:pt x="206" y="280"/>
                  </a:lnTo>
                  <a:lnTo>
                    <a:pt x="204" y="279"/>
                  </a:lnTo>
                  <a:lnTo>
                    <a:pt x="203" y="278"/>
                  </a:lnTo>
                  <a:lnTo>
                    <a:pt x="201" y="278"/>
                  </a:lnTo>
                  <a:lnTo>
                    <a:pt x="197" y="277"/>
                  </a:lnTo>
                  <a:lnTo>
                    <a:pt x="195" y="277"/>
                  </a:lnTo>
                  <a:lnTo>
                    <a:pt x="195" y="278"/>
                  </a:lnTo>
                  <a:lnTo>
                    <a:pt x="193" y="279"/>
                  </a:lnTo>
                  <a:lnTo>
                    <a:pt x="192" y="279"/>
                  </a:lnTo>
                  <a:lnTo>
                    <a:pt x="191" y="278"/>
                  </a:lnTo>
                  <a:lnTo>
                    <a:pt x="190" y="278"/>
                  </a:lnTo>
                  <a:lnTo>
                    <a:pt x="190" y="276"/>
                  </a:lnTo>
                  <a:lnTo>
                    <a:pt x="193" y="276"/>
                  </a:lnTo>
                  <a:lnTo>
                    <a:pt x="193" y="275"/>
                  </a:lnTo>
                  <a:lnTo>
                    <a:pt x="195" y="273"/>
                  </a:lnTo>
                  <a:lnTo>
                    <a:pt x="195" y="272"/>
                  </a:lnTo>
                  <a:lnTo>
                    <a:pt x="193" y="271"/>
                  </a:lnTo>
                  <a:lnTo>
                    <a:pt x="193" y="270"/>
                  </a:lnTo>
                  <a:lnTo>
                    <a:pt x="192" y="269"/>
                  </a:lnTo>
                  <a:lnTo>
                    <a:pt x="191" y="269"/>
                  </a:lnTo>
                  <a:lnTo>
                    <a:pt x="191" y="267"/>
                  </a:lnTo>
                  <a:lnTo>
                    <a:pt x="190" y="266"/>
                  </a:lnTo>
                  <a:lnTo>
                    <a:pt x="190" y="265"/>
                  </a:lnTo>
                  <a:lnTo>
                    <a:pt x="189" y="264"/>
                  </a:lnTo>
                  <a:lnTo>
                    <a:pt x="186" y="263"/>
                  </a:lnTo>
                  <a:lnTo>
                    <a:pt x="186" y="261"/>
                  </a:lnTo>
                  <a:lnTo>
                    <a:pt x="185" y="260"/>
                  </a:lnTo>
                  <a:lnTo>
                    <a:pt x="184" y="258"/>
                  </a:lnTo>
                  <a:lnTo>
                    <a:pt x="181" y="257"/>
                  </a:lnTo>
                  <a:lnTo>
                    <a:pt x="174" y="255"/>
                  </a:lnTo>
                  <a:lnTo>
                    <a:pt x="177" y="253"/>
                  </a:lnTo>
                  <a:lnTo>
                    <a:pt x="177" y="249"/>
                  </a:lnTo>
                  <a:lnTo>
                    <a:pt x="175" y="248"/>
                  </a:lnTo>
                  <a:lnTo>
                    <a:pt x="171" y="246"/>
                  </a:lnTo>
                  <a:lnTo>
                    <a:pt x="168" y="246"/>
                  </a:lnTo>
                  <a:lnTo>
                    <a:pt x="166" y="248"/>
                  </a:lnTo>
                  <a:lnTo>
                    <a:pt x="165" y="247"/>
                  </a:lnTo>
                  <a:lnTo>
                    <a:pt x="164" y="245"/>
                  </a:lnTo>
                  <a:lnTo>
                    <a:pt x="166" y="242"/>
                  </a:lnTo>
                  <a:lnTo>
                    <a:pt x="167" y="239"/>
                  </a:lnTo>
                  <a:lnTo>
                    <a:pt x="166" y="239"/>
                  </a:lnTo>
                  <a:lnTo>
                    <a:pt x="166" y="237"/>
                  </a:lnTo>
                  <a:lnTo>
                    <a:pt x="167" y="236"/>
                  </a:lnTo>
                  <a:lnTo>
                    <a:pt x="167" y="234"/>
                  </a:lnTo>
                  <a:lnTo>
                    <a:pt x="166" y="233"/>
                  </a:lnTo>
                  <a:lnTo>
                    <a:pt x="166" y="228"/>
                  </a:lnTo>
                  <a:lnTo>
                    <a:pt x="162" y="221"/>
                  </a:lnTo>
                  <a:lnTo>
                    <a:pt x="160" y="217"/>
                  </a:lnTo>
                  <a:lnTo>
                    <a:pt x="159" y="217"/>
                  </a:lnTo>
                  <a:lnTo>
                    <a:pt x="158" y="216"/>
                  </a:lnTo>
                  <a:lnTo>
                    <a:pt x="158" y="215"/>
                  </a:lnTo>
                  <a:lnTo>
                    <a:pt x="156" y="211"/>
                  </a:lnTo>
                  <a:lnTo>
                    <a:pt x="155" y="197"/>
                  </a:lnTo>
                  <a:lnTo>
                    <a:pt x="154" y="194"/>
                  </a:lnTo>
                  <a:lnTo>
                    <a:pt x="153" y="190"/>
                  </a:lnTo>
                  <a:lnTo>
                    <a:pt x="152" y="189"/>
                  </a:lnTo>
                  <a:lnTo>
                    <a:pt x="149" y="187"/>
                  </a:lnTo>
                  <a:lnTo>
                    <a:pt x="148" y="185"/>
                  </a:lnTo>
                  <a:lnTo>
                    <a:pt x="148" y="184"/>
                  </a:lnTo>
                  <a:lnTo>
                    <a:pt x="147" y="184"/>
                  </a:lnTo>
                  <a:lnTo>
                    <a:pt x="146" y="183"/>
                  </a:lnTo>
                  <a:lnTo>
                    <a:pt x="141" y="183"/>
                  </a:lnTo>
                  <a:lnTo>
                    <a:pt x="137" y="179"/>
                  </a:lnTo>
                  <a:lnTo>
                    <a:pt x="136" y="179"/>
                  </a:lnTo>
                  <a:lnTo>
                    <a:pt x="137" y="180"/>
                  </a:lnTo>
                  <a:lnTo>
                    <a:pt x="136" y="180"/>
                  </a:lnTo>
                  <a:lnTo>
                    <a:pt x="136" y="181"/>
                  </a:lnTo>
                  <a:lnTo>
                    <a:pt x="134" y="181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30" y="178"/>
                  </a:lnTo>
                  <a:lnTo>
                    <a:pt x="129" y="178"/>
                  </a:lnTo>
                  <a:lnTo>
                    <a:pt x="125" y="174"/>
                  </a:lnTo>
                  <a:lnTo>
                    <a:pt x="123" y="173"/>
                  </a:lnTo>
                  <a:lnTo>
                    <a:pt x="122" y="172"/>
                  </a:lnTo>
                  <a:lnTo>
                    <a:pt x="121" y="172"/>
                  </a:lnTo>
                  <a:lnTo>
                    <a:pt x="119" y="171"/>
                  </a:lnTo>
                  <a:lnTo>
                    <a:pt x="117" y="169"/>
                  </a:lnTo>
                  <a:lnTo>
                    <a:pt x="117" y="168"/>
                  </a:lnTo>
                  <a:lnTo>
                    <a:pt x="112" y="166"/>
                  </a:lnTo>
                  <a:lnTo>
                    <a:pt x="111" y="165"/>
                  </a:lnTo>
                  <a:lnTo>
                    <a:pt x="111" y="166"/>
                  </a:lnTo>
                  <a:lnTo>
                    <a:pt x="110" y="167"/>
                  </a:lnTo>
                  <a:lnTo>
                    <a:pt x="109" y="167"/>
                  </a:lnTo>
                  <a:lnTo>
                    <a:pt x="108" y="166"/>
                  </a:lnTo>
                  <a:lnTo>
                    <a:pt x="108" y="165"/>
                  </a:lnTo>
                  <a:lnTo>
                    <a:pt x="106" y="163"/>
                  </a:lnTo>
                  <a:lnTo>
                    <a:pt x="102" y="162"/>
                  </a:lnTo>
                  <a:lnTo>
                    <a:pt x="99" y="162"/>
                  </a:lnTo>
                  <a:lnTo>
                    <a:pt x="98" y="161"/>
                  </a:lnTo>
                  <a:lnTo>
                    <a:pt x="94" y="161"/>
                  </a:lnTo>
                  <a:lnTo>
                    <a:pt x="94" y="160"/>
                  </a:lnTo>
                  <a:lnTo>
                    <a:pt x="91" y="160"/>
                  </a:lnTo>
                  <a:lnTo>
                    <a:pt x="90" y="161"/>
                  </a:lnTo>
                  <a:lnTo>
                    <a:pt x="88" y="161"/>
                  </a:lnTo>
                  <a:lnTo>
                    <a:pt x="88" y="162"/>
                  </a:lnTo>
                  <a:lnTo>
                    <a:pt x="87" y="162"/>
                  </a:lnTo>
                  <a:lnTo>
                    <a:pt x="85" y="165"/>
                  </a:lnTo>
                  <a:lnTo>
                    <a:pt x="84" y="165"/>
                  </a:lnTo>
                  <a:lnTo>
                    <a:pt x="83" y="166"/>
                  </a:lnTo>
                  <a:lnTo>
                    <a:pt x="79" y="168"/>
                  </a:lnTo>
                  <a:lnTo>
                    <a:pt x="78" y="169"/>
                  </a:lnTo>
                  <a:lnTo>
                    <a:pt x="79" y="169"/>
                  </a:lnTo>
                  <a:lnTo>
                    <a:pt x="78" y="171"/>
                  </a:lnTo>
                  <a:lnTo>
                    <a:pt x="78" y="172"/>
                  </a:lnTo>
                  <a:lnTo>
                    <a:pt x="77" y="172"/>
                  </a:lnTo>
                  <a:lnTo>
                    <a:pt x="77" y="175"/>
                  </a:lnTo>
                  <a:lnTo>
                    <a:pt x="75" y="175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69" y="179"/>
                  </a:lnTo>
                  <a:lnTo>
                    <a:pt x="69" y="183"/>
                  </a:lnTo>
                  <a:lnTo>
                    <a:pt x="68" y="183"/>
                  </a:lnTo>
                  <a:lnTo>
                    <a:pt x="67" y="185"/>
                  </a:lnTo>
                  <a:lnTo>
                    <a:pt x="66" y="186"/>
                  </a:lnTo>
                  <a:lnTo>
                    <a:pt x="67" y="187"/>
                  </a:lnTo>
                  <a:lnTo>
                    <a:pt x="67" y="189"/>
                  </a:lnTo>
                  <a:lnTo>
                    <a:pt x="66" y="189"/>
                  </a:lnTo>
                  <a:lnTo>
                    <a:pt x="65" y="190"/>
                  </a:lnTo>
                  <a:lnTo>
                    <a:pt x="63" y="190"/>
                  </a:lnTo>
                  <a:lnTo>
                    <a:pt x="63" y="191"/>
                  </a:lnTo>
                  <a:lnTo>
                    <a:pt x="62" y="191"/>
                  </a:lnTo>
                  <a:lnTo>
                    <a:pt x="62" y="192"/>
                  </a:lnTo>
                  <a:lnTo>
                    <a:pt x="61" y="192"/>
                  </a:lnTo>
                  <a:lnTo>
                    <a:pt x="57" y="194"/>
                  </a:lnTo>
                  <a:lnTo>
                    <a:pt x="50" y="196"/>
                  </a:lnTo>
                  <a:lnTo>
                    <a:pt x="48" y="197"/>
                  </a:lnTo>
                  <a:lnTo>
                    <a:pt x="47" y="198"/>
                  </a:lnTo>
                  <a:lnTo>
                    <a:pt x="38" y="198"/>
                  </a:lnTo>
                  <a:lnTo>
                    <a:pt x="37" y="194"/>
                  </a:lnTo>
                  <a:lnTo>
                    <a:pt x="37" y="193"/>
                  </a:lnTo>
                  <a:lnTo>
                    <a:pt x="38" y="192"/>
                  </a:lnTo>
                  <a:lnTo>
                    <a:pt x="40" y="190"/>
                  </a:lnTo>
                  <a:lnTo>
                    <a:pt x="41" y="189"/>
                  </a:lnTo>
                  <a:lnTo>
                    <a:pt x="43" y="187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7" y="181"/>
                  </a:lnTo>
                  <a:lnTo>
                    <a:pt x="47" y="180"/>
                  </a:lnTo>
                  <a:lnTo>
                    <a:pt x="44" y="178"/>
                  </a:lnTo>
                  <a:lnTo>
                    <a:pt x="44" y="175"/>
                  </a:lnTo>
                  <a:lnTo>
                    <a:pt x="43" y="175"/>
                  </a:lnTo>
                  <a:lnTo>
                    <a:pt x="42" y="177"/>
                  </a:lnTo>
                  <a:lnTo>
                    <a:pt x="41" y="177"/>
                  </a:lnTo>
                  <a:lnTo>
                    <a:pt x="34" y="178"/>
                  </a:lnTo>
                  <a:lnTo>
                    <a:pt x="30" y="178"/>
                  </a:lnTo>
                  <a:lnTo>
                    <a:pt x="30" y="177"/>
                  </a:lnTo>
                  <a:lnTo>
                    <a:pt x="28" y="177"/>
                  </a:lnTo>
                  <a:lnTo>
                    <a:pt x="23" y="173"/>
                  </a:lnTo>
                  <a:lnTo>
                    <a:pt x="22" y="173"/>
                  </a:lnTo>
                  <a:lnTo>
                    <a:pt x="19" y="172"/>
                  </a:lnTo>
                  <a:lnTo>
                    <a:pt x="17" y="172"/>
                  </a:lnTo>
                  <a:lnTo>
                    <a:pt x="16" y="171"/>
                  </a:lnTo>
                  <a:lnTo>
                    <a:pt x="16" y="169"/>
                  </a:lnTo>
                  <a:lnTo>
                    <a:pt x="15" y="168"/>
                  </a:lnTo>
                  <a:lnTo>
                    <a:pt x="13" y="168"/>
                  </a:lnTo>
                  <a:lnTo>
                    <a:pt x="13" y="166"/>
                  </a:lnTo>
                  <a:lnTo>
                    <a:pt x="12" y="165"/>
                  </a:lnTo>
                  <a:lnTo>
                    <a:pt x="12" y="161"/>
                  </a:lnTo>
                  <a:lnTo>
                    <a:pt x="13" y="160"/>
                  </a:lnTo>
                  <a:lnTo>
                    <a:pt x="11" y="157"/>
                  </a:lnTo>
                  <a:lnTo>
                    <a:pt x="11" y="156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1"/>
                  </a:lnTo>
                  <a:lnTo>
                    <a:pt x="15" y="149"/>
                  </a:lnTo>
                  <a:lnTo>
                    <a:pt x="15" y="147"/>
                  </a:lnTo>
                  <a:lnTo>
                    <a:pt x="17" y="144"/>
                  </a:lnTo>
                  <a:lnTo>
                    <a:pt x="19" y="146"/>
                  </a:lnTo>
                  <a:lnTo>
                    <a:pt x="19" y="144"/>
                  </a:lnTo>
                  <a:lnTo>
                    <a:pt x="18" y="142"/>
                  </a:lnTo>
                  <a:lnTo>
                    <a:pt x="18" y="140"/>
                  </a:lnTo>
                  <a:lnTo>
                    <a:pt x="17" y="138"/>
                  </a:lnTo>
                  <a:lnTo>
                    <a:pt x="17" y="136"/>
                  </a:lnTo>
                  <a:lnTo>
                    <a:pt x="15" y="135"/>
                  </a:lnTo>
                  <a:lnTo>
                    <a:pt x="11" y="135"/>
                  </a:lnTo>
                  <a:lnTo>
                    <a:pt x="7" y="134"/>
                  </a:lnTo>
                  <a:lnTo>
                    <a:pt x="6" y="132"/>
                  </a:lnTo>
                  <a:lnTo>
                    <a:pt x="6" y="128"/>
                  </a:lnTo>
                  <a:lnTo>
                    <a:pt x="5" y="125"/>
                  </a:lnTo>
                  <a:lnTo>
                    <a:pt x="3" y="125"/>
                  </a:lnTo>
                  <a:lnTo>
                    <a:pt x="3" y="124"/>
                  </a:lnTo>
                  <a:lnTo>
                    <a:pt x="1" y="123"/>
                  </a:lnTo>
                  <a:lnTo>
                    <a:pt x="1" y="122"/>
                  </a:lnTo>
                  <a:lnTo>
                    <a:pt x="0" y="120"/>
                  </a:lnTo>
                  <a:lnTo>
                    <a:pt x="3" y="118"/>
                  </a:lnTo>
                  <a:lnTo>
                    <a:pt x="5" y="118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9" y="118"/>
                  </a:lnTo>
                  <a:lnTo>
                    <a:pt x="11" y="119"/>
                  </a:lnTo>
                  <a:lnTo>
                    <a:pt x="12" y="118"/>
                  </a:lnTo>
                  <a:lnTo>
                    <a:pt x="12" y="117"/>
                  </a:lnTo>
                  <a:lnTo>
                    <a:pt x="13" y="117"/>
                  </a:lnTo>
                  <a:lnTo>
                    <a:pt x="15" y="116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7" y="113"/>
                  </a:lnTo>
                  <a:lnTo>
                    <a:pt x="19" y="113"/>
                  </a:lnTo>
                  <a:lnTo>
                    <a:pt x="22" y="111"/>
                  </a:lnTo>
                  <a:lnTo>
                    <a:pt x="22" y="107"/>
                  </a:lnTo>
                  <a:lnTo>
                    <a:pt x="23" y="105"/>
                  </a:lnTo>
                  <a:lnTo>
                    <a:pt x="24" y="104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22" y="100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18" y="97"/>
                  </a:lnTo>
                  <a:lnTo>
                    <a:pt x="17" y="95"/>
                  </a:lnTo>
                  <a:lnTo>
                    <a:pt x="16" y="95"/>
                  </a:lnTo>
                  <a:lnTo>
                    <a:pt x="16" y="88"/>
                  </a:lnTo>
                  <a:lnTo>
                    <a:pt x="13" y="87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9" y="83"/>
                  </a:lnTo>
                  <a:lnTo>
                    <a:pt x="9" y="76"/>
                  </a:lnTo>
                  <a:lnTo>
                    <a:pt x="11" y="76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3" y="76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8" y="71"/>
                  </a:lnTo>
                  <a:lnTo>
                    <a:pt x="18" y="70"/>
                  </a:lnTo>
                  <a:lnTo>
                    <a:pt x="21" y="73"/>
                  </a:lnTo>
                  <a:lnTo>
                    <a:pt x="21" y="74"/>
                  </a:lnTo>
                  <a:lnTo>
                    <a:pt x="25" y="74"/>
                  </a:lnTo>
                  <a:lnTo>
                    <a:pt x="28" y="73"/>
                  </a:lnTo>
                  <a:lnTo>
                    <a:pt x="29" y="71"/>
                  </a:lnTo>
                  <a:lnTo>
                    <a:pt x="34" y="71"/>
                  </a:lnTo>
                  <a:lnTo>
                    <a:pt x="36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40" y="68"/>
                  </a:lnTo>
                  <a:lnTo>
                    <a:pt x="40" y="67"/>
                  </a:lnTo>
                  <a:lnTo>
                    <a:pt x="44" y="68"/>
                  </a:lnTo>
                  <a:lnTo>
                    <a:pt x="47" y="70"/>
                  </a:lnTo>
                  <a:lnTo>
                    <a:pt x="48" y="70"/>
                  </a:lnTo>
                  <a:lnTo>
                    <a:pt x="50" y="71"/>
                  </a:lnTo>
                  <a:lnTo>
                    <a:pt x="53" y="71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5" y="68"/>
                  </a:lnTo>
                  <a:lnTo>
                    <a:pt x="59" y="67"/>
                  </a:lnTo>
                  <a:lnTo>
                    <a:pt x="60" y="65"/>
                  </a:lnTo>
                  <a:lnTo>
                    <a:pt x="60" y="62"/>
                  </a:lnTo>
                  <a:lnTo>
                    <a:pt x="61" y="61"/>
                  </a:lnTo>
                  <a:lnTo>
                    <a:pt x="62" y="61"/>
                  </a:lnTo>
                  <a:lnTo>
                    <a:pt x="65" y="58"/>
                  </a:lnTo>
                  <a:lnTo>
                    <a:pt x="65" y="55"/>
                  </a:lnTo>
                  <a:lnTo>
                    <a:pt x="63" y="52"/>
                  </a:lnTo>
                  <a:lnTo>
                    <a:pt x="62" y="51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3" y="49"/>
                  </a:lnTo>
                  <a:lnTo>
                    <a:pt x="65" y="49"/>
                  </a:lnTo>
                  <a:lnTo>
                    <a:pt x="67" y="48"/>
                  </a:lnTo>
                  <a:lnTo>
                    <a:pt x="71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73" y="40"/>
                  </a:lnTo>
                  <a:lnTo>
                    <a:pt x="74" y="39"/>
                  </a:lnTo>
                  <a:lnTo>
                    <a:pt x="78" y="39"/>
                  </a:lnTo>
                  <a:lnTo>
                    <a:pt x="78" y="52"/>
                  </a:lnTo>
                  <a:lnTo>
                    <a:pt x="79" y="52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3" y="55"/>
                  </a:lnTo>
                  <a:lnTo>
                    <a:pt x="85" y="58"/>
                  </a:lnTo>
                  <a:lnTo>
                    <a:pt x="85" y="60"/>
                  </a:lnTo>
                  <a:lnTo>
                    <a:pt x="86" y="60"/>
                  </a:lnTo>
                  <a:lnTo>
                    <a:pt x="88" y="61"/>
                  </a:lnTo>
                  <a:lnTo>
                    <a:pt x="90" y="61"/>
                  </a:lnTo>
                  <a:lnTo>
                    <a:pt x="90" y="60"/>
                  </a:lnTo>
                  <a:lnTo>
                    <a:pt x="91" y="60"/>
                  </a:lnTo>
                  <a:lnTo>
                    <a:pt x="91" y="61"/>
                  </a:lnTo>
                  <a:lnTo>
                    <a:pt x="93" y="61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67"/>
                  </a:lnTo>
                  <a:lnTo>
                    <a:pt x="92" y="68"/>
                  </a:lnTo>
                  <a:lnTo>
                    <a:pt x="93" y="68"/>
                  </a:lnTo>
                  <a:lnTo>
                    <a:pt x="96" y="69"/>
                  </a:lnTo>
                  <a:lnTo>
                    <a:pt x="97" y="70"/>
                  </a:lnTo>
                  <a:lnTo>
                    <a:pt x="97" y="71"/>
                  </a:lnTo>
                  <a:lnTo>
                    <a:pt x="98" y="73"/>
                  </a:lnTo>
                  <a:lnTo>
                    <a:pt x="98" y="76"/>
                  </a:lnTo>
                  <a:lnTo>
                    <a:pt x="99" y="76"/>
                  </a:lnTo>
                  <a:lnTo>
                    <a:pt x="100" y="77"/>
                  </a:lnTo>
                  <a:lnTo>
                    <a:pt x="102" y="77"/>
                  </a:lnTo>
                  <a:lnTo>
                    <a:pt x="103" y="75"/>
                  </a:lnTo>
                  <a:lnTo>
                    <a:pt x="104" y="74"/>
                  </a:lnTo>
                  <a:lnTo>
                    <a:pt x="104" y="71"/>
                  </a:lnTo>
                  <a:lnTo>
                    <a:pt x="103" y="71"/>
                  </a:lnTo>
                  <a:lnTo>
                    <a:pt x="102" y="70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100" y="68"/>
                  </a:lnTo>
                  <a:lnTo>
                    <a:pt x="103" y="67"/>
                  </a:lnTo>
                  <a:lnTo>
                    <a:pt x="102" y="64"/>
                  </a:lnTo>
                  <a:lnTo>
                    <a:pt x="103" y="63"/>
                  </a:lnTo>
                  <a:lnTo>
                    <a:pt x="104" y="63"/>
                  </a:lnTo>
                  <a:lnTo>
                    <a:pt x="104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5" y="60"/>
                  </a:lnTo>
                  <a:lnTo>
                    <a:pt x="105" y="58"/>
                  </a:lnTo>
                  <a:lnTo>
                    <a:pt x="109" y="56"/>
                  </a:lnTo>
                  <a:lnTo>
                    <a:pt x="109" y="54"/>
                  </a:lnTo>
                  <a:lnTo>
                    <a:pt x="110" y="54"/>
                  </a:lnTo>
                  <a:lnTo>
                    <a:pt x="111" y="52"/>
                  </a:lnTo>
                  <a:lnTo>
                    <a:pt x="114" y="48"/>
                  </a:lnTo>
                  <a:lnTo>
                    <a:pt x="114" y="45"/>
                  </a:lnTo>
                  <a:lnTo>
                    <a:pt x="112" y="43"/>
                  </a:lnTo>
                  <a:lnTo>
                    <a:pt x="112" y="40"/>
                  </a:lnTo>
                  <a:lnTo>
                    <a:pt x="111" y="39"/>
                  </a:lnTo>
                  <a:lnTo>
                    <a:pt x="112" y="38"/>
                  </a:lnTo>
                  <a:lnTo>
                    <a:pt x="112" y="37"/>
                  </a:lnTo>
                  <a:lnTo>
                    <a:pt x="114" y="36"/>
                  </a:lnTo>
                  <a:lnTo>
                    <a:pt x="116" y="36"/>
                  </a:lnTo>
                  <a:lnTo>
                    <a:pt x="116" y="37"/>
                  </a:lnTo>
                  <a:lnTo>
                    <a:pt x="117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19" y="37"/>
                  </a:lnTo>
                  <a:lnTo>
                    <a:pt x="119" y="36"/>
                  </a:lnTo>
                  <a:lnTo>
                    <a:pt x="121" y="37"/>
                  </a:lnTo>
                  <a:lnTo>
                    <a:pt x="121" y="44"/>
                  </a:lnTo>
                  <a:lnTo>
                    <a:pt x="122" y="44"/>
                  </a:lnTo>
                  <a:lnTo>
                    <a:pt x="122" y="45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4" y="48"/>
                  </a:lnTo>
                  <a:lnTo>
                    <a:pt x="125" y="49"/>
                  </a:lnTo>
                  <a:lnTo>
                    <a:pt x="131" y="49"/>
                  </a:lnTo>
                  <a:lnTo>
                    <a:pt x="131" y="45"/>
                  </a:lnTo>
                  <a:lnTo>
                    <a:pt x="135" y="45"/>
                  </a:lnTo>
                  <a:lnTo>
                    <a:pt x="137" y="44"/>
                  </a:lnTo>
                  <a:lnTo>
                    <a:pt x="141" y="44"/>
                  </a:lnTo>
                  <a:lnTo>
                    <a:pt x="142" y="45"/>
                  </a:lnTo>
                  <a:lnTo>
                    <a:pt x="142" y="46"/>
                  </a:lnTo>
                  <a:lnTo>
                    <a:pt x="143" y="49"/>
                  </a:lnTo>
                  <a:lnTo>
                    <a:pt x="146" y="50"/>
                  </a:lnTo>
                  <a:lnTo>
                    <a:pt x="146" y="52"/>
                  </a:lnTo>
                  <a:lnTo>
                    <a:pt x="149" y="52"/>
                  </a:lnTo>
                  <a:lnTo>
                    <a:pt x="150" y="51"/>
                  </a:lnTo>
                  <a:lnTo>
                    <a:pt x="150" y="49"/>
                  </a:lnTo>
                  <a:lnTo>
                    <a:pt x="148" y="48"/>
                  </a:lnTo>
                  <a:lnTo>
                    <a:pt x="148" y="44"/>
                  </a:lnTo>
                  <a:lnTo>
                    <a:pt x="149" y="44"/>
                  </a:lnTo>
                  <a:lnTo>
                    <a:pt x="149" y="40"/>
                  </a:lnTo>
                  <a:lnTo>
                    <a:pt x="146" y="40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146" y="37"/>
                  </a:lnTo>
                  <a:lnTo>
                    <a:pt x="144" y="37"/>
                  </a:lnTo>
                  <a:lnTo>
                    <a:pt x="146" y="36"/>
                  </a:lnTo>
                  <a:lnTo>
                    <a:pt x="146" y="33"/>
                  </a:lnTo>
                  <a:lnTo>
                    <a:pt x="147" y="32"/>
                  </a:lnTo>
                  <a:lnTo>
                    <a:pt x="147" y="30"/>
                  </a:lnTo>
                  <a:lnTo>
                    <a:pt x="148" y="30"/>
                  </a:lnTo>
                  <a:lnTo>
                    <a:pt x="152" y="28"/>
                  </a:lnTo>
                  <a:lnTo>
                    <a:pt x="154" y="28"/>
                  </a:lnTo>
                  <a:lnTo>
                    <a:pt x="154" y="31"/>
                  </a:lnTo>
                  <a:lnTo>
                    <a:pt x="155" y="32"/>
                  </a:lnTo>
                  <a:lnTo>
                    <a:pt x="156" y="32"/>
                  </a:lnTo>
                  <a:lnTo>
                    <a:pt x="156" y="33"/>
                  </a:lnTo>
                  <a:lnTo>
                    <a:pt x="162" y="33"/>
                  </a:lnTo>
                  <a:lnTo>
                    <a:pt x="164" y="32"/>
                  </a:lnTo>
                  <a:lnTo>
                    <a:pt x="164" y="28"/>
                  </a:lnTo>
                  <a:lnTo>
                    <a:pt x="162" y="27"/>
                  </a:lnTo>
                  <a:lnTo>
                    <a:pt x="160" y="27"/>
                  </a:lnTo>
                  <a:lnTo>
                    <a:pt x="160" y="22"/>
                  </a:lnTo>
                  <a:lnTo>
                    <a:pt x="162" y="20"/>
                  </a:lnTo>
                  <a:lnTo>
                    <a:pt x="162" y="19"/>
                  </a:lnTo>
                  <a:lnTo>
                    <a:pt x="161" y="19"/>
                  </a:lnTo>
                  <a:lnTo>
                    <a:pt x="161" y="18"/>
                  </a:lnTo>
                  <a:lnTo>
                    <a:pt x="162" y="17"/>
                  </a:lnTo>
                  <a:lnTo>
                    <a:pt x="162" y="15"/>
                  </a:lnTo>
                  <a:lnTo>
                    <a:pt x="164" y="13"/>
                  </a:lnTo>
                  <a:lnTo>
                    <a:pt x="166" y="15"/>
                  </a:lnTo>
                  <a:lnTo>
                    <a:pt x="171" y="14"/>
                  </a:lnTo>
                  <a:lnTo>
                    <a:pt x="171" y="13"/>
                  </a:lnTo>
                  <a:lnTo>
                    <a:pt x="172" y="14"/>
                  </a:lnTo>
                  <a:lnTo>
                    <a:pt x="175" y="15"/>
                  </a:lnTo>
                  <a:lnTo>
                    <a:pt x="175" y="17"/>
                  </a:lnTo>
                  <a:lnTo>
                    <a:pt x="174" y="18"/>
                  </a:lnTo>
                  <a:lnTo>
                    <a:pt x="177" y="18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0" y="20"/>
                  </a:lnTo>
                  <a:lnTo>
                    <a:pt x="181" y="20"/>
                  </a:lnTo>
                  <a:lnTo>
                    <a:pt x="183" y="19"/>
                  </a:lnTo>
                  <a:lnTo>
                    <a:pt x="186" y="19"/>
                  </a:lnTo>
                  <a:lnTo>
                    <a:pt x="187" y="17"/>
                  </a:lnTo>
                  <a:lnTo>
                    <a:pt x="189" y="17"/>
                  </a:lnTo>
                  <a:lnTo>
                    <a:pt x="189" y="13"/>
                  </a:lnTo>
                  <a:lnTo>
                    <a:pt x="190" y="12"/>
                  </a:lnTo>
                  <a:lnTo>
                    <a:pt x="190" y="11"/>
                  </a:lnTo>
                  <a:lnTo>
                    <a:pt x="193" y="7"/>
                  </a:lnTo>
                  <a:lnTo>
                    <a:pt x="196" y="6"/>
                  </a:lnTo>
                  <a:lnTo>
                    <a:pt x="201" y="6"/>
                  </a:lnTo>
                  <a:lnTo>
                    <a:pt x="202" y="7"/>
                  </a:lnTo>
                  <a:lnTo>
                    <a:pt x="203" y="7"/>
                  </a:lnTo>
                  <a:lnTo>
                    <a:pt x="205" y="6"/>
                  </a:lnTo>
                  <a:lnTo>
                    <a:pt x="205" y="5"/>
                  </a:lnTo>
                  <a:lnTo>
                    <a:pt x="206" y="5"/>
                  </a:lnTo>
                  <a:lnTo>
                    <a:pt x="208" y="6"/>
                  </a:lnTo>
                  <a:lnTo>
                    <a:pt x="209" y="6"/>
                  </a:lnTo>
                  <a:lnTo>
                    <a:pt x="210" y="5"/>
                  </a:lnTo>
                  <a:lnTo>
                    <a:pt x="211" y="5"/>
                  </a:lnTo>
                  <a:lnTo>
                    <a:pt x="214" y="6"/>
                  </a:lnTo>
                  <a:lnTo>
                    <a:pt x="215" y="6"/>
                  </a:lnTo>
                  <a:lnTo>
                    <a:pt x="216" y="7"/>
                  </a:lnTo>
                  <a:lnTo>
                    <a:pt x="217" y="7"/>
                  </a:lnTo>
                  <a:lnTo>
                    <a:pt x="218" y="6"/>
                  </a:lnTo>
                  <a:lnTo>
                    <a:pt x="221" y="6"/>
                  </a:lnTo>
                  <a:lnTo>
                    <a:pt x="222" y="5"/>
                  </a:lnTo>
                  <a:lnTo>
                    <a:pt x="224" y="3"/>
                  </a:lnTo>
                  <a:lnTo>
                    <a:pt x="226" y="2"/>
                  </a:lnTo>
                  <a:lnTo>
                    <a:pt x="229" y="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5"/>
            <p:cNvSpPr>
              <a:spLocks noEditPoints="1"/>
            </p:cNvSpPr>
            <p:nvPr/>
          </p:nvSpPr>
          <p:spPr bwMode="auto">
            <a:xfrm>
              <a:off x="3844925" y="3857625"/>
              <a:ext cx="300038" cy="444500"/>
            </a:xfrm>
            <a:custGeom>
              <a:avLst/>
              <a:gdLst/>
              <a:ahLst/>
              <a:cxnLst>
                <a:cxn ang="0">
                  <a:pos x="34" y="165"/>
                </a:cxn>
                <a:cxn ang="0">
                  <a:pos x="33" y="155"/>
                </a:cxn>
                <a:cxn ang="0">
                  <a:pos x="29" y="108"/>
                </a:cxn>
                <a:cxn ang="0">
                  <a:pos x="22" y="83"/>
                </a:cxn>
                <a:cxn ang="0">
                  <a:pos x="87" y="60"/>
                </a:cxn>
                <a:cxn ang="0">
                  <a:pos x="136" y="3"/>
                </a:cxn>
                <a:cxn ang="0">
                  <a:pos x="131" y="27"/>
                </a:cxn>
                <a:cxn ang="0">
                  <a:pos x="112" y="55"/>
                </a:cxn>
                <a:cxn ang="0">
                  <a:pos x="101" y="75"/>
                </a:cxn>
                <a:cxn ang="0">
                  <a:pos x="134" y="94"/>
                </a:cxn>
                <a:cxn ang="0">
                  <a:pos x="146" y="72"/>
                </a:cxn>
                <a:cxn ang="0">
                  <a:pos x="160" y="94"/>
                </a:cxn>
                <a:cxn ang="0">
                  <a:pos x="182" y="100"/>
                </a:cxn>
                <a:cxn ang="0">
                  <a:pos x="180" y="128"/>
                </a:cxn>
                <a:cxn ang="0">
                  <a:pos x="180" y="150"/>
                </a:cxn>
                <a:cxn ang="0">
                  <a:pos x="183" y="186"/>
                </a:cxn>
                <a:cxn ang="0">
                  <a:pos x="174" y="229"/>
                </a:cxn>
                <a:cxn ang="0">
                  <a:pos x="157" y="225"/>
                </a:cxn>
                <a:cxn ang="0">
                  <a:pos x="148" y="227"/>
                </a:cxn>
                <a:cxn ang="0">
                  <a:pos x="124" y="236"/>
                </a:cxn>
                <a:cxn ang="0">
                  <a:pos x="111" y="244"/>
                </a:cxn>
                <a:cxn ang="0">
                  <a:pos x="97" y="252"/>
                </a:cxn>
                <a:cxn ang="0">
                  <a:pos x="91" y="256"/>
                </a:cxn>
                <a:cxn ang="0">
                  <a:pos x="75" y="268"/>
                </a:cxn>
                <a:cxn ang="0">
                  <a:pos x="58" y="274"/>
                </a:cxn>
                <a:cxn ang="0">
                  <a:pos x="44" y="274"/>
                </a:cxn>
                <a:cxn ang="0">
                  <a:pos x="27" y="278"/>
                </a:cxn>
                <a:cxn ang="0">
                  <a:pos x="40" y="264"/>
                </a:cxn>
                <a:cxn ang="0">
                  <a:pos x="15" y="269"/>
                </a:cxn>
                <a:cxn ang="0">
                  <a:pos x="28" y="256"/>
                </a:cxn>
                <a:cxn ang="0">
                  <a:pos x="18" y="257"/>
                </a:cxn>
                <a:cxn ang="0">
                  <a:pos x="5" y="248"/>
                </a:cxn>
                <a:cxn ang="0">
                  <a:pos x="21" y="236"/>
                </a:cxn>
                <a:cxn ang="0">
                  <a:pos x="9" y="235"/>
                </a:cxn>
                <a:cxn ang="0">
                  <a:pos x="6" y="226"/>
                </a:cxn>
                <a:cxn ang="0">
                  <a:pos x="30" y="224"/>
                </a:cxn>
                <a:cxn ang="0">
                  <a:pos x="34" y="208"/>
                </a:cxn>
                <a:cxn ang="0">
                  <a:pos x="65" y="192"/>
                </a:cxn>
                <a:cxn ang="0">
                  <a:pos x="40" y="199"/>
                </a:cxn>
                <a:cxn ang="0">
                  <a:pos x="43" y="183"/>
                </a:cxn>
                <a:cxn ang="0">
                  <a:pos x="59" y="163"/>
                </a:cxn>
                <a:cxn ang="0">
                  <a:pos x="62" y="156"/>
                </a:cxn>
                <a:cxn ang="0">
                  <a:pos x="37" y="146"/>
                </a:cxn>
                <a:cxn ang="0">
                  <a:pos x="27" y="144"/>
                </a:cxn>
                <a:cxn ang="0">
                  <a:pos x="15" y="137"/>
                </a:cxn>
                <a:cxn ang="0">
                  <a:pos x="23" y="123"/>
                </a:cxn>
                <a:cxn ang="0">
                  <a:pos x="22" y="110"/>
                </a:cxn>
                <a:cxn ang="0">
                  <a:pos x="22" y="101"/>
                </a:cxn>
                <a:cxn ang="0">
                  <a:pos x="27" y="94"/>
                </a:cxn>
                <a:cxn ang="0">
                  <a:pos x="27" y="82"/>
                </a:cxn>
                <a:cxn ang="0">
                  <a:pos x="52" y="80"/>
                </a:cxn>
                <a:cxn ang="0">
                  <a:pos x="71" y="83"/>
                </a:cxn>
                <a:cxn ang="0">
                  <a:pos x="81" y="79"/>
                </a:cxn>
                <a:cxn ang="0">
                  <a:pos x="96" y="60"/>
                </a:cxn>
                <a:cxn ang="0">
                  <a:pos x="84" y="58"/>
                </a:cxn>
                <a:cxn ang="0">
                  <a:pos x="81" y="45"/>
                </a:cxn>
                <a:cxn ang="0">
                  <a:pos x="85" y="33"/>
                </a:cxn>
                <a:cxn ang="0">
                  <a:pos x="98" y="20"/>
                </a:cxn>
                <a:cxn ang="0">
                  <a:pos x="112" y="15"/>
                </a:cxn>
                <a:cxn ang="0">
                  <a:pos x="116" y="11"/>
                </a:cxn>
                <a:cxn ang="0">
                  <a:pos x="124" y="27"/>
                </a:cxn>
                <a:cxn ang="0">
                  <a:pos x="133" y="8"/>
                </a:cxn>
              </a:cxnLst>
              <a:rect l="0" t="0" r="r" b="b"/>
              <a:pathLst>
                <a:path w="189" h="280">
                  <a:moveTo>
                    <a:pt x="24" y="267"/>
                  </a:moveTo>
                  <a:lnTo>
                    <a:pt x="28" y="267"/>
                  </a:lnTo>
                  <a:lnTo>
                    <a:pt x="28" y="268"/>
                  </a:lnTo>
                  <a:lnTo>
                    <a:pt x="24" y="269"/>
                  </a:lnTo>
                  <a:lnTo>
                    <a:pt x="24" y="268"/>
                  </a:lnTo>
                  <a:lnTo>
                    <a:pt x="23" y="268"/>
                  </a:lnTo>
                  <a:lnTo>
                    <a:pt x="24" y="267"/>
                  </a:lnTo>
                  <a:close/>
                  <a:moveTo>
                    <a:pt x="141" y="231"/>
                  </a:moveTo>
                  <a:lnTo>
                    <a:pt x="142" y="231"/>
                  </a:lnTo>
                  <a:lnTo>
                    <a:pt x="142" y="232"/>
                  </a:lnTo>
                  <a:lnTo>
                    <a:pt x="141" y="231"/>
                  </a:lnTo>
                  <a:close/>
                  <a:moveTo>
                    <a:pt x="167" y="217"/>
                  </a:moveTo>
                  <a:lnTo>
                    <a:pt x="167" y="218"/>
                  </a:lnTo>
                  <a:lnTo>
                    <a:pt x="168" y="218"/>
                  </a:lnTo>
                  <a:lnTo>
                    <a:pt x="170" y="217"/>
                  </a:lnTo>
                  <a:lnTo>
                    <a:pt x="167" y="217"/>
                  </a:lnTo>
                  <a:close/>
                  <a:moveTo>
                    <a:pt x="28" y="163"/>
                  </a:moveTo>
                  <a:lnTo>
                    <a:pt x="33" y="163"/>
                  </a:lnTo>
                  <a:lnTo>
                    <a:pt x="34" y="164"/>
                  </a:lnTo>
                  <a:lnTo>
                    <a:pt x="34" y="165"/>
                  </a:lnTo>
                  <a:lnTo>
                    <a:pt x="35" y="165"/>
                  </a:lnTo>
                  <a:lnTo>
                    <a:pt x="35" y="166"/>
                  </a:lnTo>
                  <a:lnTo>
                    <a:pt x="34" y="166"/>
                  </a:lnTo>
                  <a:lnTo>
                    <a:pt x="29" y="164"/>
                  </a:lnTo>
                  <a:lnTo>
                    <a:pt x="28" y="163"/>
                  </a:lnTo>
                  <a:close/>
                  <a:moveTo>
                    <a:pt x="62" y="160"/>
                  </a:moveTo>
                  <a:lnTo>
                    <a:pt x="64" y="160"/>
                  </a:lnTo>
                  <a:lnTo>
                    <a:pt x="62" y="162"/>
                  </a:lnTo>
                  <a:lnTo>
                    <a:pt x="62" y="160"/>
                  </a:lnTo>
                  <a:close/>
                  <a:moveTo>
                    <a:pt x="60" y="160"/>
                  </a:moveTo>
                  <a:lnTo>
                    <a:pt x="61" y="160"/>
                  </a:lnTo>
                  <a:lnTo>
                    <a:pt x="62" y="162"/>
                  </a:lnTo>
                  <a:lnTo>
                    <a:pt x="60" y="162"/>
                  </a:lnTo>
                  <a:lnTo>
                    <a:pt x="60" y="160"/>
                  </a:lnTo>
                  <a:close/>
                  <a:moveTo>
                    <a:pt x="33" y="153"/>
                  </a:moveTo>
                  <a:lnTo>
                    <a:pt x="34" y="153"/>
                  </a:lnTo>
                  <a:lnTo>
                    <a:pt x="35" y="156"/>
                  </a:lnTo>
                  <a:lnTo>
                    <a:pt x="35" y="157"/>
                  </a:lnTo>
                  <a:lnTo>
                    <a:pt x="33" y="157"/>
                  </a:lnTo>
                  <a:lnTo>
                    <a:pt x="33" y="155"/>
                  </a:lnTo>
                  <a:lnTo>
                    <a:pt x="31" y="155"/>
                  </a:lnTo>
                  <a:lnTo>
                    <a:pt x="33" y="153"/>
                  </a:lnTo>
                  <a:close/>
                  <a:moveTo>
                    <a:pt x="184" y="145"/>
                  </a:moveTo>
                  <a:lnTo>
                    <a:pt x="186" y="145"/>
                  </a:lnTo>
                  <a:lnTo>
                    <a:pt x="186" y="147"/>
                  </a:lnTo>
                  <a:lnTo>
                    <a:pt x="185" y="147"/>
                  </a:lnTo>
                  <a:lnTo>
                    <a:pt x="185" y="146"/>
                  </a:lnTo>
                  <a:lnTo>
                    <a:pt x="184" y="146"/>
                  </a:lnTo>
                  <a:lnTo>
                    <a:pt x="184" y="145"/>
                  </a:lnTo>
                  <a:close/>
                  <a:moveTo>
                    <a:pt x="18" y="139"/>
                  </a:moveTo>
                  <a:lnTo>
                    <a:pt x="19" y="140"/>
                  </a:lnTo>
                  <a:lnTo>
                    <a:pt x="19" y="139"/>
                  </a:lnTo>
                  <a:lnTo>
                    <a:pt x="18" y="139"/>
                  </a:lnTo>
                  <a:close/>
                  <a:moveTo>
                    <a:pt x="11" y="134"/>
                  </a:moveTo>
                  <a:lnTo>
                    <a:pt x="14" y="134"/>
                  </a:lnTo>
                  <a:lnTo>
                    <a:pt x="12" y="135"/>
                  </a:lnTo>
                  <a:lnTo>
                    <a:pt x="11" y="134"/>
                  </a:lnTo>
                  <a:close/>
                  <a:moveTo>
                    <a:pt x="28" y="104"/>
                  </a:moveTo>
                  <a:lnTo>
                    <a:pt x="28" y="108"/>
                  </a:lnTo>
                  <a:lnTo>
                    <a:pt x="29" y="108"/>
                  </a:lnTo>
                  <a:lnTo>
                    <a:pt x="29" y="106"/>
                  </a:lnTo>
                  <a:lnTo>
                    <a:pt x="28" y="104"/>
                  </a:lnTo>
                  <a:close/>
                  <a:moveTo>
                    <a:pt x="134" y="90"/>
                  </a:moveTo>
                  <a:lnTo>
                    <a:pt x="134" y="94"/>
                  </a:lnTo>
                  <a:lnTo>
                    <a:pt x="133" y="91"/>
                  </a:lnTo>
                  <a:lnTo>
                    <a:pt x="134" y="90"/>
                  </a:lnTo>
                  <a:close/>
                  <a:moveTo>
                    <a:pt x="16" y="90"/>
                  </a:moveTo>
                  <a:lnTo>
                    <a:pt x="16" y="91"/>
                  </a:lnTo>
                  <a:lnTo>
                    <a:pt x="17" y="91"/>
                  </a:lnTo>
                  <a:lnTo>
                    <a:pt x="17" y="92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7" y="95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6" y="90"/>
                  </a:lnTo>
                  <a:close/>
                  <a:moveTo>
                    <a:pt x="19" y="80"/>
                  </a:moveTo>
                  <a:lnTo>
                    <a:pt x="21" y="80"/>
                  </a:lnTo>
                  <a:lnTo>
                    <a:pt x="21" y="82"/>
                  </a:lnTo>
                  <a:lnTo>
                    <a:pt x="22" y="83"/>
                  </a:lnTo>
                  <a:lnTo>
                    <a:pt x="25" y="83"/>
                  </a:lnTo>
                  <a:lnTo>
                    <a:pt x="24" y="85"/>
                  </a:lnTo>
                  <a:lnTo>
                    <a:pt x="22" y="85"/>
                  </a:lnTo>
                  <a:lnTo>
                    <a:pt x="21" y="84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9" y="89"/>
                  </a:lnTo>
                  <a:lnTo>
                    <a:pt x="18" y="89"/>
                  </a:lnTo>
                  <a:lnTo>
                    <a:pt x="18" y="90"/>
                  </a:lnTo>
                  <a:lnTo>
                    <a:pt x="16" y="90"/>
                  </a:lnTo>
                  <a:lnTo>
                    <a:pt x="16" y="88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6" y="86"/>
                  </a:lnTo>
                  <a:lnTo>
                    <a:pt x="16" y="84"/>
                  </a:lnTo>
                  <a:lnTo>
                    <a:pt x="17" y="83"/>
                  </a:lnTo>
                  <a:lnTo>
                    <a:pt x="17" y="82"/>
                  </a:lnTo>
                  <a:lnTo>
                    <a:pt x="19" y="80"/>
                  </a:lnTo>
                  <a:close/>
                  <a:moveTo>
                    <a:pt x="89" y="58"/>
                  </a:moveTo>
                  <a:lnTo>
                    <a:pt x="87" y="60"/>
                  </a:lnTo>
                  <a:lnTo>
                    <a:pt x="86" y="60"/>
                  </a:lnTo>
                  <a:lnTo>
                    <a:pt x="86" y="61"/>
                  </a:lnTo>
                  <a:lnTo>
                    <a:pt x="85" y="61"/>
                  </a:lnTo>
                  <a:lnTo>
                    <a:pt x="85" y="60"/>
                  </a:lnTo>
                  <a:lnTo>
                    <a:pt x="86" y="59"/>
                  </a:lnTo>
                  <a:lnTo>
                    <a:pt x="87" y="59"/>
                  </a:lnTo>
                  <a:lnTo>
                    <a:pt x="89" y="58"/>
                  </a:lnTo>
                  <a:close/>
                  <a:moveTo>
                    <a:pt x="81" y="28"/>
                  </a:moveTo>
                  <a:lnTo>
                    <a:pt x="83" y="29"/>
                  </a:lnTo>
                  <a:lnTo>
                    <a:pt x="84" y="29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29"/>
                  </a:lnTo>
                  <a:lnTo>
                    <a:pt x="81" y="29"/>
                  </a:lnTo>
                  <a:lnTo>
                    <a:pt x="81" y="28"/>
                  </a:lnTo>
                  <a:close/>
                  <a:moveTo>
                    <a:pt x="130" y="0"/>
                  </a:moveTo>
                  <a:lnTo>
                    <a:pt x="131" y="0"/>
                  </a:lnTo>
                  <a:lnTo>
                    <a:pt x="133" y="2"/>
                  </a:lnTo>
                  <a:lnTo>
                    <a:pt x="135" y="3"/>
                  </a:lnTo>
                  <a:lnTo>
                    <a:pt x="136" y="3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41" y="8"/>
                  </a:lnTo>
                  <a:lnTo>
                    <a:pt x="143" y="9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48" y="11"/>
                  </a:lnTo>
                  <a:lnTo>
                    <a:pt x="148" y="10"/>
                  </a:lnTo>
                  <a:lnTo>
                    <a:pt x="149" y="11"/>
                  </a:lnTo>
                  <a:lnTo>
                    <a:pt x="149" y="14"/>
                  </a:lnTo>
                  <a:lnTo>
                    <a:pt x="147" y="14"/>
                  </a:lnTo>
                  <a:lnTo>
                    <a:pt x="145" y="15"/>
                  </a:lnTo>
                  <a:lnTo>
                    <a:pt x="141" y="18"/>
                  </a:lnTo>
                  <a:lnTo>
                    <a:pt x="140" y="18"/>
                  </a:lnTo>
                  <a:lnTo>
                    <a:pt x="136" y="22"/>
                  </a:lnTo>
                  <a:lnTo>
                    <a:pt x="136" y="24"/>
                  </a:lnTo>
                  <a:lnTo>
                    <a:pt x="135" y="24"/>
                  </a:lnTo>
                  <a:lnTo>
                    <a:pt x="135" y="26"/>
                  </a:lnTo>
                  <a:lnTo>
                    <a:pt x="134" y="26"/>
                  </a:lnTo>
                  <a:lnTo>
                    <a:pt x="131" y="27"/>
                  </a:lnTo>
                  <a:lnTo>
                    <a:pt x="130" y="27"/>
                  </a:lnTo>
                  <a:lnTo>
                    <a:pt x="129" y="29"/>
                  </a:lnTo>
                  <a:lnTo>
                    <a:pt x="129" y="34"/>
                  </a:lnTo>
                  <a:lnTo>
                    <a:pt x="128" y="34"/>
                  </a:lnTo>
                  <a:lnTo>
                    <a:pt x="128" y="40"/>
                  </a:lnTo>
                  <a:lnTo>
                    <a:pt x="123" y="45"/>
                  </a:lnTo>
                  <a:lnTo>
                    <a:pt x="123" y="48"/>
                  </a:lnTo>
                  <a:lnTo>
                    <a:pt x="118" y="48"/>
                  </a:lnTo>
                  <a:lnTo>
                    <a:pt x="116" y="51"/>
                  </a:lnTo>
                  <a:lnTo>
                    <a:pt x="112" y="51"/>
                  </a:lnTo>
                  <a:lnTo>
                    <a:pt x="111" y="49"/>
                  </a:lnTo>
                  <a:lnTo>
                    <a:pt x="110" y="51"/>
                  </a:lnTo>
                  <a:lnTo>
                    <a:pt x="108" y="52"/>
                  </a:lnTo>
                  <a:lnTo>
                    <a:pt x="109" y="52"/>
                  </a:lnTo>
                  <a:lnTo>
                    <a:pt x="108" y="53"/>
                  </a:lnTo>
                  <a:lnTo>
                    <a:pt x="109" y="54"/>
                  </a:lnTo>
                  <a:lnTo>
                    <a:pt x="110" y="54"/>
                  </a:lnTo>
                  <a:lnTo>
                    <a:pt x="110" y="55"/>
                  </a:lnTo>
                  <a:lnTo>
                    <a:pt x="111" y="57"/>
                  </a:lnTo>
                  <a:lnTo>
                    <a:pt x="112" y="55"/>
                  </a:lnTo>
                  <a:lnTo>
                    <a:pt x="112" y="57"/>
                  </a:lnTo>
                  <a:lnTo>
                    <a:pt x="114" y="58"/>
                  </a:lnTo>
                  <a:lnTo>
                    <a:pt x="115" y="58"/>
                  </a:lnTo>
                  <a:lnTo>
                    <a:pt x="116" y="57"/>
                  </a:lnTo>
                  <a:lnTo>
                    <a:pt x="117" y="57"/>
                  </a:lnTo>
                  <a:lnTo>
                    <a:pt x="117" y="58"/>
                  </a:lnTo>
                  <a:lnTo>
                    <a:pt x="115" y="59"/>
                  </a:lnTo>
                  <a:lnTo>
                    <a:pt x="111" y="63"/>
                  </a:lnTo>
                  <a:lnTo>
                    <a:pt x="109" y="64"/>
                  </a:lnTo>
                  <a:lnTo>
                    <a:pt x="108" y="64"/>
                  </a:lnTo>
                  <a:lnTo>
                    <a:pt x="104" y="63"/>
                  </a:lnTo>
                  <a:lnTo>
                    <a:pt x="103" y="64"/>
                  </a:lnTo>
                  <a:lnTo>
                    <a:pt x="103" y="65"/>
                  </a:lnTo>
                  <a:lnTo>
                    <a:pt x="102" y="66"/>
                  </a:lnTo>
                  <a:lnTo>
                    <a:pt x="102" y="67"/>
                  </a:lnTo>
                  <a:lnTo>
                    <a:pt x="101" y="67"/>
                  </a:lnTo>
                  <a:lnTo>
                    <a:pt x="98" y="69"/>
                  </a:lnTo>
                  <a:lnTo>
                    <a:pt x="98" y="71"/>
                  </a:lnTo>
                  <a:lnTo>
                    <a:pt x="99" y="72"/>
                  </a:lnTo>
                  <a:lnTo>
                    <a:pt x="101" y="75"/>
                  </a:lnTo>
                  <a:lnTo>
                    <a:pt x="102" y="76"/>
                  </a:lnTo>
                  <a:lnTo>
                    <a:pt x="104" y="76"/>
                  </a:lnTo>
                  <a:lnTo>
                    <a:pt x="105" y="78"/>
                  </a:lnTo>
                  <a:lnTo>
                    <a:pt x="105" y="79"/>
                  </a:lnTo>
                  <a:lnTo>
                    <a:pt x="106" y="80"/>
                  </a:lnTo>
                  <a:lnTo>
                    <a:pt x="109" y="80"/>
                  </a:lnTo>
                  <a:lnTo>
                    <a:pt x="110" y="82"/>
                  </a:lnTo>
                  <a:lnTo>
                    <a:pt x="110" y="86"/>
                  </a:lnTo>
                  <a:lnTo>
                    <a:pt x="111" y="88"/>
                  </a:lnTo>
                  <a:lnTo>
                    <a:pt x="117" y="88"/>
                  </a:lnTo>
                  <a:lnTo>
                    <a:pt x="120" y="90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7" y="92"/>
                  </a:lnTo>
                  <a:lnTo>
                    <a:pt x="128" y="91"/>
                  </a:lnTo>
                  <a:lnTo>
                    <a:pt x="129" y="91"/>
                  </a:lnTo>
                  <a:lnTo>
                    <a:pt x="129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4" y="94"/>
                  </a:lnTo>
                  <a:lnTo>
                    <a:pt x="135" y="92"/>
                  </a:lnTo>
                  <a:lnTo>
                    <a:pt x="135" y="90"/>
                  </a:lnTo>
                  <a:lnTo>
                    <a:pt x="136" y="90"/>
                  </a:lnTo>
                  <a:lnTo>
                    <a:pt x="136" y="89"/>
                  </a:lnTo>
                  <a:lnTo>
                    <a:pt x="135" y="89"/>
                  </a:lnTo>
                  <a:lnTo>
                    <a:pt x="137" y="86"/>
                  </a:lnTo>
                  <a:lnTo>
                    <a:pt x="139" y="86"/>
                  </a:lnTo>
                  <a:lnTo>
                    <a:pt x="140" y="85"/>
                  </a:lnTo>
                  <a:lnTo>
                    <a:pt x="140" y="84"/>
                  </a:lnTo>
                  <a:lnTo>
                    <a:pt x="141" y="84"/>
                  </a:lnTo>
                  <a:lnTo>
                    <a:pt x="139" y="83"/>
                  </a:lnTo>
                  <a:lnTo>
                    <a:pt x="139" y="82"/>
                  </a:lnTo>
                  <a:lnTo>
                    <a:pt x="137" y="80"/>
                  </a:lnTo>
                  <a:lnTo>
                    <a:pt x="139" y="80"/>
                  </a:lnTo>
                  <a:lnTo>
                    <a:pt x="139" y="78"/>
                  </a:lnTo>
                  <a:lnTo>
                    <a:pt x="140" y="78"/>
                  </a:lnTo>
                  <a:lnTo>
                    <a:pt x="141" y="77"/>
                  </a:lnTo>
                  <a:lnTo>
                    <a:pt x="143" y="73"/>
                  </a:lnTo>
                  <a:lnTo>
                    <a:pt x="145" y="72"/>
                  </a:lnTo>
                  <a:lnTo>
                    <a:pt x="146" y="72"/>
                  </a:lnTo>
                  <a:lnTo>
                    <a:pt x="147" y="73"/>
                  </a:lnTo>
                  <a:lnTo>
                    <a:pt x="149" y="75"/>
                  </a:lnTo>
                  <a:lnTo>
                    <a:pt x="151" y="76"/>
                  </a:lnTo>
                  <a:lnTo>
                    <a:pt x="151" y="77"/>
                  </a:lnTo>
                  <a:lnTo>
                    <a:pt x="152" y="77"/>
                  </a:lnTo>
                  <a:lnTo>
                    <a:pt x="152" y="78"/>
                  </a:lnTo>
                  <a:lnTo>
                    <a:pt x="153" y="79"/>
                  </a:lnTo>
                  <a:lnTo>
                    <a:pt x="153" y="80"/>
                  </a:lnTo>
                  <a:lnTo>
                    <a:pt x="152" y="82"/>
                  </a:lnTo>
                  <a:lnTo>
                    <a:pt x="154" y="84"/>
                  </a:lnTo>
                  <a:lnTo>
                    <a:pt x="154" y="86"/>
                  </a:lnTo>
                  <a:lnTo>
                    <a:pt x="155" y="88"/>
                  </a:lnTo>
                  <a:lnTo>
                    <a:pt x="157" y="88"/>
                  </a:lnTo>
                  <a:lnTo>
                    <a:pt x="158" y="89"/>
                  </a:lnTo>
                  <a:lnTo>
                    <a:pt x="159" y="88"/>
                  </a:lnTo>
                  <a:lnTo>
                    <a:pt x="160" y="88"/>
                  </a:lnTo>
                  <a:lnTo>
                    <a:pt x="161" y="89"/>
                  </a:lnTo>
                  <a:lnTo>
                    <a:pt x="161" y="90"/>
                  </a:lnTo>
                  <a:lnTo>
                    <a:pt x="162" y="91"/>
                  </a:lnTo>
                  <a:lnTo>
                    <a:pt x="160" y="94"/>
                  </a:lnTo>
                  <a:lnTo>
                    <a:pt x="161" y="95"/>
                  </a:lnTo>
                  <a:lnTo>
                    <a:pt x="160" y="97"/>
                  </a:lnTo>
                  <a:lnTo>
                    <a:pt x="161" y="97"/>
                  </a:lnTo>
                  <a:lnTo>
                    <a:pt x="162" y="98"/>
                  </a:lnTo>
                  <a:lnTo>
                    <a:pt x="162" y="100"/>
                  </a:lnTo>
                  <a:lnTo>
                    <a:pt x="164" y="98"/>
                  </a:lnTo>
                  <a:lnTo>
                    <a:pt x="165" y="98"/>
                  </a:lnTo>
                  <a:lnTo>
                    <a:pt x="168" y="97"/>
                  </a:lnTo>
                  <a:lnTo>
                    <a:pt x="170" y="97"/>
                  </a:lnTo>
                  <a:lnTo>
                    <a:pt x="171" y="98"/>
                  </a:lnTo>
                  <a:lnTo>
                    <a:pt x="172" y="97"/>
                  </a:lnTo>
                  <a:lnTo>
                    <a:pt x="173" y="97"/>
                  </a:lnTo>
                  <a:lnTo>
                    <a:pt x="173" y="95"/>
                  </a:lnTo>
                  <a:lnTo>
                    <a:pt x="174" y="94"/>
                  </a:lnTo>
                  <a:lnTo>
                    <a:pt x="174" y="95"/>
                  </a:lnTo>
                  <a:lnTo>
                    <a:pt x="178" y="95"/>
                  </a:lnTo>
                  <a:lnTo>
                    <a:pt x="180" y="97"/>
                  </a:lnTo>
                  <a:lnTo>
                    <a:pt x="180" y="98"/>
                  </a:lnTo>
                  <a:lnTo>
                    <a:pt x="182" y="98"/>
                  </a:lnTo>
                  <a:lnTo>
                    <a:pt x="182" y="100"/>
                  </a:lnTo>
                  <a:lnTo>
                    <a:pt x="184" y="100"/>
                  </a:lnTo>
                  <a:lnTo>
                    <a:pt x="184" y="102"/>
                  </a:lnTo>
                  <a:lnTo>
                    <a:pt x="183" y="103"/>
                  </a:lnTo>
                  <a:lnTo>
                    <a:pt x="180" y="103"/>
                  </a:lnTo>
                  <a:lnTo>
                    <a:pt x="179" y="102"/>
                  </a:lnTo>
                  <a:lnTo>
                    <a:pt x="176" y="101"/>
                  </a:lnTo>
                  <a:lnTo>
                    <a:pt x="173" y="101"/>
                  </a:lnTo>
                  <a:lnTo>
                    <a:pt x="174" y="102"/>
                  </a:lnTo>
                  <a:lnTo>
                    <a:pt x="173" y="103"/>
                  </a:lnTo>
                  <a:lnTo>
                    <a:pt x="173" y="109"/>
                  </a:lnTo>
                  <a:lnTo>
                    <a:pt x="176" y="112"/>
                  </a:lnTo>
                  <a:lnTo>
                    <a:pt x="178" y="112"/>
                  </a:lnTo>
                  <a:lnTo>
                    <a:pt x="178" y="116"/>
                  </a:lnTo>
                  <a:lnTo>
                    <a:pt x="179" y="116"/>
                  </a:lnTo>
                  <a:lnTo>
                    <a:pt x="178" y="117"/>
                  </a:lnTo>
                  <a:lnTo>
                    <a:pt x="178" y="121"/>
                  </a:lnTo>
                  <a:lnTo>
                    <a:pt x="179" y="125"/>
                  </a:lnTo>
                  <a:lnTo>
                    <a:pt x="179" y="127"/>
                  </a:lnTo>
                  <a:lnTo>
                    <a:pt x="180" y="127"/>
                  </a:lnTo>
                  <a:lnTo>
                    <a:pt x="180" y="128"/>
                  </a:lnTo>
                  <a:lnTo>
                    <a:pt x="182" y="131"/>
                  </a:lnTo>
                  <a:lnTo>
                    <a:pt x="183" y="131"/>
                  </a:lnTo>
                  <a:lnTo>
                    <a:pt x="184" y="132"/>
                  </a:lnTo>
                  <a:lnTo>
                    <a:pt x="185" y="132"/>
                  </a:lnTo>
                  <a:lnTo>
                    <a:pt x="185" y="137"/>
                  </a:lnTo>
                  <a:lnTo>
                    <a:pt x="184" y="138"/>
                  </a:lnTo>
                  <a:lnTo>
                    <a:pt x="184" y="140"/>
                  </a:lnTo>
                  <a:lnTo>
                    <a:pt x="183" y="140"/>
                  </a:lnTo>
                  <a:lnTo>
                    <a:pt x="182" y="139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3" y="141"/>
                  </a:lnTo>
                  <a:lnTo>
                    <a:pt x="184" y="143"/>
                  </a:lnTo>
                  <a:lnTo>
                    <a:pt x="184" y="145"/>
                  </a:lnTo>
                  <a:lnTo>
                    <a:pt x="183" y="145"/>
                  </a:lnTo>
                  <a:lnTo>
                    <a:pt x="183" y="146"/>
                  </a:lnTo>
                  <a:lnTo>
                    <a:pt x="179" y="147"/>
                  </a:lnTo>
                  <a:lnTo>
                    <a:pt x="179" y="149"/>
                  </a:lnTo>
                  <a:lnTo>
                    <a:pt x="180" y="149"/>
                  </a:lnTo>
                  <a:lnTo>
                    <a:pt x="180" y="150"/>
                  </a:lnTo>
                  <a:lnTo>
                    <a:pt x="183" y="152"/>
                  </a:lnTo>
                  <a:lnTo>
                    <a:pt x="184" y="152"/>
                  </a:lnTo>
                  <a:lnTo>
                    <a:pt x="185" y="153"/>
                  </a:lnTo>
                  <a:lnTo>
                    <a:pt x="184" y="153"/>
                  </a:lnTo>
                  <a:lnTo>
                    <a:pt x="184" y="157"/>
                  </a:lnTo>
                  <a:lnTo>
                    <a:pt x="185" y="158"/>
                  </a:lnTo>
                  <a:lnTo>
                    <a:pt x="185" y="159"/>
                  </a:lnTo>
                  <a:lnTo>
                    <a:pt x="186" y="159"/>
                  </a:lnTo>
                  <a:lnTo>
                    <a:pt x="185" y="162"/>
                  </a:lnTo>
                  <a:lnTo>
                    <a:pt x="186" y="162"/>
                  </a:lnTo>
                  <a:lnTo>
                    <a:pt x="188" y="165"/>
                  </a:lnTo>
                  <a:lnTo>
                    <a:pt x="188" y="170"/>
                  </a:lnTo>
                  <a:lnTo>
                    <a:pt x="186" y="171"/>
                  </a:lnTo>
                  <a:lnTo>
                    <a:pt x="186" y="172"/>
                  </a:lnTo>
                  <a:lnTo>
                    <a:pt x="189" y="175"/>
                  </a:lnTo>
                  <a:lnTo>
                    <a:pt x="189" y="176"/>
                  </a:lnTo>
                  <a:lnTo>
                    <a:pt x="188" y="177"/>
                  </a:lnTo>
                  <a:lnTo>
                    <a:pt x="188" y="178"/>
                  </a:lnTo>
                  <a:lnTo>
                    <a:pt x="186" y="182"/>
                  </a:lnTo>
                  <a:lnTo>
                    <a:pt x="183" y="186"/>
                  </a:lnTo>
                  <a:lnTo>
                    <a:pt x="183" y="190"/>
                  </a:lnTo>
                  <a:lnTo>
                    <a:pt x="182" y="193"/>
                  </a:lnTo>
                  <a:lnTo>
                    <a:pt x="179" y="196"/>
                  </a:lnTo>
                  <a:lnTo>
                    <a:pt x="179" y="199"/>
                  </a:lnTo>
                  <a:lnTo>
                    <a:pt x="180" y="200"/>
                  </a:lnTo>
                  <a:lnTo>
                    <a:pt x="180" y="205"/>
                  </a:lnTo>
                  <a:lnTo>
                    <a:pt x="179" y="206"/>
                  </a:lnTo>
                  <a:lnTo>
                    <a:pt x="177" y="209"/>
                  </a:lnTo>
                  <a:lnTo>
                    <a:pt x="176" y="211"/>
                  </a:lnTo>
                  <a:lnTo>
                    <a:pt x="176" y="212"/>
                  </a:lnTo>
                  <a:lnTo>
                    <a:pt x="174" y="212"/>
                  </a:lnTo>
                  <a:lnTo>
                    <a:pt x="173" y="214"/>
                  </a:lnTo>
                  <a:lnTo>
                    <a:pt x="173" y="218"/>
                  </a:lnTo>
                  <a:lnTo>
                    <a:pt x="170" y="218"/>
                  </a:lnTo>
                  <a:lnTo>
                    <a:pt x="170" y="220"/>
                  </a:lnTo>
                  <a:lnTo>
                    <a:pt x="172" y="223"/>
                  </a:lnTo>
                  <a:lnTo>
                    <a:pt x="172" y="221"/>
                  </a:lnTo>
                  <a:lnTo>
                    <a:pt x="173" y="224"/>
                  </a:lnTo>
                  <a:lnTo>
                    <a:pt x="176" y="225"/>
                  </a:lnTo>
                  <a:lnTo>
                    <a:pt x="174" y="229"/>
                  </a:lnTo>
                  <a:lnTo>
                    <a:pt x="173" y="230"/>
                  </a:lnTo>
                  <a:lnTo>
                    <a:pt x="172" y="230"/>
                  </a:lnTo>
                  <a:lnTo>
                    <a:pt x="172" y="229"/>
                  </a:lnTo>
                  <a:lnTo>
                    <a:pt x="173" y="227"/>
                  </a:lnTo>
                  <a:lnTo>
                    <a:pt x="172" y="227"/>
                  </a:lnTo>
                  <a:lnTo>
                    <a:pt x="172" y="229"/>
                  </a:lnTo>
                  <a:lnTo>
                    <a:pt x="170" y="229"/>
                  </a:lnTo>
                  <a:lnTo>
                    <a:pt x="170" y="227"/>
                  </a:lnTo>
                  <a:lnTo>
                    <a:pt x="168" y="227"/>
                  </a:lnTo>
                  <a:lnTo>
                    <a:pt x="168" y="229"/>
                  </a:lnTo>
                  <a:lnTo>
                    <a:pt x="166" y="229"/>
                  </a:lnTo>
                  <a:lnTo>
                    <a:pt x="165" y="230"/>
                  </a:lnTo>
                  <a:lnTo>
                    <a:pt x="164" y="230"/>
                  </a:lnTo>
                  <a:lnTo>
                    <a:pt x="162" y="229"/>
                  </a:lnTo>
                  <a:lnTo>
                    <a:pt x="161" y="229"/>
                  </a:lnTo>
                  <a:lnTo>
                    <a:pt x="159" y="227"/>
                  </a:lnTo>
                  <a:lnTo>
                    <a:pt x="155" y="227"/>
                  </a:lnTo>
                  <a:lnTo>
                    <a:pt x="155" y="226"/>
                  </a:lnTo>
                  <a:lnTo>
                    <a:pt x="157" y="226"/>
                  </a:lnTo>
                  <a:lnTo>
                    <a:pt x="157" y="225"/>
                  </a:lnTo>
                  <a:lnTo>
                    <a:pt x="155" y="226"/>
                  </a:lnTo>
                  <a:lnTo>
                    <a:pt x="154" y="226"/>
                  </a:lnTo>
                  <a:lnTo>
                    <a:pt x="154" y="225"/>
                  </a:lnTo>
                  <a:lnTo>
                    <a:pt x="153" y="226"/>
                  </a:lnTo>
                  <a:lnTo>
                    <a:pt x="153" y="227"/>
                  </a:lnTo>
                  <a:lnTo>
                    <a:pt x="154" y="227"/>
                  </a:lnTo>
                  <a:lnTo>
                    <a:pt x="154" y="230"/>
                  </a:lnTo>
                  <a:lnTo>
                    <a:pt x="151" y="232"/>
                  </a:lnTo>
                  <a:lnTo>
                    <a:pt x="151" y="233"/>
                  </a:lnTo>
                  <a:lnTo>
                    <a:pt x="148" y="233"/>
                  </a:lnTo>
                  <a:lnTo>
                    <a:pt x="151" y="231"/>
                  </a:lnTo>
                  <a:lnTo>
                    <a:pt x="151" y="230"/>
                  </a:lnTo>
                  <a:lnTo>
                    <a:pt x="149" y="227"/>
                  </a:lnTo>
                  <a:lnTo>
                    <a:pt x="149" y="226"/>
                  </a:lnTo>
                  <a:lnTo>
                    <a:pt x="148" y="226"/>
                  </a:lnTo>
                  <a:lnTo>
                    <a:pt x="148" y="225"/>
                  </a:lnTo>
                  <a:lnTo>
                    <a:pt x="147" y="223"/>
                  </a:lnTo>
                  <a:lnTo>
                    <a:pt x="147" y="225"/>
                  </a:lnTo>
                  <a:lnTo>
                    <a:pt x="148" y="226"/>
                  </a:lnTo>
                  <a:lnTo>
                    <a:pt x="148" y="227"/>
                  </a:lnTo>
                  <a:lnTo>
                    <a:pt x="147" y="229"/>
                  </a:lnTo>
                  <a:lnTo>
                    <a:pt x="147" y="230"/>
                  </a:lnTo>
                  <a:lnTo>
                    <a:pt x="148" y="230"/>
                  </a:lnTo>
                  <a:lnTo>
                    <a:pt x="147" y="232"/>
                  </a:lnTo>
                  <a:lnTo>
                    <a:pt x="146" y="232"/>
                  </a:lnTo>
                  <a:lnTo>
                    <a:pt x="145" y="233"/>
                  </a:lnTo>
                  <a:lnTo>
                    <a:pt x="142" y="233"/>
                  </a:lnTo>
                  <a:lnTo>
                    <a:pt x="142" y="232"/>
                  </a:lnTo>
                  <a:lnTo>
                    <a:pt x="143" y="231"/>
                  </a:lnTo>
                  <a:lnTo>
                    <a:pt x="142" y="230"/>
                  </a:lnTo>
                  <a:lnTo>
                    <a:pt x="141" y="230"/>
                  </a:lnTo>
                  <a:lnTo>
                    <a:pt x="141" y="231"/>
                  </a:lnTo>
                  <a:lnTo>
                    <a:pt x="140" y="231"/>
                  </a:lnTo>
                  <a:lnTo>
                    <a:pt x="140" y="232"/>
                  </a:lnTo>
                  <a:lnTo>
                    <a:pt x="139" y="233"/>
                  </a:lnTo>
                  <a:lnTo>
                    <a:pt x="137" y="233"/>
                  </a:lnTo>
                  <a:lnTo>
                    <a:pt x="136" y="232"/>
                  </a:lnTo>
                  <a:lnTo>
                    <a:pt x="128" y="233"/>
                  </a:lnTo>
                  <a:lnTo>
                    <a:pt x="126" y="235"/>
                  </a:lnTo>
                  <a:lnTo>
                    <a:pt x="124" y="236"/>
                  </a:lnTo>
                  <a:lnTo>
                    <a:pt x="123" y="236"/>
                  </a:lnTo>
                  <a:lnTo>
                    <a:pt x="123" y="237"/>
                  </a:lnTo>
                  <a:lnTo>
                    <a:pt x="122" y="236"/>
                  </a:lnTo>
                  <a:lnTo>
                    <a:pt x="122" y="235"/>
                  </a:lnTo>
                  <a:lnTo>
                    <a:pt x="120" y="237"/>
                  </a:lnTo>
                  <a:lnTo>
                    <a:pt x="120" y="238"/>
                  </a:lnTo>
                  <a:lnTo>
                    <a:pt x="121" y="237"/>
                  </a:lnTo>
                  <a:lnTo>
                    <a:pt x="122" y="237"/>
                  </a:lnTo>
                  <a:lnTo>
                    <a:pt x="123" y="238"/>
                  </a:lnTo>
                  <a:lnTo>
                    <a:pt x="123" y="239"/>
                  </a:lnTo>
                  <a:lnTo>
                    <a:pt x="122" y="241"/>
                  </a:lnTo>
                  <a:lnTo>
                    <a:pt x="122" y="243"/>
                  </a:lnTo>
                  <a:lnTo>
                    <a:pt x="121" y="243"/>
                  </a:lnTo>
                  <a:lnTo>
                    <a:pt x="120" y="244"/>
                  </a:lnTo>
                  <a:lnTo>
                    <a:pt x="117" y="243"/>
                  </a:lnTo>
                  <a:lnTo>
                    <a:pt x="117" y="244"/>
                  </a:lnTo>
                  <a:lnTo>
                    <a:pt x="116" y="245"/>
                  </a:lnTo>
                  <a:lnTo>
                    <a:pt x="116" y="246"/>
                  </a:lnTo>
                  <a:lnTo>
                    <a:pt x="111" y="245"/>
                  </a:lnTo>
                  <a:lnTo>
                    <a:pt x="111" y="244"/>
                  </a:lnTo>
                  <a:lnTo>
                    <a:pt x="110" y="244"/>
                  </a:lnTo>
                  <a:lnTo>
                    <a:pt x="110" y="246"/>
                  </a:lnTo>
                  <a:lnTo>
                    <a:pt x="109" y="248"/>
                  </a:lnTo>
                  <a:lnTo>
                    <a:pt x="108" y="248"/>
                  </a:lnTo>
                  <a:lnTo>
                    <a:pt x="109" y="249"/>
                  </a:lnTo>
                  <a:lnTo>
                    <a:pt x="109" y="250"/>
                  </a:lnTo>
                  <a:lnTo>
                    <a:pt x="108" y="250"/>
                  </a:lnTo>
                  <a:lnTo>
                    <a:pt x="106" y="251"/>
                  </a:lnTo>
                  <a:lnTo>
                    <a:pt x="104" y="252"/>
                  </a:lnTo>
                  <a:lnTo>
                    <a:pt x="103" y="252"/>
                  </a:lnTo>
                  <a:lnTo>
                    <a:pt x="104" y="254"/>
                  </a:lnTo>
                  <a:lnTo>
                    <a:pt x="101" y="255"/>
                  </a:lnTo>
                  <a:lnTo>
                    <a:pt x="99" y="256"/>
                  </a:lnTo>
                  <a:lnTo>
                    <a:pt x="95" y="256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5" y="254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7" y="252"/>
                  </a:lnTo>
                  <a:lnTo>
                    <a:pt x="97" y="251"/>
                  </a:lnTo>
                  <a:lnTo>
                    <a:pt x="96" y="251"/>
                  </a:lnTo>
                  <a:lnTo>
                    <a:pt x="96" y="250"/>
                  </a:lnTo>
                  <a:lnTo>
                    <a:pt x="97" y="250"/>
                  </a:lnTo>
                  <a:lnTo>
                    <a:pt x="97" y="249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5" y="250"/>
                  </a:lnTo>
                  <a:lnTo>
                    <a:pt x="95" y="249"/>
                  </a:lnTo>
                  <a:lnTo>
                    <a:pt x="92" y="250"/>
                  </a:lnTo>
                  <a:lnTo>
                    <a:pt x="92" y="249"/>
                  </a:lnTo>
                  <a:lnTo>
                    <a:pt x="91" y="249"/>
                  </a:lnTo>
                  <a:lnTo>
                    <a:pt x="90" y="250"/>
                  </a:lnTo>
                  <a:lnTo>
                    <a:pt x="89" y="249"/>
                  </a:lnTo>
                  <a:lnTo>
                    <a:pt x="87" y="250"/>
                  </a:lnTo>
                  <a:lnTo>
                    <a:pt x="90" y="251"/>
                  </a:lnTo>
                  <a:lnTo>
                    <a:pt x="91" y="251"/>
                  </a:lnTo>
                  <a:lnTo>
                    <a:pt x="90" y="254"/>
                  </a:lnTo>
                  <a:lnTo>
                    <a:pt x="91" y="254"/>
                  </a:lnTo>
                  <a:lnTo>
                    <a:pt x="91" y="256"/>
                  </a:lnTo>
                  <a:lnTo>
                    <a:pt x="92" y="256"/>
                  </a:lnTo>
                  <a:lnTo>
                    <a:pt x="92" y="258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89" y="262"/>
                  </a:lnTo>
                  <a:lnTo>
                    <a:pt x="85" y="262"/>
                  </a:lnTo>
                  <a:lnTo>
                    <a:pt x="85" y="263"/>
                  </a:lnTo>
                  <a:lnTo>
                    <a:pt x="84" y="264"/>
                  </a:lnTo>
                  <a:lnTo>
                    <a:pt x="84" y="263"/>
                  </a:lnTo>
                  <a:lnTo>
                    <a:pt x="83" y="263"/>
                  </a:lnTo>
                  <a:lnTo>
                    <a:pt x="83" y="262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3" y="263"/>
                  </a:lnTo>
                  <a:lnTo>
                    <a:pt x="83" y="264"/>
                  </a:lnTo>
                  <a:lnTo>
                    <a:pt x="81" y="266"/>
                  </a:lnTo>
                  <a:lnTo>
                    <a:pt x="81" y="268"/>
                  </a:lnTo>
                  <a:lnTo>
                    <a:pt x="80" y="267"/>
                  </a:lnTo>
                  <a:lnTo>
                    <a:pt x="75" y="267"/>
                  </a:lnTo>
                  <a:lnTo>
                    <a:pt x="75" y="268"/>
                  </a:lnTo>
                  <a:lnTo>
                    <a:pt x="74" y="268"/>
                  </a:lnTo>
                  <a:lnTo>
                    <a:pt x="75" y="269"/>
                  </a:lnTo>
                  <a:lnTo>
                    <a:pt x="74" y="269"/>
                  </a:lnTo>
                  <a:lnTo>
                    <a:pt x="74" y="270"/>
                  </a:lnTo>
                  <a:lnTo>
                    <a:pt x="75" y="272"/>
                  </a:lnTo>
                  <a:lnTo>
                    <a:pt x="73" y="270"/>
                  </a:lnTo>
                  <a:lnTo>
                    <a:pt x="71" y="270"/>
                  </a:lnTo>
                  <a:lnTo>
                    <a:pt x="70" y="269"/>
                  </a:lnTo>
                  <a:lnTo>
                    <a:pt x="70" y="270"/>
                  </a:lnTo>
                  <a:lnTo>
                    <a:pt x="68" y="269"/>
                  </a:lnTo>
                  <a:lnTo>
                    <a:pt x="68" y="270"/>
                  </a:lnTo>
                  <a:lnTo>
                    <a:pt x="67" y="272"/>
                  </a:lnTo>
                  <a:lnTo>
                    <a:pt x="67" y="273"/>
                  </a:lnTo>
                  <a:lnTo>
                    <a:pt x="64" y="273"/>
                  </a:lnTo>
                  <a:lnTo>
                    <a:pt x="64" y="272"/>
                  </a:lnTo>
                  <a:lnTo>
                    <a:pt x="62" y="272"/>
                  </a:lnTo>
                  <a:lnTo>
                    <a:pt x="61" y="273"/>
                  </a:lnTo>
                  <a:lnTo>
                    <a:pt x="59" y="273"/>
                  </a:lnTo>
                  <a:lnTo>
                    <a:pt x="58" y="272"/>
                  </a:lnTo>
                  <a:lnTo>
                    <a:pt x="58" y="274"/>
                  </a:lnTo>
                  <a:lnTo>
                    <a:pt x="56" y="274"/>
                  </a:lnTo>
                  <a:lnTo>
                    <a:pt x="55" y="275"/>
                  </a:lnTo>
                  <a:lnTo>
                    <a:pt x="54" y="274"/>
                  </a:lnTo>
                  <a:lnTo>
                    <a:pt x="54" y="275"/>
                  </a:lnTo>
                  <a:lnTo>
                    <a:pt x="53" y="276"/>
                  </a:lnTo>
                  <a:lnTo>
                    <a:pt x="53" y="278"/>
                  </a:lnTo>
                  <a:lnTo>
                    <a:pt x="52" y="276"/>
                  </a:lnTo>
                  <a:lnTo>
                    <a:pt x="50" y="278"/>
                  </a:lnTo>
                  <a:lnTo>
                    <a:pt x="50" y="275"/>
                  </a:lnTo>
                  <a:lnTo>
                    <a:pt x="49" y="276"/>
                  </a:lnTo>
                  <a:lnTo>
                    <a:pt x="49" y="278"/>
                  </a:lnTo>
                  <a:lnTo>
                    <a:pt x="47" y="278"/>
                  </a:lnTo>
                  <a:lnTo>
                    <a:pt x="47" y="275"/>
                  </a:lnTo>
                  <a:lnTo>
                    <a:pt x="48" y="274"/>
                  </a:lnTo>
                  <a:lnTo>
                    <a:pt x="47" y="274"/>
                  </a:lnTo>
                  <a:lnTo>
                    <a:pt x="47" y="275"/>
                  </a:lnTo>
                  <a:lnTo>
                    <a:pt x="46" y="275"/>
                  </a:lnTo>
                  <a:lnTo>
                    <a:pt x="46" y="276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6" y="273"/>
                  </a:lnTo>
                  <a:lnTo>
                    <a:pt x="44" y="273"/>
                  </a:lnTo>
                  <a:lnTo>
                    <a:pt x="43" y="272"/>
                  </a:lnTo>
                  <a:lnTo>
                    <a:pt x="43" y="273"/>
                  </a:lnTo>
                  <a:lnTo>
                    <a:pt x="42" y="274"/>
                  </a:lnTo>
                  <a:lnTo>
                    <a:pt x="39" y="274"/>
                  </a:lnTo>
                  <a:lnTo>
                    <a:pt x="39" y="275"/>
                  </a:lnTo>
                  <a:lnTo>
                    <a:pt x="37" y="275"/>
                  </a:lnTo>
                  <a:lnTo>
                    <a:pt x="37" y="276"/>
                  </a:lnTo>
                  <a:lnTo>
                    <a:pt x="36" y="276"/>
                  </a:lnTo>
                  <a:lnTo>
                    <a:pt x="35" y="275"/>
                  </a:lnTo>
                  <a:lnTo>
                    <a:pt x="34" y="275"/>
                  </a:lnTo>
                  <a:lnTo>
                    <a:pt x="31" y="278"/>
                  </a:lnTo>
                  <a:lnTo>
                    <a:pt x="33" y="278"/>
                  </a:lnTo>
                  <a:lnTo>
                    <a:pt x="30" y="280"/>
                  </a:lnTo>
                  <a:lnTo>
                    <a:pt x="30" y="279"/>
                  </a:lnTo>
                  <a:lnTo>
                    <a:pt x="29" y="279"/>
                  </a:lnTo>
                  <a:lnTo>
                    <a:pt x="28" y="280"/>
                  </a:lnTo>
                  <a:lnTo>
                    <a:pt x="28" y="278"/>
                  </a:lnTo>
                  <a:lnTo>
                    <a:pt x="27" y="278"/>
                  </a:lnTo>
                  <a:lnTo>
                    <a:pt x="28" y="276"/>
                  </a:lnTo>
                  <a:lnTo>
                    <a:pt x="29" y="276"/>
                  </a:lnTo>
                  <a:lnTo>
                    <a:pt x="31" y="274"/>
                  </a:lnTo>
                  <a:lnTo>
                    <a:pt x="33" y="274"/>
                  </a:lnTo>
                  <a:lnTo>
                    <a:pt x="36" y="270"/>
                  </a:lnTo>
                  <a:lnTo>
                    <a:pt x="37" y="270"/>
                  </a:lnTo>
                  <a:lnTo>
                    <a:pt x="39" y="269"/>
                  </a:lnTo>
                  <a:lnTo>
                    <a:pt x="40" y="269"/>
                  </a:lnTo>
                  <a:lnTo>
                    <a:pt x="37" y="268"/>
                  </a:lnTo>
                  <a:lnTo>
                    <a:pt x="29" y="273"/>
                  </a:lnTo>
                  <a:lnTo>
                    <a:pt x="27" y="273"/>
                  </a:lnTo>
                  <a:lnTo>
                    <a:pt x="28" y="272"/>
                  </a:lnTo>
                  <a:lnTo>
                    <a:pt x="29" y="272"/>
                  </a:lnTo>
                  <a:lnTo>
                    <a:pt x="29" y="270"/>
                  </a:lnTo>
                  <a:lnTo>
                    <a:pt x="30" y="270"/>
                  </a:lnTo>
                  <a:lnTo>
                    <a:pt x="31" y="269"/>
                  </a:lnTo>
                  <a:lnTo>
                    <a:pt x="36" y="267"/>
                  </a:lnTo>
                  <a:lnTo>
                    <a:pt x="37" y="266"/>
                  </a:lnTo>
                  <a:lnTo>
                    <a:pt x="39" y="266"/>
                  </a:lnTo>
                  <a:lnTo>
                    <a:pt x="40" y="264"/>
                  </a:lnTo>
                  <a:lnTo>
                    <a:pt x="42" y="264"/>
                  </a:lnTo>
                  <a:lnTo>
                    <a:pt x="43" y="263"/>
                  </a:lnTo>
                  <a:lnTo>
                    <a:pt x="43" y="261"/>
                  </a:lnTo>
                  <a:lnTo>
                    <a:pt x="42" y="261"/>
                  </a:lnTo>
                  <a:lnTo>
                    <a:pt x="42" y="262"/>
                  </a:lnTo>
                  <a:lnTo>
                    <a:pt x="41" y="261"/>
                  </a:lnTo>
                  <a:lnTo>
                    <a:pt x="40" y="261"/>
                  </a:lnTo>
                  <a:lnTo>
                    <a:pt x="40" y="258"/>
                  </a:lnTo>
                  <a:lnTo>
                    <a:pt x="39" y="258"/>
                  </a:lnTo>
                  <a:lnTo>
                    <a:pt x="39" y="261"/>
                  </a:lnTo>
                  <a:lnTo>
                    <a:pt x="40" y="261"/>
                  </a:lnTo>
                  <a:lnTo>
                    <a:pt x="39" y="262"/>
                  </a:lnTo>
                  <a:lnTo>
                    <a:pt x="37" y="262"/>
                  </a:lnTo>
                  <a:lnTo>
                    <a:pt x="35" y="264"/>
                  </a:lnTo>
                  <a:lnTo>
                    <a:pt x="30" y="264"/>
                  </a:lnTo>
                  <a:lnTo>
                    <a:pt x="25" y="266"/>
                  </a:lnTo>
                  <a:lnTo>
                    <a:pt x="23" y="267"/>
                  </a:lnTo>
                  <a:lnTo>
                    <a:pt x="23" y="268"/>
                  </a:lnTo>
                  <a:lnTo>
                    <a:pt x="19" y="269"/>
                  </a:lnTo>
                  <a:lnTo>
                    <a:pt x="15" y="269"/>
                  </a:lnTo>
                  <a:lnTo>
                    <a:pt x="15" y="270"/>
                  </a:lnTo>
                  <a:lnTo>
                    <a:pt x="14" y="270"/>
                  </a:lnTo>
                  <a:lnTo>
                    <a:pt x="14" y="268"/>
                  </a:lnTo>
                  <a:lnTo>
                    <a:pt x="17" y="268"/>
                  </a:lnTo>
                  <a:lnTo>
                    <a:pt x="17" y="266"/>
                  </a:lnTo>
                  <a:lnTo>
                    <a:pt x="16" y="266"/>
                  </a:lnTo>
                  <a:lnTo>
                    <a:pt x="16" y="264"/>
                  </a:lnTo>
                  <a:lnTo>
                    <a:pt x="19" y="264"/>
                  </a:lnTo>
                  <a:lnTo>
                    <a:pt x="22" y="262"/>
                  </a:lnTo>
                  <a:lnTo>
                    <a:pt x="21" y="262"/>
                  </a:lnTo>
                  <a:lnTo>
                    <a:pt x="21" y="261"/>
                  </a:lnTo>
                  <a:lnTo>
                    <a:pt x="23" y="258"/>
                  </a:lnTo>
                  <a:lnTo>
                    <a:pt x="24" y="258"/>
                  </a:lnTo>
                  <a:lnTo>
                    <a:pt x="24" y="260"/>
                  </a:lnTo>
                  <a:lnTo>
                    <a:pt x="25" y="260"/>
                  </a:lnTo>
                  <a:lnTo>
                    <a:pt x="27" y="258"/>
                  </a:lnTo>
                  <a:lnTo>
                    <a:pt x="29" y="258"/>
                  </a:lnTo>
                  <a:lnTo>
                    <a:pt x="29" y="257"/>
                  </a:lnTo>
                  <a:lnTo>
                    <a:pt x="28" y="257"/>
                  </a:lnTo>
                  <a:lnTo>
                    <a:pt x="28" y="256"/>
                  </a:lnTo>
                  <a:lnTo>
                    <a:pt x="29" y="256"/>
                  </a:lnTo>
                  <a:lnTo>
                    <a:pt x="29" y="255"/>
                  </a:lnTo>
                  <a:lnTo>
                    <a:pt x="30" y="255"/>
                  </a:lnTo>
                  <a:lnTo>
                    <a:pt x="31" y="254"/>
                  </a:lnTo>
                  <a:lnTo>
                    <a:pt x="33" y="254"/>
                  </a:lnTo>
                  <a:lnTo>
                    <a:pt x="34" y="252"/>
                  </a:lnTo>
                  <a:lnTo>
                    <a:pt x="36" y="251"/>
                  </a:lnTo>
                  <a:lnTo>
                    <a:pt x="37" y="251"/>
                  </a:lnTo>
                  <a:lnTo>
                    <a:pt x="37" y="250"/>
                  </a:lnTo>
                  <a:lnTo>
                    <a:pt x="35" y="251"/>
                  </a:lnTo>
                  <a:lnTo>
                    <a:pt x="30" y="252"/>
                  </a:lnTo>
                  <a:lnTo>
                    <a:pt x="29" y="254"/>
                  </a:lnTo>
                  <a:lnTo>
                    <a:pt x="27" y="254"/>
                  </a:lnTo>
                  <a:lnTo>
                    <a:pt x="27" y="255"/>
                  </a:lnTo>
                  <a:lnTo>
                    <a:pt x="25" y="256"/>
                  </a:lnTo>
                  <a:lnTo>
                    <a:pt x="25" y="254"/>
                  </a:lnTo>
                  <a:lnTo>
                    <a:pt x="24" y="255"/>
                  </a:lnTo>
                  <a:lnTo>
                    <a:pt x="23" y="255"/>
                  </a:lnTo>
                  <a:lnTo>
                    <a:pt x="21" y="257"/>
                  </a:lnTo>
                  <a:lnTo>
                    <a:pt x="18" y="257"/>
                  </a:lnTo>
                  <a:lnTo>
                    <a:pt x="17" y="258"/>
                  </a:lnTo>
                  <a:lnTo>
                    <a:pt x="16" y="258"/>
                  </a:lnTo>
                  <a:lnTo>
                    <a:pt x="16" y="260"/>
                  </a:lnTo>
                  <a:lnTo>
                    <a:pt x="15" y="260"/>
                  </a:lnTo>
                  <a:lnTo>
                    <a:pt x="15" y="258"/>
                  </a:lnTo>
                  <a:lnTo>
                    <a:pt x="11" y="257"/>
                  </a:lnTo>
                  <a:lnTo>
                    <a:pt x="12" y="256"/>
                  </a:lnTo>
                  <a:lnTo>
                    <a:pt x="12" y="254"/>
                  </a:lnTo>
                  <a:lnTo>
                    <a:pt x="10" y="252"/>
                  </a:lnTo>
                  <a:lnTo>
                    <a:pt x="9" y="255"/>
                  </a:lnTo>
                  <a:lnTo>
                    <a:pt x="8" y="255"/>
                  </a:lnTo>
                  <a:lnTo>
                    <a:pt x="6" y="256"/>
                  </a:lnTo>
                  <a:lnTo>
                    <a:pt x="5" y="256"/>
                  </a:lnTo>
                  <a:lnTo>
                    <a:pt x="6" y="254"/>
                  </a:lnTo>
                  <a:lnTo>
                    <a:pt x="5" y="252"/>
                  </a:lnTo>
                  <a:lnTo>
                    <a:pt x="4" y="252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3" y="249"/>
                  </a:lnTo>
                  <a:lnTo>
                    <a:pt x="5" y="248"/>
                  </a:lnTo>
                  <a:lnTo>
                    <a:pt x="5" y="246"/>
                  </a:lnTo>
                  <a:lnTo>
                    <a:pt x="6" y="246"/>
                  </a:lnTo>
                  <a:lnTo>
                    <a:pt x="6" y="248"/>
                  </a:lnTo>
                  <a:lnTo>
                    <a:pt x="8" y="248"/>
                  </a:lnTo>
                  <a:lnTo>
                    <a:pt x="5" y="250"/>
                  </a:lnTo>
                  <a:lnTo>
                    <a:pt x="9" y="249"/>
                  </a:lnTo>
                  <a:lnTo>
                    <a:pt x="10" y="248"/>
                  </a:lnTo>
                  <a:lnTo>
                    <a:pt x="9" y="248"/>
                  </a:lnTo>
                  <a:lnTo>
                    <a:pt x="9" y="246"/>
                  </a:lnTo>
                  <a:lnTo>
                    <a:pt x="8" y="245"/>
                  </a:lnTo>
                  <a:lnTo>
                    <a:pt x="8" y="244"/>
                  </a:lnTo>
                  <a:lnTo>
                    <a:pt x="9" y="244"/>
                  </a:lnTo>
                  <a:lnTo>
                    <a:pt x="9" y="243"/>
                  </a:lnTo>
                  <a:lnTo>
                    <a:pt x="10" y="243"/>
                  </a:lnTo>
                  <a:lnTo>
                    <a:pt x="11" y="242"/>
                  </a:lnTo>
                  <a:lnTo>
                    <a:pt x="12" y="242"/>
                  </a:lnTo>
                  <a:lnTo>
                    <a:pt x="15" y="241"/>
                  </a:lnTo>
                  <a:lnTo>
                    <a:pt x="18" y="239"/>
                  </a:lnTo>
                  <a:lnTo>
                    <a:pt x="21" y="238"/>
                  </a:lnTo>
                  <a:lnTo>
                    <a:pt x="21" y="236"/>
                  </a:lnTo>
                  <a:lnTo>
                    <a:pt x="22" y="236"/>
                  </a:lnTo>
                  <a:lnTo>
                    <a:pt x="22" y="238"/>
                  </a:lnTo>
                  <a:lnTo>
                    <a:pt x="23" y="238"/>
                  </a:lnTo>
                  <a:lnTo>
                    <a:pt x="23" y="237"/>
                  </a:lnTo>
                  <a:lnTo>
                    <a:pt x="24" y="233"/>
                  </a:lnTo>
                  <a:lnTo>
                    <a:pt x="25" y="233"/>
                  </a:lnTo>
                  <a:lnTo>
                    <a:pt x="27" y="235"/>
                  </a:lnTo>
                  <a:lnTo>
                    <a:pt x="30" y="233"/>
                  </a:lnTo>
                  <a:lnTo>
                    <a:pt x="29" y="233"/>
                  </a:lnTo>
                  <a:lnTo>
                    <a:pt x="29" y="232"/>
                  </a:lnTo>
                  <a:lnTo>
                    <a:pt x="22" y="232"/>
                  </a:lnTo>
                  <a:lnTo>
                    <a:pt x="22" y="233"/>
                  </a:lnTo>
                  <a:lnTo>
                    <a:pt x="21" y="233"/>
                  </a:lnTo>
                  <a:lnTo>
                    <a:pt x="21" y="232"/>
                  </a:lnTo>
                  <a:lnTo>
                    <a:pt x="18" y="232"/>
                  </a:lnTo>
                  <a:lnTo>
                    <a:pt x="14" y="235"/>
                  </a:lnTo>
                  <a:lnTo>
                    <a:pt x="11" y="235"/>
                  </a:lnTo>
                  <a:lnTo>
                    <a:pt x="11" y="233"/>
                  </a:lnTo>
                  <a:lnTo>
                    <a:pt x="8" y="233"/>
                  </a:lnTo>
                  <a:lnTo>
                    <a:pt x="9" y="235"/>
                  </a:lnTo>
                  <a:lnTo>
                    <a:pt x="8" y="235"/>
                  </a:lnTo>
                  <a:lnTo>
                    <a:pt x="5" y="233"/>
                  </a:lnTo>
                  <a:lnTo>
                    <a:pt x="4" y="233"/>
                  </a:lnTo>
                  <a:lnTo>
                    <a:pt x="4" y="235"/>
                  </a:lnTo>
                  <a:lnTo>
                    <a:pt x="3" y="236"/>
                  </a:lnTo>
                  <a:lnTo>
                    <a:pt x="2" y="236"/>
                  </a:lnTo>
                  <a:lnTo>
                    <a:pt x="0" y="235"/>
                  </a:lnTo>
                  <a:lnTo>
                    <a:pt x="0" y="231"/>
                  </a:lnTo>
                  <a:lnTo>
                    <a:pt x="2" y="231"/>
                  </a:lnTo>
                  <a:lnTo>
                    <a:pt x="2" y="230"/>
                  </a:lnTo>
                  <a:lnTo>
                    <a:pt x="0" y="230"/>
                  </a:lnTo>
                  <a:lnTo>
                    <a:pt x="2" y="229"/>
                  </a:lnTo>
                  <a:lnTo>
                    <a:pt x="3" y="229"/>
                  </a:lnTo>
                  <a:lnTo>
                    <a:pt x="3" y="230"/>
                  </a:lnTo>
                  <a:lnTo>
                    <a:pt x="4" y="230"/>
                  </a:lnTo>
                  <a:lnTo>
                    <a:pt x="4" y="229"/>
                  </a:lnTo>
                  <a:lnTo>
                    <a:pt x="5" y="227"/>
                  </a:lnTo>
                  <a:lnTo>
                    <a:pt x="4" y="227"/>
                  </a:lnTo>
                  <a:lnTo>
                    <a:pt x="4" y="226"/>
                  </a:lnTo>
                  <a:lnTo>
                    <a:pt x="6" y="226"/>
                  </a:lnTo>
                  <a:lnTo>
                    <a:pt x="8" y="225"/>
                  </a:lnTo>
                  <a:lnTo>
                    <a:pt x="8" y="224"/>
                  </a:lnTo>
                  <a:lnTo>
                    <a:pt x="9" y="224"/>
                  </a:lnTo>
                  <a:lnTo>
                    <a:pt x="12" y="223"/>
                  </a:lnTo>
                  <a:lnTo>
                    <a:pt x="14" y="223"/>
                  </a:lnTo>
                  <a:lnTo>
                    <a:pt x="14" y="226"/>
                  </a:lnTo>
                  <a:lnTo>
                    <a:pt x="16" y="225"/>
                  </a:lnTo>
                  <a:lnTo>
                    <a:pt x="17" y="225"/>
                  </a:lnTo>
                  <a:lnTo>
                    <a:pt x="18" y="224"/>
                  </a:lnTo>
                  <a:lnTo>
                    <a:pt x="18" y="223"/>
                  </a:lnTo>
                  <a:lnTo>
                    <a:pt x="17" y="221"/>
                  </a:lnTo>
                  <a:lnTo>
                    <a:pt x="19" y="220"/>
                  </a:lnTo>
                  <a:lnTo>
                    <a:pt x="19" y="225"/>
                  </a:lnTo>
                  <a:lnTo>
                    <a:pt x="21" y="225"/>
                  </a:lnTo>
                  <a:lnTo>
                    <a:pt x="22" y="226"/>
                  </a:lnTo>
                  <a:lnTo>
                    <a:pt x="25" y="226"/>
                  </a:lnTo>
                  <a:lnTo>
                    <a:pt x="28" y="224"/>
                  </a:lnTo>
                  <a:lnTo>
                    <a:pt x="28" y="225"/>
                  </a:lnTo>
                  <a:lnTo>
                    <a:pt x="31" y="225"/>
                  </a:lnTo>
                  <a:lnTo>
                    <a:pt x="30" y="224"/>
                  </a:lnTo>
                  <a:lnTo>
                    <a:pt x="25" y="224"/>
                  </a:lnTo>
                  <a:lnTo>
                    <a:pt x="25" y="223"/>
                  </a:lnTo>
                  <a:lnTo>
                    <a:pt x="27" y="223"/>
                  </a:lnTo>
                  <a:lnTo>
                    <a:pt x="27" y="221"/>
                  </a:lnTo>
                  <a:lnTo>
                    <a:pt x="28" y="221"/>
                  </a:lnTo>
                  <a:lnTo>
                    <a:pt x="27" y="220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3" y="214"/>
                  </a:lnTo>
                  <a:lnTo>
                    <a:pt x="22" y="214"/>
                  </a:lnTo>
                  <a:lnTo>
                    <a:pt x="23" y="213"/>
                  </a:lnTo>
                  <a:lnTo>
                    <a:pt x="27" y="213"/>
                  </a:lnTo>
                  <a:lnTo>
                    <a:pt x="30" y="211"/>
                  </a:lnTo>
                  <a:lnTo>
                    <a:pt x="31" y="211"/>
                  </a:lnTo>
                  <a:lnTo>
                    <a:pt x="31" y="209"/>
                  </a:lnTo>
                  <a:lnTo>
                    <a:pt x="33" y="208"/>
                  </a:lnTo>
                  <a:lnTo>
                    <a:pt x="34" y="208"/>
                  </a:lnTo>
                  <a:lnTo>
                    <a:pt x="35" y="209"/>
                  </a:lnTo>
                  <a:lnTo>
                    <a:pt x="35" y="208"/>
                  </a:lnTo>
                  <a:lnTo>
                    <a:pt x="34" y="208"/>
                  </a:lnTo>
                  <a:lnTo>
                    <a:pt x="34" y="203"/>
                  </a:lnTo>
                  <a:lnTo>
                    <a:pt x="35" y="202"/>
                  </a:lnTo>
                  <a:lnTo>
                    <a:pt x="41" y="202"/>
                  </a:lnTo>
                  <a:lnTo>
                    <a:pt x="42" y="203"/>
                  </a:lnTo>
                  <a:lnTo>
                    <a:pt x="43" y="203"/>
                  </a:lnTo>
                  <a:lnTo>
                    <a:pt x="43" y="202"/>
                  </a:lnTo>
                  <a:lnTo>
                    <a:pt x="53" y="202"/>
                  </a:lnTo>
                  <a:lnTo>
                    <a:pt x="54" y="201"/>
                  </a:lnTo>
                  <a:lnTo>
                    <a:pt x="59" y="199"/>
                  </a:lnTo>
                  <a:lnTo>
                    <a:pt x="60" y="199"/>
                  </a:lnTo>
                  <a:lnTo>
                    <a:pt x="61" y="200"/>
                  </a:lnTo>
                  <a:lnTo>
                    <a:pt x="64" y="198"/>
                  </a:lnTo>
                  <a:lnTo>
                    <a:pt x="71" y="196"/>
                  </a:lnTo>
                  <a:lnTo>
                    <a:pt x="73" y="195"/>
                  </a:lnTo>
                  <a:lnTo>
                    <a:pt x="70" y="195"/>
                  </a:lnTo>
                  <a:lnTo>
                    <a:pt x="68" y="194"/>
                  </a:lnTo>
                  <a:lnTo>
                    <a:pt x="65" y="195"/>
                  </a:lnTo>
                  <a:lnTo>
                    <a:pt x="64" y="194"/>
                  </a:lnTo>
                  <a:lnTo>
                    <a:pt x="65" y="193"/>
                  </a:lnTo>
                  <a:lnTo>
                    <a:pt x="65" y="192"/>
                  </a:lnTo>
                  <a:lnTo>
                    <a:pt x="64" y="190"/>
                  </a:lnTo>
                  <a:lnTo>
                    <a:pt x="65" y="189"/>
                  </a:lnTo>
                  <a:lnTo>
                    <a:pt x="65" y="188"/>
                  </a:lnTo>
                  <a:lnTo>
                    <a:pt x="64" y="189"/>
                  </a:lnTo>
                  <a:lnTo>
                    <a:pt x="62" y="189"/>
                  </a:lnTo>
                  <a:lnTo>
                    <a:pt x="61" y="190"/>
                  </a:lnTo>
                  <a:lnTo>
                    <a:pt x="61" y="192"/>
                  </a:lnTo>
                  <a:lnTo>
                    <a:pt x="60" y="194"/>
                  </a:lnTo>
                  <a:lnTo>
                    <a:pt x="56" y="199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0" y="201"/>
                  </a:lnTo>
                  <a:lnTo>
                    <a:pt x="48" y="201"/>
                  </a:lnTo>
                  <a:lnTo>
                    <a:pt x="50" y="199"/>
                  </a:lnTo>
                  <a:lnTo>
                    <a:pt x="50" y="198"/>
                  </a:lnTo>
                  <a:lnTo>
                    <a:pt x="49" y="199"/>
                  </a:lnTo>
                  <a:lnTo>
                    <a:pt x="46" y="200"/>
                  </a:lnTo>
                  <a:lnTo>
                    <a:pt x="42" y="200"/>
                  </a:lnTo>
                  <a:lnTo>
                    <a:pt x="42" y="199"/>
                  </a:lnTo>
                  <a:lnTo>
                    <a:pt x="40" y="199"/>
                  </a:lnTo>
                  <a:lnTo>
                    <a:pt x="40" y="196"/>
                  </a:lnTo>
                  <a:lnTo>
                    <a:pt x="39" y="196"/>
                  </a:lnTo>
                  <a:lnTo>
                    <a:pt x="39" y="198"/>
                  </a:lnTo>
                  <a:lnTo>
                    <a:pt x="36" y="200"/>
                  </a:lnTo>
                  <a:lnTo>
                    <a:pt x="33" y="200"/>
                  </a:lnTo>
                  <a:lnTo>
                    <a:pt x="33" y="202"/>
                  </a:lnTo>
                  <a:lnTo>
                    <a:pt x="30" y="202"/>
                  </a:lnTo>
                  <a:lnTo>
                    <a:pt x="23" y="203"/>
                  </a:lnTo>
                  <a:lnTo>
                    <a:pt x="25" y="201"/>
                  </a:lnTo>
                  <a:lnTo>
                    <a:pt x="28" y="201"/>
                  </a:lnTo>
                  <a:lnTo>
                    <a:pt x="36" y="193"/>
                  </a:lnTo>
                  <a:lnTo>
                    <a:pt x="36" y="192"/>
                  </a:lnTo>
                  <a:lnTo>
                    <a:pt x="37" y="192"/>
                  </a:lnTo>
                  <a:lnTo>
                    <a:pt x="37" y="190"/>
                  </a:lnTo>
                  <a:lnTo>
                    <a:pt x="41" y="190"/>
                  </a:lnTo>
                  <a:lnTo>
                    <a:pt x="41" y="189"/>
                  </a:lnTo>
                  <a:lnTo>
                    <a:pt x="42" y="188"/>
                  </a:lnTo>
                  <a:lnTo>
                    <a:pt x="42" y="186"/>
                  </a:lnTo>
                  <a:lnTo>
                    <a:pt x="43" y="186"/>
                  </a:lnTo>
                  <a:lnTo>
                    <a:pt x="43" y="183"/>
                  </a:lnTo>
                  <a:lnTo>
                    <a:pt x="44" y="183"/>
                  </a:lnTo>
                  <a:lnTo>
                    <a:pt x="44" y="181"/>
                  </a:lnTo>
                  <a:lnTo>
                    <a:pt x="47" y="178"/>
                  </a:lnTo>
                  <a:lnTo>
                    <a:pt x="47" y="177"/>
                  </a:lnTo>
                  <a:lnTo>
                    <a:pt x="42" y="177"/>
                  </a:lnTo>
                  <a:lnTo>
                    <a:pt x="43" y="176"/>
                  </a:lnTo>
                  <a:lnTo>
                    <a:pt x="43" y="175"/>
                  </a:lnTo>
                  <a:lnTo>
                    <a:pt x="46" y="172"/>
                  </a:lnTo>
                  <a:lnTo>
                    <a:pt x="46" y="171"/>
                  </a:lnTo>
                  <a:lnTo>
                    <a:pt x="48" y="168"/>
                  </a:lnTo>
                  <a:lnTo>
                    <a:pt x="49" y="166"/>
                  </a:lnTo>
                  <a:lnTo>
                    <a:pt x="49" y="165"/>
                  </a:lnTo>
                  <a:lnTo>
                    <a:pt x="50" y="164"/>
                  </a:lnTo>
                  <a:lnTo>
                    <a:pt x="50" y="163"/>
                  </a:lnTo>
                  <a:lnTo>
                    <a:pt x="52" y="162"/>
                  </a:lnTo>
                  <a:lnTo>
                    <a:pt x="55" y="165"/>
                  </a:lnTo>
                  <a:lnTo>
                    <a:pt x="56" y="165"/>
                  </a:lnTo>
                  <a:lnTo>
                    <a:pt x="58" y="164"/>
                  </a:lnTo>
                  <a:lnTo>
                    <a:pt x="59" y="164"/>
                  </a:lnTo>
                  <a:lnTo>
                    <a:pt x="59" y="163"/>
                  </a:lnTo>
                  <a:lnTo>
                    <a:pt x="56" y="162"/>
                  </a:lnTo>
                  <a:lnTo>
                    <a:pt x="60" y="162"/>
                  </a:lnTo>
                  <a:lnTo>
                    <a:pt x="61" y="163"/>
                  </a:lnTo>
                  <a:lnTo>
                    <a:pt x="62" y="163"/>
                  </a:lnTo>
                  <a:lnTo>
                    <a:pt x="62" y="162"/>
                  </a:lnTo>
                  <a:lnTo>
                    <a:pt x="64" y="162"/>
                  </a:lnTo>
                  <a:lnTo>
                    <a:pt x="65" y="163"/>
                  </a:lnTo>
                  <a:lnTo>
                    <a:pt x="65" y="160"/>
                  </a:lnTo>
                  <a:lnTo>
                    <a:pt x="64" y="160"/>
                  </a:lnTo>
                  <a:lnTo>
                    <a:pt x="65" y="159"/>
                  </a:lnTo>
                  <a:lnTo>
                    <a:pt x="65" y="158"/>
                  </a:lnTo>
                  <a:lnTo>
                    <a:pt x="66" y="158"/>
                  </a:lnTo>
                  <a:lnTo>
                    <a:pt x="67" y="157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1" y="158"/>
                  </a:lnTo>
                  <a:lnTo>
                    <a:pt x="60" y="157"/>
                  </a:lnTo>
                  <a:lnTo>
                    <a:pt x="62" y="157"/>
                  </a:lnTo>
                  <a:lnTo>
                    <a:pt x="64" y="156"/>
                  </a:lnTo>
                  <a:lnTo>
                    <a:pt x="62" y="156"/>
                  </a:lnTo>
                  <a:lnTo>
                    <a:pt x="64" y="155"/>
                  </a:lnTo>
                  <a:lnTo>
                    <a:pt x="65" y="155"/>
                  </a:lnTo>
                  <a:lnTo>
                    <a:pt x="61" y="153"/>
                  </a:lnTo>
                  <a:lnTo>
                    <a:pt x="60" y="153"/>
                  </a:lnTo>
                  <a:lnTo>
                    <a:pt x="59" y="155"/>
                  </a:lnTo>
                  <a:lnTo>
                    <a:pt x="46" y="156"/>
                  </a:lnTo>
                  <a:lnTo>
                    <a:pt x="44" y="156"/>
                  </a:lnTo>
                  <a:lnTo>
                    <a:pt x="43" y="157"/>
                  </a:lnTo>
                  <a:lnTo>
                    <a:pt x="40" y="157"/>
                  </a:lnTo>
                  <a:lnTo>
                    <a:pt x="40" y="156"/>
                  </a:lnTo>
                  <a:lnTo>
                    <a:pt x="39" y="155"/>
                  </a:lnTo>
                  <a:lnTo>
                    <a:pt x="39" y="152"/>
                  </a:lnTo>
                  <a:lnTo>
                    <a:pt x="37" y="153"/>
                  </a:lnTo>
                  <a:lnTo>
                    <a:pt x="37" y="156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39" y="150"/>
                  </a:lnTo>
                  <a:lnTo>
                    <a:pt x="39" y="149"/>
                  </a:lnTo>
                  <a:lnTo>
                    <a:pt x="37" y="147"/>
                  </a:lnTo>
                  <a:lnTo>
                    <a:pt x="37" y="146"/>
                  </a:lnTo>
                  <a:lnTo>
                    <a:pt x="36" y="146"/>
                  </a:lnTo>
                  <a:lnTo>
                    <a:pt x="36" y="150"/>
                  </a:lnTo>
                  <a:lnTo>
                    <a:pt x="35" y="150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3" y="149"/>
                  </a:lnTo>
                  <a:lnTo>
                    <a:pt x="31" y="150"/>
                  </a:lnTo>
                  <a:lnTo>
                    <a:pt x="31" y="151"/>
                  </a:lnTo>
                  <a:lnTo>
                    <a:pt x="29" y="152"/>
                  </a:lnTo>
                  <a:lnTo>
                    <a:pt x="28" y="152"/>
                  </a:lnTo>
                  <a:lnTo>
                    <a:pt x="28" y="151"/>
                  </a:lnTo>
                  <a:lnTo>
                    <a:pt x="27" y="150"/>
                  </a:lnTo>
                  <a:lnTo>
                    <a:pt x="24" y="151"/>
                  </a:lnTo>
                  <a:lnTo>
                    <a:pt x="24" y="147"/>
                  </a:lnTo>
                  <a:lnTo>
                    <a:pt x="27" y="147"/>
                  </a:lnTo>
                  <a:lnTo>
                    <a:pt x="29" y="146"/>
                  </a:lnTo>
                  <a:lnTo>
                    <a:pt x="29" y="145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7" y="144"/>
                  </a:lnTo>
                  <a:lnTo>
                    <a:pt x="27" y="145"/>
                  </a:lnTo>
                  <a:lnTo>
                    <a:pt x="25" y="145"/>
                  </a:lnTo>
                  <a:lnTo>
                    <a:pt x="25" y="144"/>
                  </a:lnTo>
                  <a:lnTo>
                    <a:pt x="27" y="143"/>
                  </a:lnTo>
                  <a:lnTo>
                    <a:pt x="25" y="143"/>
                  </a:lnTo>
                  <a:lnTo>
                    <a:pt x="25" y="144"/>
                  </a:lnTo>
                  <a:lnTo>
                    <a:pt x="24" y="143"/>
                  </a:lnTo>
                  <a:lnTo>
                    <a:pt x="23" y="144"/>
                  </a:lnTo>
                  <a:lnTo>
                    <a:pt x="23" y="146"/>
                  </a:lnTo>
                  <a:lnTo>
                    <a:pt x="19" y="146"/>
                  </a:lnTo>
                  <a:lnTo>
                    <a:pt x="18" y="145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14" y="143"/>
                  </a:lnTo>
                  <a:lnTo>
                    <a:pt x="14" y="141"/>
                  </a:lnTo>
                  <a:lnTo>
                    <a:pt x="18" y="141"/>
                  </a:lnTo>
                  <a:lnTo>
                    <a:pt x="18" y="140"/>
                  </a:lnTo>
                  <a:lnTo>
                    <a:pt x="17" y="140"/>
                  </a:lnTo>
                  <a:lnTo>
                    <a:pt x="17" y="139"/>
                  </a:lnTo>
                  <a:lnTo>
                    <a:pt x="15" y="137"/>
                  </a:lnTo>
                  <a:lnTo>
                    <a:pt x="15" y="135"/>
                  </a:lnTo>
                  <a:lnTo>
                    <a:pt x="14" y="135"/>
                  </a:lnTo>
                  <a:lnTo>
                    <a:pt x="14" y="134"/>
                  </a:lnTo>
                  <a:lnTo>
                    <a:pt x="16" y="134"/>
                  </a:lnTo>
                  <a:lnTo>
                    <a:pt x="15" y="133"/>
                  </a:lnTo>
                  <a:lnTo>
                    <a:pt x="19" y="133"/>
                  </a:lnTo>
                  <a:lnTo>
                    <a:pt x="19" y="134"/>
                  </a:lnTo>
                  <a:lnTo>
                    <a:pt x="21" y="134"/>
                  </a:lnTo>
                  <a:lnTo>
                    <a:pt x="21" y="133"/>
                  </a:lnTo>
                  <a:lnTo>
                    <a:pt x="18" y="132"/>
                  </a:lnTo>
                  <a:lnTo>
                    <a:pt x="18" y="131"/>
                  </a:lnTo>
                  <a:lnTo>
                    <a:pt x="24" y="131"/>
                  </a:lnTo>
                  <a:lnTo>
                    <a:pt x="25" y="129"/>
                  </a:lnTo>
                  <a:lnTo>
                    <a:pt x="28" y="129"/>
                  </a:lnTo>
                  <a:lnTo>
                    <a:pt x="29" y="131"/>
                  </a:lnTo>
                  <a:lnTo>
                    <a:pt x="33" y="131"/>
                  </a:lnTo>
                  <a:lnTo>
                    <a:pt x="33" y="129"/>
                  </a:lnTo>
                  <a:lnTo>
                    <a:pt x="28" y="129"/>
                  </a:lnTo>
                  <a:lnTo>
                    <a:pt x="24" y="127"/>
                  </a:lnTo>
                  <a:lnTo>
                    <a:pt x="23" y="123"/>
                  </a:lnTo>
                  <a:lnTo>
                    <a:pt x="23" y="122"/>
                  </a:lnTo>
                  <a:lnTo>
                    <a:pt x="24" y="121"/>
                  </a:lnTo>
                  <a:lnTo>
                    <a:pt x="24" y="119"/>
                  </a:lnTo>
                  <a:lnTo>
                    <a:pt x="25" y="119"/>
                  </a:lnTo>
                  <a:lnTo>
                    <a:pt x="27" y="117"/>
                  </a:lnTo>
                  <a:lnTo>
                    <a:pt x="30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6" y="115"/>
                  </a:lnTo>
                  <a:lnTo>
                    <a:pt x="37" y="114"/>
                  </a:lnTo>
                  <a:lnTo>
                    <a:pt x="36" y="114"/>
                  </a:lnTo>
                  <a:lnTo>
                    <a:pt x="39" y="112"/>
                  </a:lnTo>
                  <a:lnTo>
                    <a:pt x="37" y="112"/>
                  </a:lnTo>
                  <a:lnTo>
                    <a:pt x="37" y="110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30" y="109"/>
                  </a:lnTo>
                  <a:lnTo>
                    <a:pt x="27" y="112"/>
                  </a:lnTo>
                  <a:lnTo>
                    <a:pt x="24" y="112"/>
                  </a:lnTo>
                  <a:lnTo>
                    <a:pt x="22" y="110"/>
                  </a:lnTo>
                  <a:lnTo>
                    <a:pt x="23" y="110"/>
                  </a:lnTo>
                  <a:lnTo>
                    <a:pt x="23" y="109"/>
                  </a:lnTo>
                  <a:lnTo>
                    <a:pt x="22" y="110"/>
                  </a:lnTo>
                  <a:lnTo>
                    <a:pt x="21" y="110"/>
                  </a:lnTo>
                  <a:lnTo>
                    <a:pt x="21" y="109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7" y="107"/>
                  </a:lnTo>
                  <a:lnTo>
                    <a:pt x="18" y="106"/>
                  </a:lnTo>
                  <a:lnTo>
                    <a:pt x="17" y="104"/>
                  </a:lnTo>
                  <a:lnTo>
                    <a:pt x="12" y="104"/>
                  </a:lnTo>
                  <a:lnTo>
                    <a:pt x="10" y="103"/>
                  </a:lnTo>
                  <a:lnTo>
                    <a:pt x="11" y="103"/>
                  </a:lnTo>
                  <a:lnTo>
                    <a:pt x="11" y="102"/>
                  </a:lnTo>
                  <a:lnTo>
                    <a:pt x="12" y="101"/>
                  </a:lnTo>
                  <a:lnTo>
                    <a:pt x="14" y="101"/>
                  </a:lnTo>
                  <a:lnTo>
                    <a:pt x="15" y="102"/>
                  </a:lnTo>
                  <a:lnTo>
                    <a:pt x="16" y="102"/>
                  </a:lnTo>
                  <a:lnTo>
                    <a:pt x="17" y="101"/>
                  </a:lnTo>
                  <a:lnTo>
                    <a:pt x="22" y="101"/>
                  </a:lnTo>
                  <a:lnTo>
                    <a:pt x="23" y="103"/>
                  </a:lnTo>
                  <a:lnTo>
                    <a:pt x="22" y="103"/>
                  </a:lnTo>
                  <a:lnTo>
                    <a:pt x="22" y="104"/>
                  </a:lnTo>
                  <a:lnTo>
                    <a:pt x="23" y="104"/>
                  </a:lnTo>
                  <a:lnTo>
                    <a:pt x="23" y="108"/>
                  </a:lnTo>
                  <a:lnTo>
                    <a:pt x="24" y="108"/>
                  </a:lnTo>
                  <a:lnTo>
                    <a:pt x="24" y="106"/>
                  </a:lnTo>
                  <a:lnTo>
                    <a:pt x="23" y="106"/>
                  </a:lnTo>
                  <a:lnTo>
                    <a:pt x="25" y="104"/>
                  </a:lnTo>
                  <a:lnTo>
                    <a:pt x="27" y="106"/>
                  </a:lnTo>
                  <a:lnTo>
                    <a:pt x="27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4" y="101"/>
                  </a:lnTo>
                  <a:lnTo>
                    <a:pt x="24" y="97"/>
                  </a:lnTo>
                  <a:lnTo>
                    <a:pt x="25" y="97"/>
                  </a:lnTo>
                  <a:lnTo>
                    <a:pt x="25" y="96"/>
                  </a:lnTo>
                  <a:lnTo>
                    <a:pt x="27" y="95"/>
                  </a:lnTo>
                  <a:lnTo>
                    <a:pt x="25" y="95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5"/>
                  </a:lnTo>
                  <a:lnTo>
                    <a:pt x="24" y="95"/>
                  </a:lnTo>
                  <a:lnTo>
                    <a:pt x="23" y="97"/>
                  </a:lnTo>
                  <a:lnTo>
                    <a:pt x="22" y="97"/>
                  </a:lnTo>
                  <a:lnTo>
                    <a:pt x="22" y="96"/>
                  </a:lnTo>
                  <a:lnTo>
                    <a:pt x="21" y="95"/>
                  </a:lnTo>
                  <a:lnTo>
                    <a:pt x="23" y="94"/>
                  </a:lnTo>
                  <a:lnTo>
                    <a:pt x="24" y="94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1" y="89"/>
                  </a:lnTo>
                  <a:lnTo>
                    <a:pt x="23" y="89"/>
                  </a:lnTo>
                  <a:lnTo>
                    <a:pt x="21" y="86"/>
                  </a:lnTo>
                  <a:lnTo>
                    <a:pt x="23" y="86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5" y="83"/>
                  </a:lnTo>
                  <a:lnTo>
                    <a:pt x="27" y="82"/>
                  </a:lnTo>
                  <a:lnTo>
                    <a:pt x="28" y="83"/>
                  </a:lnTo>
                  <a:lnTo>
                    <a:pt x="29" y="83"/>
                  </a:lnTo>
                  <a:lnTo>
                    <a:pt x="30" y="84"/>
                  </a:lnTo>
                  <a:lnTo>
                    <a:pt x="30" y="83"/>
                  </a:lnTo>
                  <a:lnTo>
                    <a:pt x="29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7" y="78"/>
                  </a:lnTo>
                  <a:lnTo>
                    <a:pt x="30" y="78"/>
                  </a:lnTo>
                  <a:lnTo>
                    <a:pt x="31" y="79"/>
                  </a:lnTo>
                  <a:lnTo>
                    <a:pt x="42" y="79"/>
                  </a:lnTo>
                  <a:lnTo>
                    <a:pt x="42" y="80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8" y="79"/>
                  </a:lnTo>
                  <a:lnTo>
                    <a:pt x="50" y="80"/>
                  </a:lnTo>
                  <a:lnTo>
                    <a:pt x="52" y="80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4" y="85"/>
                  </a:lnTo>
                  <a:lnTo>
                    <a:pt x="53" y="85"/>
                  </a:lnTo>
                  <a:lnTo>
                    <a:pt x="53" y="86"/>
                  </a:lnTo>
                  <a:lnTo>
                    <a:pt x="55" y="88"/>
                  </a:lnTo>
                  <a:lnTo>
                    <a:pt x="56" y="89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9" y="85"/>
                  </a:lnTo>
                  <a:lnTo>
                    <a:pt x="59" y="84"/>
                  </a:lnTo>
                  <a:lnTo>
                    <a:pt x="60" y="83"/>
                  </a:lnTo>
                  <a:lnTo>
                    <a:pt x="60" y="82"/>
                  </a:lnTo>
                  <a:lnTo>
                    <a:pt x="61" y="80"/>
                  </a:lnTo>
                  <a:lnTo>
                    <a:pt x="64" y="82"/>
                  </a:lnTo>
                  <a:lnTo>
                    <a:pt x="67" y="82"/>
                  </a:lnTo>
                  <a:lnTo>
                    <a:pt x="67" y="83"/>
                  </a:lnTo>
                  <a:lnTo>
                    <a:pt x="71" y="83"/>
                  </a:lnTo>
                  <a:lnTo>
                    <a:pt x="72" y="82"/>
                  </a:lnTo>
                  <a:lnTo>
                    <a:pt x="73" y="83"/>
                  </a:lnTo>
                  <a:lnTo>
                    <a:pt x="77" y="83"/>
                  </a:lnTo>
                  <a:lnTo>
                    <a:pt x="78" y="84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80" y="88"/>
                  </a:lnTo>
                  <a:lnTo>
                    <a:pt x="81" y="86"/>
                  </a:lnTo>
                  <a:lnTo>
                    <a:pt x="80" y="85"/>
                  </a:lnTo>
                  <a:lnTo>
                    <a:pt x="80" y="84"/>
                  </a:lnTo>
                  <a:lnTo>
                    <a:pt x="78" y="84"/>
                  </a:lnTo>
                  <a:lnTo>
                    <a:pt x="78" y="83"/>
                  </a:lnTo>
                  <a:lnTo>
                    <a:pt x="79" y="83"/>
                  </a:lnTo>
                  <a:lnTo>
                    <a:pt x="79" y="82"/>
                  </a:lnTo>
                  <a:lnTo>
                    <a:pt x="84" y="82"/>
                  </a:lnTo>
                  <a:lnTo>
                    <a:pt x="83" y="80"/>
                  </a:lnTo>
                  <a:lnTo>
                    <a:pt x="80" y="80"/>
                  </a:lnTo>
                  <a:lnTo>
                    <a:pt x="80" y="78"/>
                  </a:lnTo>
                  <a:lnTo>
                    <a:pt x="81" y="79"/>
                  </a:lnTo>
                  <a:lnTo>
                    <a:pt x="83" y="79"/>
                  </a:lnTo>
                  <a:lnTo>
                    <a:pt x="83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79" y="75"/>
                  </a:lnTo>
                  <a:lnTo>
                    <a:pt x="84" y="71"/>
                  </a:lnTo>
                  <a:lnTo>
                    <a:pt x="85" y="71"/>
                  </a:lnTo>
                  <a:lnTo>
                    <a:pt x="85" y="69"/>
                  </a:lnTo>
                  <a:lnTo>
                    <a:pt x="86" y="70"/>
                  </a:lnTo>
                  <a:lnTo>
                    <a:pt x="87" y="69"/>
                  </a:lnTo>
                  <a:lnTo>
                    <a:pt x="89" y="69"/>
                  </a:lnTo>
                  <a:lnTo>
                    <a:pt x="92" y="67"/>
                  </a:lnTo>
                  <a:lnTo>
                    <a:pt x="95" y="66"/>
                  </a:lnTo>
                  <a:lnTo>
                    <a:pt x="96" y="66"/>
                  </a:lnTo>
                  <a:lnTo>
                    <a:pt x="96" y="65"/>
                  </a:lnTo>
                  <a:lnTo>
                    <a:pt x="93" y="65"/>
                  </a:lnTo>
                  <a:lnTo>
                    <a:pt x="93" y="64"/>
                  </a:lnTo>
                  <a:lnTo>
                    <a:pt x="96" y="63"/>
                  </a:lnTo>
                  <a:lnTo>
                    <a:pt x="96" y="60"/>
                  </a:lnTo>
                  <a:lnTo>
                    <a:pt x="97" y="59"/>
                  </a:lnTo>
                  <a:lnTo>
                    <a:pt x="97" y="58"/>
                  </a:lnTo>
                  <a:lnTo>
                    <a:pt x="98" y="58"/>
                  </a:lnTo>
                  <a:lnTo>
                    <a:pt x="99" y="55"/>
                  </a:lnTo>
                  <a:lnTo>
                    <a:pt x="99" y="54"/>
                  </a:lnTo>
                  <a:lnTo>
                    <a:pt x="98" y="55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58"/>
                  </a:lnTo>
                  <a:lnTo>
                    <a:pt x="92" y="58"/>
                  </a:lnTo>
                  <a:lnTo>
                    <a:pt x="92" y="55"/>
                  </a:lnTo>
                  <a:lnTo>
                    <a:pt x="91" y="55"/>
                  </a:lnTo>
                  <a:lnTo>
                    <a:pt x="90" y="58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6" y="57"/>
                  </a:lnTo>
                  <a:lnTo>
                    <a:pt x="86" y="55"/>
                  </a:lnTo>
                  <a:lnTo>
                    <a:pt x="85" y="57"/>
                  </a:lnTo>
                  <a:lnTo>
                    <a:pt x="85" y="58"/>
                  </a:lnTo>
                  <a:lnTo>
                    <a:pt x="84" y="58"/>
                  </a:lnTo>
                  <a:lnTo>
                    <a:pt x="84" y="57"/>
                  </a:lnTo>
                  <a:lnTo>
                    <a:pt x="81" y="57"/>
                  </a:lnTo>
                  <a:lnTo>
                    <a:pt x="80" y="58"/>
                  </a:lnTo>
                  <a:lnTo>
                    <a:pt x="79" y="57"/>
                  </a:lnTo>
                  <a:lnTo>
                    <a:pt x="75" y="57"/>
                  </a:lnTo>
                  <a:lnTo>
                    <a:pt x="75" y="55"/>
                  </a:lnTo>
                  <a:lnTo>
                    <a:pt x="72" y="54"/>
                  </a:lnTo>
                  <a:lnTo>
                    <a:pt x="71" y="54"/>
                  </a:lnTo>
                  <a:lnTo>
                    <a:pt x="72" y="53"/>
                  </a:lnTo>
                  <a:lnTo>
                    <a:pt x="71" y="52"/>
                  </a:lnTo>
                  <a:lnTo>
                    <a:pt x="72" y="51"/>
                  </a:lnTo>
                  <a:lnTo>
                    <a:pt x="73" y="51"/>
                  </a:lnTo>
                  <a:lnTo>
                    <a:pt x="73" y="49"/>
                  </a:lnTo>
                  <a:lnTo>
                    <a:pt x="77" y="47"/>
                  </a:lnTo>
                  <a:lnTo>
                    <a:pt x="78" y="46"/>
                  </a:lnTo>
                  <a:lnTo>
                    <a:pt x="81" y="46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3" y="46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5" y="46"/>
                  </a:lnTo>
                  <a:lnTo>
                    <a:pt x="86" y="47"/>
                  </a:lnTo>
                  <a:lnTo>
                    <a:pt x="87" y="47"/>
                  </a:lnTo>
                  <a:lnTo>
                    <a:pt x="84" y="43"/>
                  </a:lnTo>
                  <a:lnTo>
                    <a:pt x="81" y="42"/>
                  </a:lnTo>
                  <a:lnTo>
                    <a:pt x="83" y="41"/>
                  </a:lnTo>
                  <a:lnTo>
                    <a:pt x="84" y="41"/>
                  </a:lnTo>
                  <a:lnTo>
                    <a:pt x="84" y="40"/>
                  </a:lnTo>
                  <a:lnTo>
                    <a:pt x="85" y="41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91" y="39"/>
                  </a:lnTo>
                  <a:lnTo>
                    <a:pt x="91" y="37"/>
                  </a:lnTo>
                  <a:lnTo>
                    <a:pt x="90" y="36"/>
                  </a:lnTo>
                  <a:lnTo>
                    <a:pt x="89" y="36"/>
                  </a:lnTo>
                  <a:lnTo>
                    <a:pt x="89" y="37"/>
                  </a:lnTo>
                  <a:lnTo>
                    <a:pt x="87" y="37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6" y="34"/>
                  </a:lnTo>
                  <a:lnTo>
                    <a:pt x="87" y="34"/>
                  </a:lnTo>
                  <a:lnTo>
                    <a:pt x="89" y="33"/>
                  </a:lnTo>
                  <a:lnTo>
                    <a:pt x="87" y="33"/>
                  </a:lnTo>
                  <a:lnTo>
                    <a:pt x="86" y="32"/>
                  </a:lnTo>
                  <a:lnTo>
                    <a:pt x="85" y="29"/>
                  </a:lnTo>
                  <a:lnTo>
                    <a:pt x="87" y="29"/>
                  </a:lnTo>
                  <a:lnTo>
                    <a:pt x="87" y="27"/>
                  </a:lnTo>
                  <a:lnTo>
                    <a:pt x="89" y="27"/>
                  </a:lnTo>
                  <a:lnTo>
                    <a:pt x="90" y="24"/>
                  </a:lnTo>
                  <a:lnTo>
                    <a:pt x="90" y="27"/>
                  </a:lnTo>
                  <a:lnTo>
                    <a:pt x="91" y="27"/>
                  </a:lnTo>
                  <a:lnTo>
                    <a:pt x="91" y="21"/>
                  </a:lnTo>
                  <a:lnTo>
                    <a:pt x="92" y="18"/>
                  </a:lnTo>
                  <a:lnTo>
                    <a:pt x="92" y="17"/>
                  </a:lnTo>
                  <a:lnTo>
                    <a:pt x="93" y="17"/>
                  </a:lnTo>
                  <a:lnTo>
                    <a:pt x="96" y="18"/>
                  </a:lnTo>
                  <a:lnTo>
                    <a:pt x="97" y="18"/>
                  </a:lnTo>
                  <a:lnTo>
                    <a:pt x="98" y="17"/>
                  </a:lnTo>
                  <a:lnTo>
                    <a:pt x="98" y="20"/>
                  </a:lnTo>
                  <a:lnTo>
                    <a:pt x="102" y="16"/>
                  </a:lnTo>
                  <a:lnTo>
                    <a:pt x="103" y="16"/>
                  </a:lnTo>
                  <a:lnTo>
                    <a:pt x="104" y="15"/>
                  </a:lnTo>
                  <a:lnTo>
                    <a:pt x="104" y="14"/>
                  </a:lnTo>
                  <a:lnTo>
                    <a:pt x="105" y="12"/>
                  </a:lnTo>
                  <a:lnTo>
                    <a:pt x="106" y="14"/>
                  </a:lnTo>
                  <a:lnTo>
                    <a:pt x="106" y="15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09" y="15"/>
                  </a:lnTo>
                  <a:lnTo>
                    <a:pt x="109" y="17"/>
                  </a:lnTo>
                  <a:lnTo>
                    <a:pt x="110" y="17"/>
                  </a:lnTo>
                  <a:lnTo>
                    <a:pt x="110" y="20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10" y="15"/>
                  </a:lnTo>
                  <a:lnTo>
                    <a:pt x="110" y="14"/>
                  </a:lnTo>
                  <a:lnTo>
                    <a:pt x="112" y="11"/>
                  </a:lnTo>
                  <a:lnTo>
                    <a:pt x="114" y="11"/>
                  </a:lnTo>
                  <a:lnTo>
                    <a:pt x="112" y="15"/>
                  </a:lnTo>
                  <a:lnTo>
                    <a:pt x="112" y="16"/>
                  </a:lnTo>
                  <a:lnTo>
                    <a:pt x="114" y="16"/>
                  </a:lnTo>
                  <a:lnTo>
                    <a:pt x="114" y="15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6" y="17"/>
                  </a:lnTo>
                  <a:lnTo>
                    <a:pt x="117" y="17"/>
                  </a:lnTo>
                  <a:lnTo>
                    <a:pt x="117" y="21"/>
                  </a:lnTo>
                  <a:lnTo>
                    <a:pt x="118" y="20"/>
                  </a:lnTo>
                  <a:lnTo>
                    <a:pt x="118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6" y="12"/>
                  </a:lnTo>
                  <a:lnTo>
                    <a:pt x="116" y="16"/>
                  </a:lnTo>
                  <a:lnTo>
                    <a:pt x="115" y="15"/>
                  </a:lnTo>
                  <a:lnTo>
                    <a:pt x="114" y="15"/>
                  </a:lnTo>
                  <a:lnTo>
                    <a:pt x="114" y="14"/>
                  </a:lnTo>
                  <a:lnTo>
                    <a:pt x="115" y="11"/>
                  </a:lnTo>
                  <a:lnTo>
                    <a:pt x="115" y="10"/>
                  </a:lnTo>
                  <a:lnTo>
                    <a:pt x="116" y="11"/>
                  </a:lnTo>
                  <a:lnTo>
                    <a:pt x="118" y="9"/>
                  </a:lnTo>
                  <a:lnTo>
                    <a:pt x="120" y="9"/>
                  </a:lnTo>
                  <a:lnTo>
                    <a:pt x="120" y="10"/>
                  </a:lnTo>
                  <a:lnTo>
                    <a:pt x="121" y="10"/>
                  </a:lnTo>
                  <a:lnTo>
                    <a:pt x="121" y="15"/>
                  </a:lnTo>
                  <a:lnTo>
                    <a:pt x="122" y="16"/>
                  </a:lnTo>
                  <a:lnTo>
                    <a:pt x="122" y="17"/>
                  </a:lnTo>
                  <a:lnTo>
                    <a:pt x="123" y="18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2" y="24"/>
                  </a:lnTo>
                  <a:lnTo>
                    <a:pt x="120" y="26"/>
                  </a:lnTo>
                  <a:lnTo>
                    <a:pt x="123" y="26"/>
                  </a:lnTo>
                  <a:lnTo>
                    <a:pt x="122" y="28"/>
                  </a:lnTo>
                  <a:lnTo>
                    <a:pt x="120" y="29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23" y="28"/>
                  </a:lnTo>
                  <a:lnTo>
                    <a:pt x="124" y="28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6"/>
                  </a:lnTo>
                  <a:lnTo>
                    <a:pt x="128" y="26"/>
                  </a:lnTo>
                  <a:lnTo>
                    <a:pt x="128" y="23"/>
                  </a:lnTo>
                  <a:lnTo>
                    <a:pt x="127" y="22"/>
                  </a:lnTo>
                  <a:lnTo>
                    <a:pt x="127" y="18"/>
                  </a:lnTo>
                  <a:lnTo>
                    <a:pt x="126" y="16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6" y="8"/>
                  </a:lnTo>
                  <a:lnTo>
                    <a:pt x="127" y="9"/>
                  </a:lnTo>
                  <a:lnTo>
                    <a:pt x="127" y="6"/>
                  </a:lnTo>
                  <a:lnTo>
                    <a:pt x="128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4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6" y="9"/>
                  </a:lnTo>
                  <a:lnTo>
                    <a:pt x="133" y="6"/>
                  </a:lnTo>
                  <a:lnTo>
                    <a:pt x="131" y="4"/>
                  </a:lnTo>
                  <a:lnTo>
                    <a:pt x="131" y="3"/>
                  </a:lnTo>
                  <a:lnTo>
                    <a:pt x="130" y="2"/>
                  </a:lnTo>
                  <a:lnTo>
                    <a:pt x="129" y="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6"/>
            <p:cNvSpPr>
              <a:spLocks noEditPoints="1"/>
            </p:cNvSpPr>
            <p:nvPr/>
          </p:nvSpPr>
          <p:spPr bwMode="auto">
            <a:xfrm>
              <a:off x="3619084" y="1702392"/>
              <a:ext cx="522548" cy="404188"/>
            </a:xfrm>
            <a:custGeom>
              <a:avLst/>
              <a:gdLst/>
              <a:ahLst/>
              <a:cxnLst>
                <a:cxn ang="0">
                  <a:pos x="284" y="289"/>
                </a:cxn>
                <a:cxn ang="0">
                  <a:pos x="105" y="205"/>
                </a:cxn>
                <a:cxn ang="0">
                  <a:pos x="42" y="46"/>
                </a:cxn>
                <a:cxn ang="0">
                  <a:pos x="372" y="31"/>
                </a:cxn>
                <a:cxn ang="0">
                  <a:pos x="418" y="22"/>
                </a:cxn>
                <a:cxn ang="0">
                  <a:pos x="418" y="64"/>
                </a:cxn>
                <a:cxn ang="0">
                  <a:pos x="422" y="108"/>
                </a:cxn>
                <a:cxn ang="0">
                  <a:pos x="461" y="111"/>
                </a:cxn>
                <a:cxn ang="0">
                  <a:pos x="443" y="141"/>
                </a:cxn>
                <a:cxn ang="0">
                  <a:pos x="450" y="158"/>
                </a:cxn>
                <a:cxn ang="0">
                  <a:pos x="452" y="182"/>
                </a:cxn>
                <a:cxn ang="0">
                  <a:pos x="423" y="195"/>
                </a:cxn>
                <a:cxn ang="0">
                  <a:pos x="411" y="224"/>
                </a:cxn>
                <a:cxn ang="0">
                  <a:pos x="388" y="227"/>
                </a:cxn>
                <a:cxn ang="0">
                  <a:pos x="361" y="248"/>
                </a:cxn>
                <a:cxn ang="0">
                  <a:pos x="319" y="271"/>
                </a:cxn>
                <a:cxn ang="0">
                  <a:pos x="280" y="287"/>
                </a:cxn>
                <a:cxn ang="0">
                  <a:pos x="267" y="305"/>
                </a:cxn>
                <a:cxn ang="0">
                  <a:pos x="201" y="304"/>
                </a:cxn>
                <a:cxn ang="0">
                  <a:pos x="174" y="282"/>
                </a:cxn>
                <a:cxn ang="0">
                  <a:pos x="151" y="276"/>
                </a:cxn>
                <a:cxn ang="0">
                  <a:pos x="90" y="275"/>
                </a:cxn>
                <a:cxn ang="0">
                  <a:pos x="98" y="257"/>
                </a:cxn>
                <a:cxn ang="0">
                  <a:pos x="115" y="244"/>
                </a:cxn>
                <a:cxn ang="0">
                  <a:pos x="131" y="222"/>
                </a:cxn>
                <a:cxn ang="0">
                  <a:pos x="108" y="212"/>
                </a:cxn>
                <a:cxn ang="0">
                  <a:pos x="106" y="208"/>
                </a:cxn>
                <a:cxn ang="0">
                  <a:pos x="93" y="194"/>
                </a:cxn>
                <a:cxn ang="0">
                  <a:pos x="82" y="183"/>
                </a:cxn>
                <a:cxn ang="0">
                  <a:pos x="30" y="189"/>
                </a:cxn>
                <a:cxn ang="0">
                  <a:pos x="61" y="160"/>
                </a:cxn>
                <a:cxn ang="0">
                  <a:pos x="80" y="162"/>
                </a:cxn>
                <a:cxn ang="0">
                  <a:pos x="114" y="141"/>
                </a:cxn>
                <a:cxn ang="0">
                  <a:pos x="106" y="123"/>
                </a:cxn>
                <a:cxn ang="0">
                  <a:pos x="96" y="119"/>
                </a:cxn>
                <a:cxn ang="0">
                  <a:pos x="83" y="105"/>
                </a:cxn>
                <a:cxn ang="0">
                  <a:pos x="70" y="103"/>
                </a:cxn>
                <a:cxn ang="0">
                  <a:pos x="34" y="119"/>
                </a:cxn>
                <a:cxn ang="0">
                  <a:pos x="28" y="109"/>
                </a:cxn>
                <a:cxn ang="0">
                  <a:pos x="44" y="96"/>
                </a:cxn>
                <a:cxn ang="0">
                  <a:pos x="36" y="83"/>
                </a:cxn>
                <a:cxn ang="0">
                  <a:pos x="48" y="60"/>
                </a:cxn>
                <a:cxn ang="0">
                  <a:pos x="65" y="56"/>
                </a:cxn>
                <a:cxn ang="0">
                  <a:pos x="82" y="61"/>
                </a:cxn>
                <a:cxn ang="0">
                  <a:pos x="89" y="49"/>
                </a:cxn>
                <a:cxn ang="0">
                  <a:pos x="81" y="21"/>
                </a:cxn>
                <a:cxn ang="0">
                  <a:pos x="70" y="16"/>
                </a:cxn>
                <a:cxn ang="0">
                  <a:pos x="99" y="30"/>
                </a:cxn>
                <a:cxn ang="0">
                  <a:pos x="124" y="49"/>
                </a:cxn>
                <a:cxn ang="0">
                  <a:pos x="133" y="82"/>
                </a:cxn>
                <a:cxn ang="0">
                  <a:pos x="136" y="109"/>
                </a:cxn>
                <a:cxn ang="0">
                  <a:pos x="152" y="127"/>
                </a:cxn>
                <a:cxn ang="0">
                  <a:pos x="171" y="103"/>
                </a:cxn>
                <a:cxn ang="0">
                  <a:pos x="179" y="48"/>
                </a:cxn>
                <a:cxn ang="0">
                  <a:pos x="213" y="85"/>
                </a:cxn>
                <a:cxn ang="0">
                  <a:pos x="230" y="44"/>
                </a:cxn>
                <a:cxn ang="0">
                  <a:pos x="257" y="65"/>
                </a:cxn>
                <a:cxn ang="0">
                  <a:pos x="267" y="65"/>
                </a:cxn>
                <a:cxn ang="0">
                  <a:pos x="293" y="61"/>
                </a:cxn>
                <a:cxn ang="0">
                  <a:pos x="326" y="46"/>
                </a:cxn>
                <a:cxn ang="0">
                  <a:pos x="342" y="28"/>
                </a:cxn>
                <a:cxn ang="0">
                  <a:pos x="350" y="7"/>
                </a:cxn>
              </a:cxnLst>
              <a:rect l="0" t="0" r="r" b="b"/>
              <a:pathLst>
                <a:path w="465" h="317">
                  <a:moveTo>
                    <a:pt x="179" y="312"/>
                  </a:moveTo>
                  <a:lnTo>
                    <a:pt x="180" y="312"/>
                  </a:lnTo>
                  <a:lnTo>
                    <a:pt x="180" y="313"/>
                  </a:lnTo>
                  <a:lnTo>
                    <a:pt x="181" y="314"/>
                  </a:lnTo>
                  <a:lnTo>
                    <a:pt x="180" y="314"/>
                  </a:lnTo>
                  <a:lnTo>
                    <a:pt x="180" y="317"/>
                  </a:lnTo>
                  <a:lnTo>
                    <a:pt x="179" y="316"/>
                  </a:lnTo>
                  <a:lnTo>
                    <a:pt x="179" y="312"/>
                  </a:lnTo>
                  <a:close/>
                  <a:moveTo>
                    <a:pt x="281" y="296"/>
                  </a:moveTo>
                  <a:lnTo>
                    <a:pt x="281" y="298"/>
                  </a:lnTo>
                  <a:lnTo>
                    <a:pt x="281" y="296"/>
                  </a:lnTo>
                  <a:close/>
                  <a:moveTo>
                    <a:pt x="176" y="296"/>
                  </a:moveTo>
                  <a:lnTo>
                    <a:pt x="177" y="298"/>
                  </a:lnTo>
                  <a:lnTo>
                    <a:pt x="176" y="298"/>
                  </a:lnTo>
                  <a:lnTo>
                    <a:pt x="176" y="296"/>
                  </a:lnTo>
                  <a:close/>
                  <a:moveTo>
                    <a:pt x="174" y="294"/>
                  </a:moveTo>
                  <a:lnTo>
                    <a:pt x="175" y="295"/>
                  </a:lnTo>
                  <a:lnTo>
                    <a:pt x="174" y="295"/>
                  </a:lnTo>
                  <a:lnTo>
                    <a:pt x="174" y="294"/>
                  </a:lnTo>
                  <a:close/>
                  <a:moveTo>
                    <a:pt x="284" y="291"/>
                  </a:moveTo>
                  <a:lnTo>
                    <a:pt x="284" y="292"/>
                  </a:lnTo>
                  <a:lnTo>
                    <a:pt x="284" y="291"/>
                  </a:lnTo>
                  <a:close/>
                  <a:moveTo>
                    <a:pt x="286" y="289"/>
                  </a:moveTo>
                  <a:lnTo>
                    <a:pt x="286" y="291"/>
                  </a:lnTo>
                  <a:lnTo>
                    <a:pt x="285" y="291"/>
                  </a:lnTo>
                  <a:lnTo>
                    <a:pt x="286" y="289"/>
                  </a:lnTo>
                  <a:close/>
                  <a:moveTo>
                    <a:pt x="285" y="287"/>
                  </a:moveTo>
                  <a:lnTo>
                    <a:pt x="286" y="287"/>
                  </a:lnTo>
                  <a:lnTo>
                    <a:pt x="286" y="288"/>
                  </a:lnTo>
                  <a:lnTo>
                    <a:pt x="285" y="288"/>
                  </a:lnTo>
                  <a:lnTo>
                    <a:pt x="284" y="289"/>
                  </a:lnTo>
                  <a:lnTo>
                    <a:pt x="284" y="288"/>
                  </a:lnTo>
                  <a:lnTo>
                    <a:pt x="285" y="287"/>
                  </a:lnTo>
                  <a:close/>
                  <a:moveTo>
                    <a:pt x="166" y="280"/>
                  </a:moveTo>
                  <a:lnTo>
                    <a:pt x="162" y="281"/>
                  </a:lnTo>
                  <a:lnTo>
                    <a:pt x="163" y="282"/>
                  </a:lnTo>
                  <a:lnTo>
                    <a:pt x="166" y="282"/>
                  </a:lnTo>
                  <a:lnTo>
                    <a:pt x="166" y="280"/>
                  </a:lnTo>
                  <a:close/>
                  <a:moveTo>
                    <a:pt x="320" y="274"/>
                  </a:moveTo>
                  <a:lnTo>
                    <a:pt x="320" y="280"/>
                  </a:lnTo>
                  <a:lnTo>
                    <a:pt x="319" y="280"/>
                  </a:lnTo>
                  <a:lnTo>
                    <a:pt x="319" y="275"/>
                  </a:lnTo>
                  <a:lnTo>
                    <a:pt x="320" y="274"/>
                  </a:lnTo>
                  <a:close/>
                  <a:moveTo>
                    <a:pt x="341" y="268"/>
                  </a:moveTo>
                  <a:lnTo>
                    <a:pt x="340" y="269"/>
                  </a:lnTo>
                  <a:lnTo>
                    <a:pt x="341" y="268"/>
                  </a:lnTo>
                  <a:close/>
                  <a:moveTo>
                    <a:pt x="80" y="263"/>
                  </a:moveTo>
                  <a:lnTo>
                    <a:pt x="79" y="264"/>
                  </a:lnTo>
                  <a:lnTo>
                    <a:pt x="80" y="264"/>
                  </a:lnTo>
                  <a:lnTo>
                    <a:pt x="80" y="263"/>
                  </a:lnTo>
                  <a:close/>
                  <a:moveTo>
                    <a:pt x="347" y="259"/>
                  </a:moveTo>
                  <a:lnTo>
                    <a:pt x="347" y="261"/>
                  </a:lnTo>
                  <a:lnTo>
                    <a:pt x="345" y="261"/>
                  </a:lnTo>
                  <a:lnTo>
                    <a:pt x="347" y="259"/>
                  </a:lnTo>
                  <a:close/>
                  <a:moveTo>
                    <a:pt x="413" y="221"/>
                  </a:moveTo>
                  <a:lnTo>
                    <a:pt x="415" y="221"/>
                  </a:lnTo>
                  <a:lnTo>
                    <a:pt x="412" y="222"/>
                  </a:lnTo>
                  <a:lnTo>
                    <a:pt x="413" y="221"/>
                  </a:lnTo>
                  <a:close/>
                  <a:moveTo>
                    <a:pt x="105" y="205"/>
                  </a:moveTo>
                  <a:lnTo>
                    <a:pt x="105" y="206"/>
                  </a:lnTo>
                  <a:lnTo>
                    <a:pt x="106" y="205"/>
                  </a:lnTo>
                  <a:lnTo>
                    <a:pt x="105" y="205"/>
                  </a:lnTo>
                  <a:close/>
                  <a:moveTo>
                    <a:pt x="121" y="200"/>
                  </a:moveTo>
                  <a:lnTo>
                    <a:pt x="121" y="202"/>
                  </a:lnTo>
                  <a:lnTo>
                    <a:pt x="124" y="202"/>
                  </a:lnTo>
                  <a:lnTo>
                    <a:pt x="124" y="203"/>
                  </a:lnTo>
                  <a:lnTo>
                    <a:pt x="125" y="203"/>
                  </a:lnTo>
                  <a:lnTo>
                    <a:pt x="127" y="205"/>
                  </a:lnTo>
                  <a:lnTo>
                    <a:pt x="127" y="203"/>
                  </a:lnTo>
                  <a:lnTo>
                    <a:pt x="125" y="203"/>
                  </a:lnTo>
                  <a:lnTo>
                    <a:pt x="124" y="201"/>
                  </a:lnTo>
                  <a:lnTo>
                    <a:pt x="123" y="201"/>
                  </a:lnTo>
                  <a:lnTo>
                    <a:pt x="125" y="200"/>
                  </a:lnTo>
                  <a:lnTo>
                    <a:pt x="121" y="200"/>
                  </a:lnTo>
                  <a:close/>
                  <a:moveTo>
                    <a:pt x="164" y="104"/>
                  </a:moveTo>
                  <a:lnTo>
                    <a:pt x="164" y="107"/>
                  </a:lnTo>
                  <a:lnTo>
                    <a:pt x="166" y="107"/>
                  </a:lnTo>
                  <a:lnTo>
                    <a:pt x="164" y="104"/>
                  </a:lnTo>
                  <a:close/>
                  <a:moveTo>
                    <a:pt x="50" y="73"/>
                  </a:moveTo>
                  <a:lnTo>
                    <a:pt x="52" y="76"/>
                  </a:lnTo>
                  <a:lnTo>
                    <a:pt x="55" y="77"/>
                  </a:lnTo>
                  <a:lnTo>
                    <a:pt x="56" y="76"/>
                  </a:lnTo>
                  <a:lnTo>
                    <a:pt x="52" y="74"/>
                  </a:lnTo>
                  <a:lnTo>
                    <a:pt x="51" y="73"/>
                  </a:lnTo>
                  <a:lnTo>
                    <a:pt x="50" y="73"/>
                  </a:lnTo>
                  <a:close/>
                  <a:moveTo>
                    <a:pt x="258" y="58"/>
                  </a:moveTo>
                  <a:lnTo>
                    <a:pt x="261" y="60"/>
                  </a:lnTo>
                  <a:lnTo>
                    <a:pt x="261" y="61"/>
                  </a:lnTo>
                  <a:lnTo>
                    <a:pt x="260" y="62"/>
                  </a:lnTo>
                  <a:lnTo>
                    <a:pt x="260" y="61"/>
                  </a:lnTo>
                  <a:lnTo>
                    <a:pt x="258" y="61"/>
                  </a:lnTo>
                  <a:lnTo>
                    <a:pt x="258" y="58"/>
                  </a:lnTo>
                  <a:close/>
                  <a:moveTo>
                    <a:pt x="42" y="46"/>
                  </a:moveTo>
                  <a:lnTo>
                    <a:pt x="44" y="47"/>
                  </a:lnTo>
                  <a:lnTo>
                    <a:pt x="48" y="49"/>
                  </a:lnTo>
                  <a:lnTo>
                    <a:pt x="46" y="48"/>
                  </a:lnTo>
                  <a:lnTo>
                    <a:pt x="45" y="46"/>
                  </a:lnTo>
                  <a:lnTo>
                    <a:pt x="42" y="46"/>
                  </a:lnTo>
                  <a:close/>
                  <a:moveTo>
                    <a:pt x="351" y="4"/>
                  </a:moveTo>
                  <a:lnTo>
                    <a:pt x="359" y="4"/>
                  </a:lnTo>
                  <a:lnTo>
                    <a:pt x="362" y="7"/>
                  </a:lnTo>
                  <a:lnTo>
                    <a:pt x="365" y="7"/>
                  </a:lnTo>
                  <a:lnTo>
                    <a:pt x="362" y="10"/>
                  </a:lnTo>
                  <a:lnTo>
                    <a:pt x="362" y="11"/>
                  </a:lnTo>
                  <a:lnTo>
                    <a:pt x="363" y="11"/>
                  </a:lnTo>
                  <a:lnTo>
                    <a:pt x="363" y="12"/>
                  </a:lnTo>
                  <a:lnTo>
                    <a:pt x="362" y="13"/>
                  </a:lnTo>
                  <a:lnTo>
                    <a:pt x="363" y="13"/>
                  </a:lnTo>
                  <a:lnTo>
                    <a:pt x="363" y="15"/>
                  </a:lnTo>
                  <a:lnTo>
                    <a:pt x="362" y="16"/>
                  </a:lnTo>
                  <a:lnTo>
                    <a:pt x="363" y="16"/>
                  </a:lnTo>
                  <a:lnTo>
                    <a:pt x="365" y="15"/>
                  </a:lnTo>
                  <a:lnTo>
                    <a:pt x="366" y="16"/>
                  </a:lnTo>
                  <a:lnTo>
                    <a:pt x="367" y="15"/>
                  </a:lnTo>
                  <a:lnTo>
                    <a:pt x="367" y="17"/>
                  </a:lnTo>
                  <a:lnTo>
                    <a:pt x="372" y="17"/>
                  </a:lnTo>
                  <a:lnTo>
                    <a:pt x="372" y="18"/>
                  </a:lnTo>
                  <a:lnTo>
                    <a:pt x="373" y="19"/>
                  </a:lnTo>
                  <a:lnTo>
                    <a:pt x="373" y="24"/>
                  </a:lnTo>
                  <a:lnTo>
                    <a:pt x="372" y="27"/>
                  </a:lnTo>
                  <a:lnTo>
                    <a:pt x="369" y="29"/>
                  </a:lnTo>
                  <a:lnTo>
                    <a:pt x="371" y="31"/>
                  </a:lnTo>
                  <a:lnTo>
                    <a:pt x="371" y="30"/>
                  </a:lnTo>
                  <a:lnTo>
                    <a:pt x="372" y="31"/>
                  </a:lnTo>
                  <a:lnTo>
                    <a:pt x="373" y="31"/>
                  </a:lnTo>
                  <a:lnTo>
                    <a:pt x="373" y="36"/>
                  </a:lnTo>
                  <a:lnTo>
                    <a:pt x="376" y="36"/>
                  </a:lnTo>
                  <a:lnTo>
                    <a:pt x="378" y="35"/>
                  </a:lnTo>
                  <a:lnTo>
                    <a:pt x="379" y="35"/>
                  </a:lnTo>
                  <a:lnTo>
                    <a:pt x="379" y="36"/>
                  </a:lnTo>
                  <a:lnTo>
                    <a:pt x="380" y="36"/>
                  </a:lnTo>
                  <a:lnTo>
                    <a:pt x="380" y="39"/>
                  </a:lnTo>
                  <a:lnTo>
                    <a:pt x="382" y="41"/>
                  </a:lnTo>
                  <a:lnTo>
                    <a:pt x="385" y="42"/>
                  </a:lnTo>
                  <a:lnTo>
                    <a:pt x="385" y="43"/>
                  </a:lnTo>
                  <a:lnTo>
                    <a:pt x="386" y="44"/>
                  </a:lnTo>
                  <a:lnTo>
                    <a:pt x="387" y="43"/>
                  </a:lnTo>
                  <a:lnTo>
                    <a:pt x="386" y="43"/>
                  </a:lnTo>
                  <a:lnTo>
                    <a:pt x="386" y="42"/>
                  </a:lnTo>
                  <a:lnTo>
                    <a:pt x="387" y="42"/>
                  </a:lnTo>
                  <a:lnTo>
                    <a:pt x="387" y="41"/>
                  </a:lnTo>
                  <a:lnTo>
                    <a:pt x="388" y="39"/>
                  </a:lnTo>
                  <a:lnTo>
                    <a:pt x="388" y="33"/>
                  </a:lnTo>
                  <a:lnTo>
                    <a:pt x="390" y="31"/>
                  </a:lnTo>
                  <a:lnTo>
                    <a:pt x="394" y="31"/>
                  </a:lnTo>
                  <a:lnTo>
                    <a:pt x="398" y="30"/>
                  </a:lnTo>
                  <a:lnTo>
                    <a:pt x="398" y="28"/>
                  </a:lnTo>
                  <a:lnTo>
                    <a:pt x="402" y="27"/>
                  </a:lnTo>
                  <a:lnTo>
                    <a:pt x="402" y="23"/>
                  </a:lnTo>
                  <a:lnTo>
                    <a:pt x="405" y="19"/>
                  </a:lnTo>
                  <a:lnTo>
                    <a:pt x="409" y="18"/>
                  </a:lnTo>
                  <a:lnTo>
                    <a:pt x="411" y="21"/>
                  </a:lnTo>
                  <a:lnTo>
                    <a:pt x="412" y="21"/>
                  </a:lnTo>
                  <a:lnTo>
                    <a:pt x="421" y="19"/>
                  </a:lnTo>
                  <a:lnTo>
                    <a:pt x="418" y="22"/>
                  </a:lnTo>
                  <a:lnTo>
                    <a:pt x="411" y="25"/>
                  </a:lnTo>
                  <a:lnTo>
                    <a:pt x="407" y="28"/>
                  </a:lnTo>
                  <a:lnTo>
                    <a:pt x="404" y="29"/>
                  </a:lnTo>
                  <a:lnTo>
                    <a:pt x="402" y="31"/>
                  </a:lnTo>
                  <a:lnTo>
                    <a:pt x="403" y="33"/>
                  </a:lnTo>
                  <a:lnTo>
                    <a:pt x="403" y="34"/>
                  </a:lnTo>
                  <a:lnTo>
                    <a:pt x="404" y="34"/>
                  </a:lnTo>
                  <a:lnTo>
                    <a:pt x="404" y="35"/>
                  </a:lnTo>
                  <a:lnTo>
                    <a:pt x="405" y="36"/>
                  </a:lnTo>
                  <a:lnTo>
                    <a:pt x="405" y="37"/>
                  </a:lnTo>
                  <a:lnTo>
                    <a:pt x="404" y="40"/>
                  </a:lnTo>
                  <a:lnTo>
                    <a:pt x="399" y="44"/>
                  </a:lnTo>
                  <a:lnTo>
                    <a:pt x="397" y="44"/>
                  </a:lnTo>
                  <a:lnTo>
                    <a:pt x="396" y="46"/>
                  </a:lnTo>
                  <a:lnTo>
                    <a:pt x="394" y="48"/>
                  </a:lnTo>
                  <a:lnTo>
                    <a:pt x="396" y="49"/>
                  </a:lnTo>
                  <a:lnTo>
                    <a:pt x="399" y="49"/>
                  </a:lnTo>
                  <a:lnTo>
                    <a:pt x="399" y="53"/>
                  </a:lnTo>
                  <a:lnTo>
                    <a:pt x="398" y="53"/>
                  </a:lnTo>
                  <a:lnTo>
                    <a:pt x="398" y="54"/>
                  </a:lnTo>
                  <a:lnTo>
                    <a:pt x="404" y="54"/>
                  </a:lnTo>
                  <a:lnTo>
                    <a:pt x="406" y="56"/>
                  </a:lnTo>
                  <a:lnTo>
                    <a:pt x="409" y="55"/>
                  </a:lnTo>
                  <a:lnTo>
                    <a:pt x="412" y="53"/>
                  </a:lnTo>
                  <a:lnTo>
                    <a:pt x="415" y="53"/>
                  </a:lnTo>
                  <a:lnTo>
                    <a:pt x="416" y="54"/>
                  </a:lnTo>
                  <a:lnTo>
                    <a:pt x="416" y="55"/>
                  </a:lnTo>
                  <a:lnTo>
                    <a:pt x="417" y="58"/>
                  </a:lnTo>
                  <a:lnTo>
                    <a:pt x="417" y="59"/>
                  </a:lnTo>
                  <a:lnTo>
                    <a:pt x="418" y="60"/>
                  </a:lnTo>
                  <a:lnTo>
                    <a:pt x="418" y="64"/>
                  </a:lnTo>
                  <a:lnTo>
                    <a:pt x="419" y="65"/>
                  </a:lnTo>
                  <a:lnTo>
                    <a:pt x="418" y="65"/>
                  </a:lnTo>
                  <a:lnTo>
                    <a:pt x="418" y="68"/>
                  </a:lnTo>
                  <a:lnTo>
                    <a:pt x="417" y="71"/>
                  </a:lnTo>
                  <a:lnTo>
                    <a:pt x="416" y="72"/>
                  </a:lnTo>
                  <a:lnTo>
                    <a:pt x="413" y="76"/>
                  </a:lnTo>
                  <a:lnTo>
                    <a:pt x="410" y="79"/>
                  </a:lnTo>
                  <a:lnTo>
                    <a:pt x="410" y="80"/>
                  </a:lnTo>
                  <a:lnTo>
                    <a:pt x="406" y="84"/>
                  </a:lnTo>
                  <a:lnTo>
                    <a:pt x="407" y="84"/>
                  </a:lnTo>
                  <a:lnTo>
                    <a:pt x="411" y="80"/>
                  </a:lnTo>
                  <a:lnTo>
                    <a:pt x="409" y="85"/>
                  </a:lnTo>
                  <a:lnTo>
                    <a:pt x="409" y="87"/>
                  </a:lnTo>
                  <a:lnTo>
                    <a:pt x="412" y="87"/>
                  </a:lnTo>
                  <a:lnTo>
                    <a:pt x="415" y="85"/>
                  </a:lnTo>
                  <a:lnTo>
                    <a:pt x="424" y="83"/>
                  </a:lnTo>
                  <a:lnTo>
                    <a:pt x="428" y="82"/>
                  </a:lnTo>
                  <a:lnTo>
                    <a:pt x="429" y="80"/>
                  </a:lnTo>
                  <a:lnTo>
                    <a:pt x="430" y="83"/>
                  </a:lnTo>
                  <a:lnTo>
                    <a:pt x="429" y="86"/>
                  </a:lnTo>
                  <a:lnTo>
                    <a:pt x="428" y="87"/>
                  </a:lnTo>
                  <a:lnTo>
                    <a:pt x="428" y="90"/>
                  </a:lnTo>
                  <a:lnTo>
                    <a:pt x="429" y="91"/>
                  </a:lnTo>
                  <a:lnTo>
                    <a:pt x="432" y="92"/>
                  </a:lnTo>
                  <a:lnTo>
                    <a:pt x="432" y="93"/>
                  </a:lnTo>
                  <a:lnTo>
                    <a:pt x="430" y="95"/>
                  </a:lnTo>
                  <a:lnTo>
                    <a:pt x="429" y="95"/>
                  </a:lnTo>
                  <a:lnTo>
                    <a:pt x="428" y="98"/>
                  </a:lnTo>
                  <a:lnTo>
                    <a:pt x="425" y="103"/>
                  </a:lnTo>
                  <a:lnTo>
                    <a:pt x="422" y="107"/>
                  </a:lnTo>
                  <a:lnTo>
                    <a:pt x="422" y="108"/>
                  </a:lnTo>
                  <a:lnTo>
                    <a:pt x="421" y="109"/>
                  </a:lnTo>
                  <a:lnTo>
                    <a:pt x="421" y="110"/>
                  </a:lnTo>
                  <a:lnTo>
                    <a:pt x="422" y="108"/>
                  </a:lnTo>
                  <a:lnTo>
                    <a:pt x="423" y="108"/>
                  </a:lnTo>
                  <a:lnTo>
                    <a:pt x="423" y="107"/>
                  </a:lnTo>
                  <a:lnTo>
                    <a:pt x="424" y="105"/>
                  </a:lnTo>
                  <a:lnTo>
                    <a:pt x="425" y="105"/>
                  </a:lnTo>
                  <a:lnTo>
                    <a:pt x="425" y="103"/>
                  </a:lnTo>
                  <a:lnTo>
                    <a:pt x="431" y="96"/>
                  </a:lnTo>
                  <a:lnTo>
                    <a:pt x="431" y="95"/>
                  </a:lnTo>
                  <a:lnTo>
                    <a:pt x="432" y="95"/>
                  </a:lnTo>
                  <a:lnTo>
                    <a:pt x="436" y="97"/>
                  </a:lnTo>
                  <a:lnTo>
                    <a:pt x="434" y="95"/>
                  </a:lnTo>
                  <a:lnTo>
                    <a:pt x="443" y="99"/>
                  </a:lnTo>
                  <a:lnTo>
                    <a:pt x="444" y="99"/>
                  </a:lnTo>
                  <a:lnTo>
                    <a:pt x="449" y="98"/>
                  </a:lnTo>
                  <a:lnTo>
                    <a:pt x="449" y="99"/>
                  </a:lnTo>
                  <a:lnTo>
                    <a:pt x="450" y="99"/>
                  </a:lnTo>
                  <a:lnTo>
                    <a:pt x="450" y="102"/>
                  </a:lnTo>
                  <a:lnTo>
                    <a:pt x="449" y="103"/>
                  </a:lnTo>
                  <a:lnTo>
                    <a:pt x="452" y="103"/>
                  </a:lnTo>
                  <a:lnTo>
                    <a:pt x="452" y="108"/>
                  </a:lnTo>
                  <a:lnTo>
                    <a:pt x="453" y="108"/>
                  </a:lnTo>
                  <a:lnTo>
                    <a:pt x="453" y="109"/>
                  </a:lnTo>
                  <a:lnTo>
                    <a:pt x="455" y="105"/>
                  </a:lnTo>
                  <a:lnTo>
                    <a:pt x="458" y="105"/>
                  </a:lnTo>
                  <a:lnTo>
                    <a:pt x="458" y="108"/>
                  </a:lnTo>
                  <a:lnTo>
                    <a:pt x="459" y="108"/>
                  </a:lnTo>
                  <a:lnTo>
                    <a:pt x="460" y="109"/>
                  </a:lnTo>
                  <a:lnTo>
                    <a:pt x="461" y="109"/>
                  </a:lnTo>
                  <a:lnTo>
                    <a:pt x="461" y="111"/>
                  </a:lnTo>
                  <a:lnTo>
                    <a:pt x="460" y="114"/>
                  </a:lnTo>
                  <a:lnTo>
                    <a:pt x="459" y="115"/>
                  </a:lnTo>
                  <a:lnTo>
                    <a:pt x="459" y="116"/>
                  </a:lnTo>
                  <a:lnTo>
                    <a:pt x="460" y="117"/>
                  </a:lnTo>
                  <a:lnTo>
                    <a:pt x="460" y="119"/>
                  </a:lnTo>
                  <a:lnTo>
                    <a:pt x="459" y="119"/>
                  </a:lnTo>
                  <a:lnTo>
                    <a:pt x="458" y="120"/>
                  </a:lnTo>
                  <a:lnTo>
                    <a:pt x="459" y="121"/>
                  </a:lnTo>
                  <a:lnTo>
                    <a:pt x="459" y="123"/>
                  </a:lnTo>
                  <a:lnTo>
                    <a:pt x="456" y="125"/>
                  </a:lnTo>
                  <a:lnTo>
                    <a:pt x="452" y="125"/>
                  </a:lnTo>
                  <a:lnTo>
                    <a:pt x="453" y="126"/>
                  </a:lnTo>
                  <a:lnTo>
                    <a:pt x="455" y="127"/>
                  </a:lnTo>
                  <a:lnTo>
                    <a:pt x="455" y="129"/>
                  </a:lnTo>
                  <a:lnTo>
                    <a:pt x="454" y="130"/>
                  </a:lnTo>
                  <a:lnTo>
                    <a:pt x="450" y="130"/>
                  </a:lnTo>
                  <a:lnTo>
                    <a:pt x="449" y="132"/>
                  </a:lnTo>
                  <a:lnTo>
                    <a:pt x="446" y="133"/>
                  </a:lnTo>
                  <a:lnTo>
                    <a:pt x="444" y="133"/>
                  </a:lnTo>
                  <a:lnTo>
                    <a:pt x="444" y="134"/>
                  </a:lnTo>
                  <a:lnTo>
                    <a:pt x="452" y="132"/>
                  </a:lnTo>
                  <a:lnTo>
                    <a:pt x="454" y="132"/>
                  </a:lnTo>
                  <a:lnTo>
                    <a:pt x="458" y="130"/>
                  </a:lnTo>
                  <a:lnTo>
                    <a:pt x="459" y="130"/>
                  </a:lnTo>
                  <a:lnTo>
                    <a:pt x="462" y="134"/>
                  </a:lnTo>
                  <a:lnTo>
                    <a:pt x="462" y="135"/>
                  </a:lnTo>
                  <a:lnTo>
                    <a:pt x="461" y="136"/>
                  </a:lnTo>
                  <a:lnTo>
                    <a:pt x="460" y="139"/>
                  </a:lnTo>
                  <a:lnTo>
                    <a:pt x="459" y="139"/>
                  </a:lnTo>
                  <a:lnTo>
                    <a:pt x="454" y="141"/>
                  </a:lnTo>
                  <a:lnTo>
                    <a:pt x="443" y="141"/>
                  </a:lnTo>
                  <a:lnTo>
                    <a:pt x="444" y="142"/>
                  </a:lnTo>
                  <a:lnTo>
                    <a:pt x="449" y="141"/>
                  </a:lnTo>
                  <a:lnTo>
                    <a:pt x="455" y="142"/>
                  </a:lnTo>
                  <a:lnTo>
                    <a:pt x="459" y="141"/>
                  </a:lnTo>
                  <a:lnTo>
                    <a:pt x="460" y="141"/>
                  </a:lnTo>
                  <a:lnTo>
                    <a:pt x="460" y="145"/>
                  </a:lnTo>
                  <a:lnTo>
                    <a:pt x="459" y="146"/>
                  </a:lnTo>
                  <a:lnTo>
                    <a:pt x="456" y="146"/>
                  </a:lnTo>
                  <a:lnTo>
                    <a:pt x="455" y="147"/>
                  </a:lnTo>
                  <a:lnTo>
                    <a:pt x="459" y="147"/>
                  </a:lnTo>
                  <a:lnTo>
                    <a:pt x="459" y="148"/>
                  </a:lnTo>
                  <a:lnTo>
                    <a:pt x="458" y="150"/>
                  </a:lnTo>
                  <a:lnTo>
                    <a:pt x="459" y="150"/>
                  </a:lnTo>
                  <a:lnTo>
                    <a:pt x="460" y="151"/>
                  </a:lnTo>
                  <a:lnTo>
                    <a:pt x="461" y="150"/>
                  </a:lnTo>
                  <a:lnTo>
                    <a:pt x="461" y="148"/>
                  </a:lnTo>
                  <a:lnTo>
                    <a:pt x="462" y="146"/>
                  </a:lnTo>
                  <a:lnTo>
                    <a:pt x="465" y="144"/>
                  </a:lnTo>
                  <a:lnTo>
                    <a:pt x="465" y="156"/>
                  </a:lnTo>
                  <a:lnTo>
                    <a:pt x="463" y="157"/>
                  </a:lnTo>
                  <a:lnTo>
                    <a:pt x="461" y="157"/>
                  </a:lnTo>
                  <a:lnTo>
                    <a:pt x="461" y="159"/>
                  </a:lnTo>
                  <a:lnTo>
                    <a:pt x="462" y="160"/>
                  </a:lnTo>
                  <a:lnTo>
                    <a:pt x="460" y="163"/>
                  </a:lnTo>
                  <a:lnTo>
                    <a:pt x="459" y="163"/>
                  </a:lnTo>
                  <a:lnTo>
                    <a:pt x="456" y="162"/>
                  </a:lnTo>
                  <a:lnTo>
                    <a:pt x="454" y="163"/>
                  </a:lnTo>
                  <a:lnTo>
                    <a:pt x="453" y="162"/>
                  </a:lnTo>
                  <a:lnTo>
                    <a:pt x="452" y="159"/>
                  </a:lnTo>
                  <a:lnTo>
                    <a:pt x="452" y="158"/>
                  </a:lnTo>
                  <a:lnTo>
                    <a:pt x="450" y="158"/>
                  </a:lnTo>
                  <a:lnTo>
                    <a:pt x="449" y="157"/>
                  </a:lnTo>
                  <a:lnTo>
                    <a:pt x="447" y="156"/>
                  </a:lnTo>
                  <a:lnTo>
                    <a:pt x="444" y="153"/>
                  </a:lnTo>
                  <a:lnTo>
                    <a:pt x="443" y="153"/>
                  </a:lnTo>
                  <a:lnTo>
                    <a:pt x="443" y="156"/>
                  </a:lnTo>
                  <a:lnTo>
                    <a:pt x="444" y="156"/>
                  </a:lnTo>
                  <a:lnTo>
                    <a:pt x="443" y="158"/>
                  </a:lnTo>
                  <a:lnTo>
                    <a:pt x="435" y="158"/>
                  </a:lnTo>
                  <a:lnTo>
                    <a:pt x="435" y="159"/>
                  </a:lnTo>
                  <a:lnTo>
                    <a:pt x="448" y="160"/>
                  </a:lnTo>
                  <a:lnTo>
                    <a:pt x="449" y="162"/>
                  </a:lnTo>
                  <a:lnTo>
                    <a:pt x="449" y="163"/>
                  </a:lnTo>
                  <a:lnTo>
                    <a:pt x="452" y="165"/>
                  </a:lnTo>
                  <a:lnTo>
                    <a:pt x="456" y="168"/>
                  </a:lnTo>
                  <a:lnTo>
                    <a:pt x="458" y="169"/>
                  </a:lnTo>
                  <a:lnTo>
                    <a:pt x="455" y="170"/>
                  </a:lnTo>
                  <a:lnTo>
                    <a:pt x="453" y="170"/>
                  </a:lnTo>
                  <a:lnTo>
                    <a:pt x="449" y="169"/>
                  </a:lnTo>
                  <a:lnTo>
                    <a:pt x="446" y="169"/>
                  </a:lnTo>
                  <a:lnTo>
                    <a:pt x="443" y="168"/>
                  </a:lnTo>
                  <a:lnTo>
                    <a:pt x="442" y="169"/>
                  </a:lnTo>
                  <a:lnTo>
                    <a:pt x="444" y="170"/>
                  </a:lnTo>
                  <a:lnTo>
                    <a:pt x="450" y="171"/>
                  </a:lnTo>
                  <a:lnTo>
                    <a:pt x="454" y="175"/>
                  </a:lnTo>
                  <a:lnTo>
                    <a:pt x="454" y="176"/>
                  </a:lnTo>
                  <a:lnTo>
                    <a:pt x="452" y="178"/>
                  </a:lnTo>
                  <a:lnTo>
                    <a:pt x="447" y="177"/>
                  </a:lnTo>
                  <a:lnTo>
                    <a:pt x="446" y="178"/>
                  </a:lnTo>
                  <a:lnTo>
                    <a:pt x="450" y="179"/>
                  </a:lnTo>
                  <a:lnTo>
                    <a:pt x="452" y="181"/>
                  </a:lnTo>
                  <a:lnTo>
                    <a:pt x="452" y="182"/>
                  </a:lnTo>
                  <a:lnTo>
                    <a:pt x="446" y="182"/>
                  </a:lnTo>
                  <a:lnTo>
                    <a:pt x="443" y="181"/>
                  </a:lnTo>
                  <a:lnTo>
                    <a:pt x="443" y="182"/>
                  </a:lnTo>
                  <a:lnTo>
                    <a:pt x="442" y="183"/>
                  </a:lnTo>
                  <a:lnTo>
                    <a:pt x="443" y="185"/>
                  </a:lnTo>
                  <a:lnTo>
                    <a:pt x="444" y="185"/>
                  </a:lnTo>
                  <a:lnTo>
                    <a:pt x="444" y="188"/>
                  </a:lnTo>
                  <a:lnTo>
                    <a:pt x="442" y="189"/>
                  </a:lnTo>
                  <a:lnTo>
                    <a:pt x="432" y="191"/>
                  </a:lnTo>
                  <a:lnTo>
                    <a:pt x="431" y="191"/>
                  </a:lnTo>
                  <a:lnTo>
                    <a:pt x="430" y="190"/>
                  </a:lnTo>
                  <a:lnTo>
                    <a:pt x="429" y="185"/>
                  </a:lnTo>
                  <a:lnTo>
                    <a:pt x="428" y="184"/>
                  </a:lnTo>
                  <a:lnTo>
                    <a:pt x="427" y="182"/>
                  </a:lnTo>
                  <a:lnTo>
                    <a:pt x="425" y="182"/>
                  </a:lnTo>
                  <a:lnTo>
                    <a:pt x="423" y="181"/>
                  </a:lnTo>
                  <a:lnTo>
                    <a:pt x="423" y="182"/>
                  </a:lnTo>
                  <a:lnTo>
                    <a:pt x="425" y="182"/>
                  </a:lnTo>
                  <a:lnTo>
                    <a:pt x="425" y="183"/>
                  </a:lnTo>
                  <a:lnTo>
                    <a:pt x="424" y="184"/>
                  </a:lnTo>
                  <a:lnTo>
                    <a:pt x="424" y="185"/>
                  </a:lnTo>
                  <a:lnTo>
                    <a:pt x="425" y="187"/>
                  </a:lnTo>
                  <a:lnTo>
                    <a:pt x="428" y="187"/>
                  </a:lnTo>
                  <a:lnTo>
                    <a:pt x="428" y="189"/>
                  </a:lnTo>
                  <a:lnTo>
                    <a:pt x="429" y="190"/>
                  </a:lnTo>
                  <a:lnTo>
                    <a:pt x="429" y="193"/>
                  </a:lnTo>
                  <a:lnTo>
                    <a:pt x="430" y="193"/>
                  </a:lnTo>
                  <a:lnTo>
                    <a:pt x="432" y="194"/>
                  </a:lnTo>
                  <a:lnTo>
                    <a:pt x="432" y="196"/>
                  </a:lnTo>
                  <a:lnTo>
                    <a:pt x="425" y="194"/>
                  </a:lnTo>
                  <a:lnTo>
                    <a:pt x="423" y="195"/>
                  </a:lnTo>
                  <a:lnTo>
                    <a:pt x="427" y="199"/>
                  </a:lnTo>
                  <a:lnTo>
                    <a:pt x="427" y="201"/>
                  </a:lnTo>
                  <a:lnTo>
                    <a:pt x="421" y="201"/>
                  </a:lnTo>
                  <a:lnTo>
                    <a:pt x="419" y="202"/>
                  </a:lnTo>
                  <a:lnTo>
                    <a:pt x="421" y="203"/>
                  </a:lnTo>
                  <a:lnTo>
                    <a:pt x="421" y="205"/>
                  </a:lnTo>
                  <a:lnTo>
                    <a:pt x="422" y="205"/>
                  </a:lnTo>
                  <a:lnTo>
                    <a:pt x="422" y="206"/>
                  </a:lnTo>
                  <a:lnTo>
                    <a:pt x="424" y="206"/>
                  </a:lnTo>
                  <a:lnTo>
                    <a:pt x="425" y="205"/>
                  </a:lnTo>
                  <a:lnTo>
                    <a:pt x="428" y="201"/>
                  </a:lnTo>
                  <a:lnTo>
                    <a:pt x="429" y="200"/>
                  </a:lnTo>
                  <a:lnTo>
                    <a:pt x="430" y="201"/>
                  </a:lnTo>
                  <a:lnTo>
                    <a:pt x="429" y="202"/>
                  </a:lnTo>
                  <a:lnTo>
                    <a:pt x="425" y="207"/>
                  </a:lnTo>
                  <a:lnTo>
                    <a:pt x="424" y="208"/>
                  </a:lnTo>
                  <a:lnTo>
                    <a:pt x="424" y="212"/>
                  </a:lnTo>
                  <a:lnTo>
                    <a:pt x="423" y="214"/>
                  </a:lnTo>
                  <a:lnTo>
                    <a:pt x="423" y="216"/>
                  </a:lnTo>
                  <a:lnTo>
                    <a:pt x="422" y="218"/>
                  </a:lnTo>
                  <a:lnTo>
                    <a:pt x="422" y="220"/>
                  </a:lnTo>
                  <a:lnTo>
                    <a:pt x="417" y="221"/>
                  </a:lnTo>
                  <a:lnTo>
                    <a:pt x="415" y="221"/>
                  </a:lnTo>
                  <a:lnTo>
                    <a:pt x="418" y="220"/>
                  </a:lnTo>
                  <a:lnTo>
                    <a:pt x="421" y="219"/>
                  </a:lnTo>
                  <a:lnTo>
                    <a:pt x="419" y="218"/>
                  </a:lnTo>
                  <a:lnTo>
                    <a:pt x="415" y="218"/>
                  </a:lnTo>
                  <a:lnTo>
                    <a:pt x="415" y="220"/>
                  </a:lnTo>
                  <a:lnTo>
                    <a:pt x="413" y="220"/>
                  </a:lnTo>
                  <a:lnTo>
                    <a:pt x="411" y="222"/>
                  </a:lnTo>
                  <a:lnTo>
                    <a:pt x="411" y="224"/>
                  </a:lnTo>
                  <a:lnTo>
                    <a:pt x="409" y="225"/>
                  </a:lnTo>
                  <a:lnTo>
                    <a:pt x="406" y="227"/>
                  </a:lnTo>
                  <a:lnTo>
                    <a:pt x="406" y="226"/>
                  </a:lnTo>
                  <a:lnTo>
                    <a:pt x="405" y="227"/>
                  </a:lnTo>
                  <a:lnTo>
                    <a:pt x="405" y="228"/>
                  </a:lnTo>
                  <a:lnTo>
                    <a:pt x="404" y="228"/>
                  </a:lnTo>
                  <a:lnTo>
                    <a:pt x="404" y="230"/>
                  </a:lnTo>
                  <a:lnTo>
                    <a:pt x="405" y="230"/>
                  </a:lnTo>
                  <a:lnTo>
                    <a:pt x="405" y="231"/>
                  </a:lnTo>
                  <a:lnTo>
                    <a:pt x="406" y="231"/>
                  </a:lnTo>
                  <a:lnTo>
                    <a:pt x="407" y="232"/>
                  </a:lnTo>
                  <a:lnTo>
                    <a:pt x="406" y="232"/>
                  </a:lnTo>
                  <a:lnTo>
                    <a:pt x="405" y="234"/>
                  </a:lnTo>
                  <a:lnTo>
                    <a:pt x="403" y="234"/>
                  </a:lnTo>
                  <a:lnTo>
                    <a:pt x="402" y="233"/>
                  </a:lnTo>
                  <a:lnTo>
                    <a:pt x="400" y="233"/>
                  </a:lnTo>
                  <a:lnTo>
                    <a:pt x="399" y="231"/>
                  </a:lnTo>
                  <a:lnTo>
                    <a:pt x="397" y="231"/>
                  </a:lnTo>
                  <a:lnTo>
                    <a:pt x="397" y="232"/>
                  </a:lnTo>
                  <a:lnTo>
                    <a:pt x="394" y="232"/>
                  </a:lnTo>
                  <a:lnTo>
                    <a:pt x="394" y="233"/>
                  </a:lnTo>
                  <a:lnTo>
                    <a:pt x="392" y="233"/>
                  </a:lnTo>
                  <a:lnTo>
                    <a:pt x="393" y="231"/>
                  </a:lnTo>
                  <a:lnTo>
                    <a:pt x="391" y="231"/>
                  </a:lnTo>
                  <a:lnTo>
                    <a:pt x="391" y="227"/>
                  </a:lnTo>
                  <a:lnTo>
                    <a:pt x="390" y="227"/>
                  </a:lnTo>
                  <a:lnTo>
                    <a:pt x="390" y="230"/>
                  </a:lnTo>
                  <a:lnTo>
                    <a:pt x="391" y="231"/>
                  </a:lnTo>
                  <a:lnTo>
                    <a:pt x="390" y="231"/>
                  </a:lnTo>
                  <a:lnTo>
                    <a:pt x="388" y="230"/>
                  </a:lnTo>
                  <a:lnTo>
                    <a:pt x="388" y="227"/>
                  </a:lnTo>
                  <a:lnTo>
                    <a:pt x="387" y="226"/>
                  </a:lnTo>
                  <a:lnTo>
                    <a:pt x="387" y="224"/>
                  </a:lnTo>
                  <a:lnTo>
                    <a:pt x="386" y="222"/>
                  </a:lnTo>
                  <a:lnTo>
                    <a:pt x="385" y="222"/>
                  </a:lnTo>
                  <a:lnTo>
                    <a:pt x="384" y="221"/>
                  </a:lnTo>
                  <a:lnTo>
                    <a:pt x="382" y="221"/>
                  </a:lnTo>
                  <a:lnTo>
                    <a:pt x="385" y="222"/>
                  </a:lnTo>
                  <a:lnTo>
                    <a:pt x="386" y="224"/>
                  </a:lnTo>
                  <a:lnTo>
                    <a:pt x="386" y="226"/>
                  </a:lnTo>
                  <a:lnTo>
                    <a:pt x="387" y="227"/>
                  </a:lnTo>
                  <a:lnTo>
                    <a:pt x="385" y="227"/>
                  </a:lnTo>
                  <a:lnTo>
                    <a:pt x="386" y="228"/>
                  </a:lnTo>
                  <a:lnTo>
                    <a:pt x="386" y="232"/>
                  </a:lnTo>
                  <a:lnTo>
                    <a:pt x="385" y="233"/>
                  </a:lnTo>
                  <a:lnTo>
                    <a:pt x="381" y="233"/>
                  </a:lnTo>
                  <a:lnTo>
                    <a:pt x="381" y="234"/>
                  </a:lnTo>
                  <a:lnTo>
                    <a:pt x="384" y="234"/>
                  </a:lnTo>
                  <a:lnTo>
                    <a:pt x="382" y="236"/>
                  </a:lnTo>
                  <a:lnTo>
                    <a:pt x="380" y="237"/>
                  </a:lnTo>
                  <a:lnTo>
                    <a:pt x="378" y="237"/>
                  </a:lnTo>
                  <a:lnTo>
                    <a:pt x="375" y="238"/>
                  </a:lnTo>
                  <a:lnTo>
                    <a:pt x="373" y="238"/>
                  </a:lnTo>
                  <a:lnTo>
                    <a:pt x="373" y="237"/>
                  </a:lnTo>
                  <a:lnTo>
                    <a:pt x="372" y="239"/>
                  </a:lnTo>
                  <a:lnTo>
                    <a:pt x="368" y="242"/>
                  </a:lnTo>
                  <a:lnTo>
                    <a:pt x="372" y="240"/>
                  </a:lnTo>
                  <a:lnTo>
                    <a:pt x="373" y="242"/>
                  </a:lnTo>
                  <a:lnTo>
                    <a:pt x="372" y="243"/>
                  </a:lnTo>
                  <a:lnTo>
                    <a:pt x="360" y="245"/>
                  </a:lnTo>
                  <a:lnTo>
                    <a:pt x="359" y="248"/>
                  </a:lnTo>
                  <a:lnTo>
                    <a:pt x="361" y="248"/>
                  </a:lnTo>
                  <a:lnTo>
                    <a:pt x="357" y="250"/>
                  </a:lnTo>
                  <a:lnTo>
                    <a:pt x="356" y="250"/>
                  </a:lnTo>
                  <a:lnTo>
                    <a:pt x="355" y="252"/>
                  </a:lnTo>
                  <a:lnTo>
                    <a:pt x="354" y="253"/>
                  </a:lnTo>
                  <a:lnTo>
                    <a:pt x="354" y="255"/>
                  </a:lnTo>
                  <a:lnTo>
                    <a:pt x="353" y="253"/>
                  </a:lnTo>
                  <a:lnTo>
                    <a:pt x="351" y="255"/>
                  </a:lnTo>
                  <a:lnTo>
                    <a:pt x="353" y="255"/>
                  </a:lnTo>
                  <a:lnTo>
                    <a:pt x="353" y="256"/>
                  </a:lnTo>
                  <a:lnTo>
                    <a:pt x="350" y="257"/>
                  </a:lnTo>
                  <a:lnTo>
                    <a:pt x="349" y="257"/>
                  </a:lnTo>
                  <a:lnTo>
                    <a:pt x="349" y="256"/>
                  </a:lnTo>
                  <a:lnTo>
                    <a:pt x="345" y="259"/>
                  </a:lnTo>
                  <a:lnTo>
                    <a:pt x="345" y="263"/>
                  </a:lnTo>
                  <a:lnTo>
                    <a:pt x="342" y="265"/>
                  </a:lnTo>
                  <a:lnTo>
                    <a:pt x="341" y="268"/>
                  </a:lnTo>
                  <a:lnTo>
                    <a:pt x="341" y="267"/>
                  </a:lnTo>
                  <a:lnTo>
                    <a:pt x="334" y="273"/>
                  </a:lnTo>
                  <a:lnTo>
                    <a:pt x="329" y="274"/>
                  </a:lnTo>
                  <a:lnTo>
                    <a:pt x="328" y="275"/>
                  </a:lnTo>
                  <a:lnTo>
                    <a:pt x="326" y="275"/>
                  </a:lnTo>
                  <a:lnTo>
                    <a:pt x="326" y="276"/>
                  </a:lnTo>
                  <a:lnTo>
                    <a:pt x="325" y="275"/>
                  </a:lnTo>
                  <a:lnTo>
                    <a:pt x="324" y="273"/>
                  </a:lnTo>
                  <a:lnTo>
                    <a:pt x="322" y="273"/>
                  </a:lnTo>
                  <a:lnTo>
                    <a:pt x="322" y="274"/>
                  </a:lnTo>
                  <a:lnTo>
                    <a:pt x="320" y="273"/>
                  </a:lnTo>
                  <a:lnTo>
                    <a:pt x="320" y="268"/>
                  </a:lnTo>
                  <a:lnTo>
                    <a:pt x="319" y="268"/>
                  </a:lnTo>
                  <a:lnTo>
                    <a:pt x="318" y="270"/>
                  </a:lnTo>
                  <a:lnTo>
                    <a:pt x="319" y="271"/>
                  </a:lnTo>
                  <a:lnTo>
                    <a:pt x="319" y="273"/>
                  </a:lnTo>
                  <a:lnTo>
                    <a:pt x="317" y="273"/>
                  </a:lnTo>
                  <a:lnTo>
                    <a:pt x="317" y="276"/>
                  </a:lnTo>
                  <a:lnTo>
                    <a:pt x="318" y="277"/>
                  </a:lnTo>
                  <a:lnTo>
                    <a:pt x="316" y="280"/>
                  </a:lnTo>
                  <a:lnTo>
                    <a:pt x="313" y="280"/>
                  </a:lnTo>
                  <a:lnTo>
                    <a:pt x="311" y="277"/>
                  </a:lnTo>
                  <a:lnTo>
                    <a:pt x="310" y="279"/>
                  </a:lnTo>
                  <a:lnTo>
                    <a:pt x="309" y="279"/>
                  </a:lnTo>
                  <a:lnTo>
                    <a:pt x="309" y="277"/>
                  </a:lnTo>
                  <a:lnTo>
                    <a:pt x="304" y="281"/>
                  </a:lnTo>
                  <a:lnTo>
                    <a:pt x="298" y="282"/>
                  </a:lnTo>
                  <a:lnTo>
                    <a:pt x="294" y="283"/>
                  </a:lnTo>
                  <a:lnTo>
                    <a:pt x="294" y="282"/>
                  </a:lnTo>
                  <a:lnTo>
                    <a:pt x="293" y="282"/>
                  </a:lnTo>
                  <a:lnTo>
                    <a:pt x="293" y="283"/>
                  </a:lnTo>
                  <a:lnTo>
                    <a:pt x="287" y="288"/>
                  </a:lnTo>
                  <a:lnTo>
                    <a:pt x="287" y="286"/>
                  </a:lnTo>
                  <a:lnTo>
                    <a:pt x="288" y="285"/>
                  </a:lnTo>
                  <a:lnTo>
                    <a:pt x="291" y="285"/>
                  </a:lnTo>
                  <a:lnTo>
                    <a:pt x="292" y="283"/>
                  </a:lnTo>
                  <a:lnTo>
                    <a:pt x="288" y="282"/>
                  </a:lnTo>
                  <a:lnTo>
                    <a:pt x="287" y="281"/>
                  </a:lnTo>
                  <a:lnTo>
                    <a:pt x="287" y="283"/>
                  </a:lnTo>
                  <a:lnTo>
                    <a:pt x="284" y="283"/>
                  </a:lnTo>
                  <a:lnTo>
                    <a:pt x="284" y="285"/>
                  </a:lnTo>
                  <a:lnTo>
                    <a:pt x="282" y="285"/>
                  </a:lnTo>
                  <a:lnTo>
                    <a:pt x="282" y="286"/>
                  </a:lnTo>
                  <a:lnTo>
                    <a:pt x="281" y="285"/>
                  </a:lnTo>
                  <a:lnTo>
                    <a:pt x="281" y="286"/>
                  </a:lnTo>
                  <a:lnTo>
                    <a:pt x="280" y="287"/>
                  </a:lnTo>
                  <a:lnTo>
                    <a:pt x="280" y="289"/>
                  </a:lnTo>
                  <a:lnTo>
                    <a:pt x="279" y="291"/>
                  </a:lnTo>
                  <a:lnTo>
                    <a:pt x="278" y="289"/>
                  </a:lnTo>
                  <a:lnTo>
                    <a:pt x="276" y="291"/>
                  </a:lnTo>
                  <a:lnTo>
                    <a:pt x="276" y="292"/>
                  </a:lnTo>
                  <a:lnTo>
                    <a:pt x="278" y="293"/>
                  </a:lnTo>
                  <a:lnTo>
                    <a:pt x="278" y="292"/>
                  </a:lnTo>
                  <a:lnTo>
                    <a:pt x="279" y="292"/>
                  </a:lnTo>
                  <a:lnTo>
                    <a:pt x="280" y="291"/>
                  </a:lnTo>
                  <a:lnTo>
                    <a:pt x="284" y="292"/>
                  </a:lnTo>
                  <a:lnTo>
                    <a:pt x="282" y="294"/>
                  </a:lnTo>
                  <a:lnTo>
                    <a:pt x="281" y="295"/>
                  </a:lnTo>
                  <a:lnTo>
                    <a:pt x="280" y="295"/>
                  </a:lnTo>
                  <a:lnTo>
                    <a:pt x="280" y="294"/>
                  </a:lnTo>
                  <a:lnTo>
                    <a:pt x="279" y="294"/>
                  </a:lnTo>
                  <a:lnTo>
                    <a:pt x="279" y="295"/>
                  </a:lnTo>
                  <a:lnTo>
                    <a:pt x="278" y="295"/>
                  </a:lnTo>
                  <a:lnTo>
                    <a:pt x="278" y="298"/>
                  </a:lnTo>
                  <a:lnTo>
                    <a:pt x="281" y="298"/>
                  </a:lnTo>
                  <a:lnTo>
                    <a:pt x="278" y="305"/>
                  </a:lnTo>
                  <a:lnTo>
                    <a:pt x="273" y="307"/>
                  </a:lnTo>
                  <a:lnTo>
                    <a:pt x="270" y="310"/>
                  </a:lnTo>
                  <a:lnTo>
                    <a:pt x="267" y="310"/>
                  </a:lnTo>
                  <a:lnTo>
                    <a:pt x="266" y="308"/>
                  </a:lnTo>
                  <a:lnTo>
                    <a:pt x="267" y="307"/>
                  </a:lnTo>
                  <a:lnTo>
                    <a:pt x="268" y="307"/>
                  </a:lnTo>
                  <a:lnTo>
                    <a:pt x="268" y="305"/>
                  </a:lnTo>
                  <a:lnTo>
                    <a:pt x="270" y="305"/>
                  </a:lnTo>
                  <a:lnTo>
                    <a:pt x="270" y="304"/>
                  </a:lnTo>
                  <a:lnTo>
                    <a:pt x="269" y="304"/>
                  </a:lnTo>
                  <a:lnTo>
                    <a:pt x="267" y="305"/>
                  </a:lnTo>
                  <a:lnTo>
                    <a:pt x="266" y="305"/>
                  </a:lnTo>
                  <a:lnTo>
                    <a:pt x="263" y="302"/>
                  </a:lnTo>
                  <a:lnTo>
                    <a:pt x="262" y="302"/>
                  </a:lnTo>
                  <a:lnTo>
                    <a:pt x="262" y="305"/>
                  </a:lnTo>
                  <a:lnTo>
                    <a:pt x="263" y="306"/>
                  </a:lnTo>
                  <a:lnTo>
                    <a:pt x="263" y="307"/>
                  </a:lnTo>
                  <a:lnTo>
                    <a:pt x="264" y="308"/>
                  </a:lnTo>
                  <a:lnTo>
                    <a:pt x="264" y="311"/>
                  </a:lnTo>
                  <a:lnTo>
                    <a:pt x="268" y="311"/>
                  </a:lnTo>
                  <a:lnTo>
                    <a:pt x="258" y="312"/>
                  </a:lnTo>
                  <a:lnTo>
                    <a:pt x="254" y="314"/>
                  </a:lnTo>
                  <a:lnTo>
                    <a:pt x="244" y="317"/>
                  </a:lnTo>
                  <a:lnTo>
                    <a:pt x="243" y="317"/>
                  </a:lnTo>
                  <a:lnTo>
                    <a:pt x="235" y="314"/>
                  </a:lnTo>
                  <a:lnTo>
                    <a:pt x="231" y="316"/>
                  </a:lnTo>
                  <a:lnTo>
                    <a:pt x="230" y="316"/>
                  </a:lnTo>
                  <a:lnTo>
                    <a:pt x="230" y="314"/>
                  </a:lnTo>
                  <a:lnTo>
                    <a:pt x="229" y="314"/>
                  </a:lnTo>
                  <a:lnTo>
                    <a:pt x="229" y="313"/>
                  </a:lnTo>
                  <a:lnTo>
                    <a:pt x="227" y="313"/>
                  </a:lnTo>
                  <a:lnTo>
                    <a:pt x="226" y="314"/>
                  </a:lnTo>
                  <a:lnTo>
                    <a:pt x="222" y="313"/>
                  </a:lnTo>
                  <a:lnTo>
                    <a:pt x="220" y="313"/>
                  </a:lnTo>
                  <a:lnTo>
                    <a:pt x="218" y="311"/>
                  </a:lnTo>
                  <a:lnTo>
                    <a:pt x="216" y="311"/>
                  </a:lnTo>
                  <a:lnTo>
                    <a:pt x="210" y="307"/>
                  </a:lnTo>
                  <a:lnTo>
                    <a:pt x="204" y="305"/>
                  </a:lnTo>
                  <a:lnTo>
                    <a:pt x="202" y="304"/>
                  </a:lnTo>
                  <a:lnTo>
                    <a:pt x="202" y="302"/>
                  </a:lnTo>
                  <a:lnTo>
                    <a:pt x="201" y="302"/>
                  </a:lnTo>
                  <a:lnTo>
                    <a:pt x="201" y="304"/>
                  </a:lnTo>
                  <a:lnTo>
                    <a:pt x="200" y="304"/>
                  </a:lnTo>
                  <a:lnTo>
                    <a:pt x="197" y="302"/>
                  </a:lnTo>
                  <a:lnTo>
                    <a:pt x="197" y="304"/>
                  </a:lnTo>
                  <a:lnTo>
                    <a:pt x="189" y="304"/>
                  </a:lnTo>
                  <a:lnTo>
                    <a:pt x="189" y="302"/>
                  </a:lnTo>
                  <a:lnTo>
                    <a:pt x="188" y="302"/>
                  </a:lnTo>
                  <a:lnTo>
                    <a:pt x="188" y="304"/>
                  </a:lnTo>
                  <a:lnTo>
                    <a:pt x="183" y="304"/>
                  </a:lnTo>
                  <a:lnTo>
                    <a:pt x="177" y="298"/>
                  </a:lnTo>
                  <a:lnTo>
                    <a:pt x="179" y="298"/>
                  </a:lnTo>
                  <a:lnTo>
                    <a:pt x="179" y="296"/>
                  </a:lnTo>
                  <a:lnTo>
                    <a:pt x="176" y="296"/>
                  </a:lnTo>
                  <a:lnTo>
                    <a:pt x="177" y="295"/>
                  </a:lnTo>
                  <a:lnTo>
                    <a:pt x="177" y="294"/>
                  </a:lnTo>
                  <a:lnTo>
                    <a:pt x="175" y="296"/>
                  </a:lnTo>
                  <a:lnTo>
                    <a:pt x="175" y="293"/>
                  </a:lnTo>
                  <a:lnTo>
                    <a:pt x="174" y="293"/>
                  </a:lnTo>
                  <a:lnTo>
                    <a:pt x="173" y="292"/>
                  </a:lnTo>
                  <a:lnTo>
                    <a:pt x="173" y="291"/>
                  </a:lnTo>
                  <a:lnTo>
                    <a:pt x="171" y="289"/>
                  </a:lnTo>
                  <a:lnTo>
                    <a:pt x="171" y="288"/>
                  </a:lnTo>
                  <a:lnTo>
                    <a:pt x="170" y="288"/>
                  </a:lnTo>
                  <a:lnTo>
                    <a:pt x="171" y="291"/>
                  </a:lnTo>
                  <a:lnTo>
                    <a:pt x="173" y="292"/>
                  </a:lnTo>
                  <a:lnTo>
                    <a:pt x="173" y="294"/>
                  </a:lnTo>
                  <a:lnTo>
                    <a:pt x="170" y="291"/>
                  </a:lnTo>
                  <a:lnTo>
                    <a:pt x="169" y="289"/>
                  </a:lnTo>
                  <a:lnTo>
                    <a:pt x="168" y="287"/>
                  </a:lnTo>
                  <a:lnTo>
                    <a:pt x="168" y="285"/>
                  </a:lnTo>
                  <a:lnTo>
                    <a:pt x="170" y="282"/>
                  </a:lnTo>
                  <a:lnTo>
                    <a:pt x="174" y="282"/>
                  </a:lnTo>
                  <a:lnTo>
                    <a:pt x="177" y="286"/>
                  </a:lnTo>
                  <a:lnTo>
                    <a:pt x="177" y="285"/>
                  </a:lnTo>
                  <a:lnTo>
                    <a:pt x="176" y="282"/>
                  </a:lnTo>
                  <a:lnTo>
                    <a:pt x="173" y="280"/>
                  </a:lnTo>
                  <a:lnTo>
                    <a:pt x="174" y="277"/>
                  </a:lnTo>
                  <a:lnTo>
                    <a:pt x="174" y="275"/>
                  </a:lnTo>
                  <a:lnTo>
                    <a:pt x="173" y="275"/>
                  </a:lnTo>
                  <a:lnTo>
                    <a:pt x="173" y="277"/>
                  </a:lnTo>
                  <a:lnTo>
                    <a:pt x="169" y="281"/>
                  </a:lnTo>
                  <a:lnTo>
                    <a:pt x="169" y="282"/>
                  </a:lnTo>
                  <a:lnTo>
                    <a:pt x="168" y="282"/>
                  </a:lnTo>
                  <a:lnTo>
                    <a:pt x="168" y="285"/>
                  </a:lnTo>
                  <a:lnTo>
                    <a:pt x="167" y="286"/>
                  </a:lnTo>
                  <a:lnTo>
                    <a:pt x="167" y="287"/>
                  </a:lnTo>
                  <a:lnTo>
                    <a:pt x="164" y="286"/>
                  </a:lnTo>
                  <a:lnTo>
                    <a:pt x="162" y="283"/>
                  </a:lnTo>
                  <a:lnTo>
                    <a:pt x="158" y="281"/>
                  </a:lnTo>
                  <a:lnTo>
                    <a:pt x="161" y="281"/>
                  </a:lnTo>
                  <a:lnTo>
                    <a:pt x="161" y="280"/>
                  </a:lnTo>
                  <a:lnTo>
                    <a:pt x="162" y="279"/>
                  </a:lnTo>
                  <a:lnTo>
                    <a:pt x="163" y="275"/>
                  </a:lnTo>
                  <a:lnTo>
                    <a:pt x="162" y="273"/>
                  </a:lnTo>
                  <a:lnTo>
                    <a:pt x="162" y="275"/>
                  </a:lnTo>
                  <a:lnTo>
                    <a:pt x="161" y="276"/>
                  </a:lnTo>
                  <a:lnTo>
                    <a:pt x="160" y="279"/>
                  </a:lnTo>
                  <a:lnTo>
                    <a:pt x="158" y="279"/>
                  </a:lnTo>
                  <a:lnTo>
                    <a:pt x="157" y="280"/>
                  </a:lnTo>
                  <a:lnTo>
                    <a:pt x="156" y="279"/>
                  </a:lnTo>
                  <a:lnTo>
                    <a:pt x="156" y="280"/>
                  </a:lnTo>
                  <a:lnTo>
                    <a:pt x="155" y="279"/>
                  </a:lnTo>
                  <a:lnTo>
                    <a:pt x="151" y="276"/>
                  </a:lnTo>
                  <a:lnTo>
                    <a:pt x="145" y="274"/>
                  </a:lnTo>
                  <a:lnTo>
                    <a:pt x="144" y="273"/>
                  </a:lnTo>
                  <a:lnTo>
                    <a:pt x="143" y="273"/>
                  </a:lnTo>
                  <a:lnTo>
                    <a:pt x="140" y="270"/>
                  </a:lnTo>
                  <a:lnTo>
                    <a:pt x="142" y="269"/>
                  </a:lnTo>
                  <a:lnTo>
                    <a:pt x="142" y="268"/>
                  </a:lnTo>
                  <a:lnTo>
                    <a:pt x="140" y="267"/>
                  </a:lnTo>
                  <a:lnTo>
                    <a:pt x="144" y="267"/>
                  </a:lnTo>
                  <a:lnTo>
                    <a:pt x="146" y="264"/>
                  </a:lnTo>
                  <a:lnTo>
                    <a:pt x="144" y="264"/>
                  </a:lnTo>
                  <a:lnTo>
                    <a:pt x="142" y="263"/>
                  </a:lnTo>
                  <a:lnTo>
                    <a:pt x="139" y="264"/>
                  </a:lnTo>
                  <a:lnTo>
                    <a:pt x="138" y="264"/>
                  </a:lnTo>
                  <a:lnTo>
                    <a:pt x="138" y="265"/>
                  </a:lnTo>
                  <a:lnTo>
                    <a:pt x="137" y="267"/>
                  </a:lnTo>
                  <a:lnTo>
                    <a:pt x="137" y="268"/>
                  </a:lnTo>
                  <a:lnTo>
                    <a:pt x="138" y="268"/>
                  </a:lnTo>
                  <a:lnTo>
                    <a:pt x="140" y="270"/>
                  </a:lnTo>
                  <a:lnTo>
                    <a:pt x="135" y="270"/>
                  </a:lnTo>
                  <a:lnTo>
                    <a:pt x="133" y="271"/>
                  </a:lnTo>
                  <a:lnTo>
                    <a:pt x="135" y="274"/>
                  </a:lnTo>
                  <a:lnTo>
                    <a:pt x="133" y="274"/>
                  </a:lnTo>
                  <a:lnTo>
                    <a:pt x="121" y="276"/>
                  </a:lnTo>
                  <a:lnTo>
                    <a:pt x="119" y="275"/>
                  </a:lnTo>
                  <a:lnTo>
                    <a:pt x="118" y="273"/>
                  </a:lnTo>
                  <a:lnTo>
                    <a:pt x="117" y="273"/>
                  </a:lnTo>
                  <a:lnTo>
                    <a:pt x="115" y="271"/>
                  </a:lnTo>
                  <a:lnTo>
                    <a:pt x="108" y="275"/>
                  </a:lnTo>
                  <a:lnTo>
                    <a:pt x="104" y="275"/>
                  </a:lnTo>
                  <a:lnTo>
                    <a:pt x="93" y="273"/>
                  </a:lnTo>
                  <a:lnTo>
                    <a:pt x="90" y="275"/>
                  </a:lnTo>
                  <a:lnTo>
                    <a:pt x="89" y="275"/>
                  </a:lnTo>
                  <a:lnTo>
                    <a:pt x="89" y="274"/>
                  </a:lnTo>
                  <a:lnTo>
                    <a:pt x="87" y="275"/>
                  </a:lnTo>
                  <a:lnTo>
                    <a:pt x="86" y="275"/>
                  </a:lnTo>
                  <a:lnTo>
                    <a:pt x="84" y="276"/>
                  </a:lnTo>
                  <a:lnTo>
                    <a:pt x="79" y="276"/>
                  </a:lnTo>
                  <a:lnTo>
                    <a:pt x="79" y="277"/>
                  </a:lnTo>
                  <a:lnTo>
                    <a:pt x="77" y="277"/>
                  </a:lnTo>
                  <a:lnTo>
                    <a:pt x="77" y="276"/>
                  </a:lnTo>
                  <a:lnTo>
                    <a:pt x="76" y="276"/>
                  </a:lnTo>
                  <a:lnTo>
                    <a:pt x="77" y="275"/>
                  </a:lnTo>
                  <a:lnTo>
                    <a:pt x="77" y="271"/>
                  </a:lnTo>
                  <a:lnTo>
                    <a:pt x="76" y="270"/>
                  </a:lnTo>
                  <a:lnTo>
                    <a:pt x="76" y="269"/>
                  </a:lnTo>
                  <a:lnTo>
                    <a:pt x="77" y="265"/>
                  </a:lnTo>
                  <a:lnTo>
                    <a:pt x="77" y="264"/>
                  </a:lnTo>
                  <a:lnTo>
                    <a:pt x="76" y="263"/>
                  </a:lnTo>
                  <a:lnTo>
                    <a:pt x="76" y="252"/>
                  </a:lnTo>
                  <a:lnTo>
                    <a:pt x="77" y="251"/>
                  </a:lnTo>
                  <a:lnTo>
                    <a:pt x="79" y="251"/>
                  </a:lnTo>
                  <a:lnTo>
                    <a:pt x="81" y="253"/>
                  </a:lnTo>
                  <a:lnTo>
                    <a:pt x="83" y="258"/>
                  </a:lnTo>
                  <a:lnTo>
                    <a:pt x="83" y="261"/>
                  </a:lnTo>
                  <a:lnTo>
                    <a:pt x="84" y="262"/>
                  </a:lnTo>
                  <a:lnTo>
                    <a:pt x="90" y="262"/>
                  </a:lnTo>
                  <a:lnTo>
                    <a:pt x="90" y="258"/>
                  </a:lnTo>
                  <a:lnTo>
                    <a:pt x="92" y="258"/>
                  </a:lnTo>
                  <a:lnTo>
                    <a:pt x="94" y="257"/>
                  </a:lnTo>
                  <a:lnTo>
                    <a:pt x="95" y="256"/>
                  </a:lnTo>
                  <a:lnTo>
                    <a:pt x="96" y="256"/>
                  </a:lnTo>
                  <a:lnTo>
                    <a:pt x="98" y="257"/>
                  </a:lnTo>
                  <a:lnTo>
                    <a:pt x="100" y="257"/>
                  </a:lnTo>
                  <a:lnTo>
                    <a:pt x="101" y="256"/>
                  </a:lnTo>
                  <a:lnTo>
                    <a:pt x="105" y="255"/>
                  </a:lnTo>
                  <a:lnTo>
                    <a:pt x="107" y="252"/>
                  </a:lnTo>
                  <a:lnTo>
                    <a:pt x="108" y="252"/>
                  </a:lnTo>
                  <a:lnTo>
                    <a:pt x="108" y="251"/>
                  </a:lnTo>
                  <a:lnTo>
                    <a:pt x="107" y="251"/>
                  </a:lnTo>
                  <a:lnTo>
                    <a:pt x="107" y="250"/>
                  </a:lnTo>
                  <a:lnTo>
                    <a:pt x="105" y="250"/>
                  </a:lnTo>
                  <a:lnTo>
                    <a:pt x="105" y="249"/>
                  </a:lnTo>
                  <a:lnTo>
                    <a:pt x="106" y="248"/>
                  </a:lnTo>
                  <a:lnTo>
                    <a:pt x="107" y="248"/>
                  </a:lnTo>
                  <a:lnTo>
                    <a:pt x="108" y="249"/>
                  </a:lnTo>
                  <a:lnTo>
                    <a:pt x="107" y="249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1" y="249"/>
                  </a:lnTo>
                  <a:lnTo>
                    <a:pt x="109" y="249"/>
                  </a:lnTo>
                  <a:lnTo>
                    <a:pt x="109" y="248"/>
                  </a:lnTo>
                  <a:lnTo>
                    <a:pt x="111" y="248"/>
                  </a:lnTo>
                  <a:lnTo>
                    <a:pt x="107" y="245"/>
                  </a:lnTo>
                  <a:lnTo>
                    <a:pt x="106" y="244"/>
                  </a:lnTo>
                  <a:lnTo>
                    <a:pt x="105" y="244"/>
                  </a:lnTo>
                  <a:lnTo>
                    <a:pt x="106" y="243"/>
                  </a:lnTo>
                  <a:lnTo>
                    <a:pt x="112" y="244"/>
                  </a:lnTo>
                  <a:lnTo>
                    <a:pt x="114" y="246"/>
                  </a:lnTo>
                  <a:lnTo>
                    <a:pt x="115" y="246"/>
                  </a:lnTo>
                  <a:lnTo>
                    <a:pt x="115" y="245"/>
                  </a:lnTo>
                  <a:lnTo>
                    <a:pt x="114" y="245"/>
                  </a:lnTo>
                  <a:lnTo>
                    <a:pt x="114" y="244"/>
                  </a:lnTo>
                  <a:lnTo>
                    <a:pt x="115" y="244"/>
                  </a:lnTo>
                  <a:lnTo>
                    <a:pt x="114" y="243"/>
                  </a:lnTo>
                  <a:lnTo>
                    <a:pt x="118" y="243"/>
                  </a:lnTo>
                  <a:lnTo>
                    <a:pt x="119" y="242"/>
                  </a:lnTo>
                  <a:lnTo>
                    <a:pt x="117" y="242"/>
                  </a:lnTo>
                  <a:lnTo>
                    <a:pt x="117" y="240"/>
                  </a:lnTo>
                  <a:lnTo>
                    <a:pt x="118" y="239"/>
                  </a:lnTo>
                  <a:lnTo>
                    <a:pt x="119" y="239"/>
                  </a:lnTo>
                  <a:lnTo>
                    <a:pt x="118" y="238"/>
                  </a:lnTo>
                  <a:lnTo>
                    <a:pt x="115" y="238"/>
                  </a:lnTo>
                  <a:lnTo>
                    <a:pt x="114" y="239"/>
                  </a:lnTo>
                  <a:lnTo>
                    <a:pt x="115" y="237"/>
                  </a:lnTo>
                  <a:lnTo>
                    <a:pt x="109" y="237"/>
                  </a:lnTo>
                  <a:lnTo>
                    <a:pt x="111" y="236"/>
                  </a:lnTo>
                  <a:lnTo>
                    <a:pt x="112" y="236"/>
                  </a:lnTo>
                  <a:lnTo>
                    <a:pt x="111" y="233"/>
                  </a:lnTo>
                  <a:lnTo>
                    <a:pt x="114" y="232"/>
                  </a:lnTo>
                  <a:lnTo>
                    <a:pt x="115" y="231"/>
                  </a:lnTo>
                  <a:lnTo>
                    <a:pt x="115" y="228"/>
                  </a:lnTo>
                  <a:lnTo>
                    <a:pt x="117" y="227"/>
                  </a:lnTo>
                  <a:lnTo>
                    <a:pt x="117" y="226"/>
                  </a:lnTo>
                  <a:lnTo>
                    <a:pt x="118" y="226"/>
                  </a:lnTo>
                  <a:lnTo>
                    <a:pt x="119" y="225"/>
                  </a:lnTo>
                  <a:lnTo>
                    <a:pt x="120" y="226"/>
                  </a:lnTo>
                  <a:lnTo>
                    <a:pt x="121" y="226"/>
                  </a:lnTo>
                  <a:lnTo>
                    <a:pt x="120" y="225"/>
                  </a:lnTo>
                  <a:lnTo>
                    <a:pt x="121" y="224"/>
                  </a:lnTo>
                  <a:lnTo>
                    <a:pt x="123" y="224"/>
                  </a:lnTo>
                  <a:lnTo>
                    <a:pt x="124" y="222"/>
                  </a:lnTo>
                  <a:lnTo>
                    <a:pt x="130" y="225"/>
                  </a:lnTo>
                  <a:lnTo>
                    <a:pt x="131" y="224"/>
                  </a:lnTo>
                  <a:lnTo>
                    <a:pt x="131" y="222"/>
                  </a:lnTo>
                  <a:lnTo>
                    <a:pt x="130" y="224"/>
                  </a:lnTo>
                  <a:lnTo>
                    <a:pt x="129" y="222"/>
                  </a:lnTo>
                  <a:lnTo>
                    <a:pt x="130" y="222"/>
                  </a:lnTo>
                  <a:lnTo>
                    <a:pt x="130" y="221"/>
                  </a:lnTo>
                  <a:lnTo>
                    <a:pt x="123" y="220"/>
                  </a:lnTo>
                  <a:lnTo>
                    <a:pt x="119" y="221"/>
                  </a:lnTo>
                  <a:lnTo>
                    <a:pt x="115" y="225"/>
                  </a:lnTo>
                  <a:lnTo>
                    <a:pt x="115" y="226"/>
                  </a:lnTo>
                  <a:lnTo>
                    <a:pt x="114" y="226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08" y="231"/>
                  </a:lnTo>
                  <a:lnTo>
                    <a:pt x="106" y="231"/>
                  </a:lnTo>
                  <a:lnTo>
                    <a:pt x="102" y="230"/>
                  </a:lnTo>
                  <a:lnTo>
                    <a:pt x="102" y="228"/>
                  </a:lnTo>
                  <a:lnTo>
                    <a:pt x="105" y="227"/>
                  </a:lnTo>
                  <a:lnTo>
                    <a:pt x="106" y="226"/>
                  </a:lnTo>
                  <a:lnTo>
                    <a:pt x="107" y="224"/>
                  </a:lnTo>
                  <a:lnTo>
                    <a:pt x="109" y="224"/>
                  </a:lnTo>
                  <a:lnTo>
                    <a:pt x="109" y="222"/>
                  </a:lnTo>
                  <a:lnTo>
                    <a:pt x="112" y="222"/>
                  </a:lnTo>
                  <a:lnTo>
                    <a:pt x="113" y="221"/>
                  </a:lnTo>
                  <a:lnTo>
                    <a:pt x="108" y="221"/>
                  </a:lnTo>
                  <a:lnTo>
                    <a:pt x="107" y="222"/>
                  </a:lnTo>
                  <a:lnTo>
                    <a:pt x="106" y="222"/>
                  </a:lnTo>
                  <a:lnTo>
                    <a:pt x="105" y="220"/>
                  </a:lnTo>
                  <a:lnTo>
                    <a:pt x="106" y="219"/>
                  </a:lnTo>
                  <a:lnTo>
                    <a:pt x="106" y="215"/>
                  </a:lnTo>
                  <a:lnTo>
                    <a:pt x="107" y="215"/>
                  </a:lnTo>
                  <a:lnTo>
                    <a:pt x="107" y="213"/>
                  </a:lnTo>
                  <a:lnTo>
                    <a:pt x="108" y="212"/>
                  </a:lnTo>
                  <a:lnTo>
                    <a:pt x="108" y="209"/>
                  </a:lnTo>
                  <a:lnTo>
                    <a:pt x="113" y="207"/>
                  </a:lnTo>
                  <a:lnTo>
                    <a:pt x="117" y="207"/>
                  </a:lnTo>
                  <a:lnTo>
                    <a:pt x="115" y="206"/>
                  </a:lnTo>
                  <a:lnTo>
                    <a:pt x="114" y="206"/>
                  </a:lnTo>
                  <a:lnTo>
                    <a:pt x="114" y="205"/>
                  </a:lnTo>
                  <a:lnTo>
                    <a:pt x="115" y="205"/>
                  </a:lnTo>
                  <a:lnTo>
                    <a:pt x="117" y="202"/>
                  </a:lnTo>
                  <a:lnTo>
                    <a:pt x="118" y="201"/>
                  </a:lnTo>
                  <a:lnTo>
                    <a:pt x="119" y="201"/>
                  </a:lnTo>
                  <a:lnTo>
                    <a:pt x="119" y="200"/>
                  </a:lnTo>
                  <a:lnTo>
                    <a:pt x="120" y="200"/>
                  </a:lnTo>
                  <a:lnTo>
                    <a:pt x="120" y="199"/>
                  </a:lnTo>
                  <a:lnTo>
                    <a:pt x="123" y="197"/>
                  </a:lnTo>
                  <a:lnTo>
                    <a:pt x="124" y="196"/>
                  </a:lnTo>
                  <a:lnTo>
                    <a:pt x="127" y="197"/>
                  </a:lnTo>
                  <a:lnTo>
                    <a:pt x="127" y="196"/>
                  </a:lnTo>
                  <a:lnTo>
                    <a:pt x="124" y="195"/>
                  </a:lnTo>
                  <a:lnTo>
                    <a:pt x="123" y="195"/>
                  </a:lnTo>
                  <a:lnTo>
                    <a:pt x="119" y="199"/>
                  </a:lnTo>
                  <a:lnTo>
                    <a:pt x="119" y="197"/>
                  </a:lnTo>
                  <a:lnTo>
                    <a:pt x="121" y="195"/>
                  </a:lnTo>
                  <a:lnTo>
                    <a:pt x="119" y="196"/>
                  </a:lnTo>
                  <a:lnTo>
                    <a:pt x="119" y="197"/>
                  </a:lnTo>
                  <a:lnTo>
                    <a:pt x="118" y="200"/>
                  </a:lnTo>
                  <a:lnTo>
                    <a:pt x="118" y="201"/>
                  </a:lnTo>
                  <a:lnTo>
                    <a:pt x="113" y="203"/>
                  </a:lnTo>
                  <a:lnTo>
                    <a:pt x="113" y="205"/>
                  </a:lnTo>
                  <a:lnTo>
                    <a:pt x="111" y="205"/>
                  </a:lnTo>
                  <a:lnTo>
                    <a:pt x="107" y="208"/>
                  </a:lnTo>
                  <a:lnTo>
                    <a:pt x="106" y="208"/>
                  </a:lnTo>
                  <a:lnTo>
                    <a:pt x="105" y="207"/>
                  </a:lnTo>
                  <a:lnTo>
                    <a:pt x="105" y="209"/>
                  </a:lnTo>
                  <a:lnTo>
                    <a:pt x="104" y="210"/>
                  </a:lnTo>
                  <a:lnTo>
                    <a:pt x="104" y="213"/>
                  </a:lnTo>
                  <a:lnTo>
                    <a:pt x="102" y="214"/>
                  </a:lnTo>
                  <a:lnTo>
                    <a:pt x="100" y="214"/>
                  </a:lnTo>
                  <a:lnTo>
                    <a:pt x="100" y="215"/>
                  </a:lnTo>
                  <a:lnTo>
                    <a:pt x="98" y="213"/>
                  </a:lnTo>
                  <a:lnTo>
                    <a:pt x="98" y="210"/>
                  </a:lnTo>
                  <a:lnTo>
                    <a:pt x="96" y="212"/>
                  </a:lnTo>
                  <a:lnTo>
                    <a:pt x="96" y="209"/>
                  </a:lnTo>
                  <a:lnTo>
                    <a:pt x="98" y="208"/>
                  </a:lnTo>
                  <a:lnTo>
                    <a:pt x="96" y="207"/>
                  </a:lnTo>
                  <a:lnTo>
                    <a:pt x="98" y="206"/>
                  </a:lnTo>
                  <a:lnTo>
                    <a:pt x="96" y="206"/>
                  </a:lnTo>
                  <a:lnTo>
                    <a:pt x="96" y="203"/>
                  </a:lnTo>
                  <a:lnTo>
                    <a:pt x="94" y="205"/>
                  </a:lnTo>
                  <a:lnTo>
                    <a:pt x="93" y="206"/>
                  </a:lnTo>
                  <a:lnTo>
                    <a:pt x="92" y="205"/>
                  </a:lnTo>
                  <a:lnTo>
                    <a:pt x="92" y="200"/>
                  </a:lnTo>
                  <a:lnTo>
                    <a:pt x="90" y="199"/>
                  </a:lnTo>
                  <a:lnTo>
                    <a:pt x="90" y="197"/>
                  </a:lnTo>
                  <a:lnTo>
                    <a:pt x="89" y="197"/>
                  </a:lnTo>
                  <a:lnTo>
                    <a:pt x="89" y="196"/>
                  </a:lnTo>
                  <a:lnTo>
                    <a:pt x="88" y="195"/>
                  </a:lnTo>
                  <a:lnTo>
                    <a:pt x="89" y="195"/>
                  </a:lnTo>
                  <a:lnTo>
                    <a:pt x="92" y="197"/>
                  </a:lnTo>
                  <a:lnTo>
                    <a:pt x="93" y="196"/>
                  </a:lnTo>
                  <a:lnTo>
                    <a:pt x="92" y="196"/>
                  </a:lnTo>
                  <a:lnTo>
                    <a:pt x="92" y="194"/>
                  </a:lnTo>
                  <a:lnTo>
                    <a:pt x="93" y="194"/>
                  </a:lnTo>
                  <a:lnTo>
                    <a:pt x="93" y="193"/>
                  </a:lnTo>
                  <a:lnTo>
                    <a:pt x="98" y="189"/>
                  </a:lnTo>
                  <a:lnTo>
                    <a:pt x="99" y="188"/>
                  </a:lnTo>
                  <a:lnTo>
                    <a:pt x="96" y="189"/>
                  </a:lnTo>
                  <a:lnTo>
                    <a:pt x="95" y="190"/>
                  </a:lnTo>
                  <a:lnTo>
                    <a:pt x="93" y="190"/>
                  </a:lnTo>
                  <a:lnTo>
                    <a:pt x="93" y="191"/>
                  </a:lnTo>
                  <a:lnTo>
                    <a:pt x="90" y="193"/>
                  </a:lnTo>
                  <a:lnTo>
                    <a:pt x="89" y="194"/>
                  </a:lnTo>
                  <a:lnTo>
                    <a:pt x="89" y="193"/>
                  </a:lnTo>
                  <a:lnTo>
                    <a:pt x="90" y="190"/>
                  </a:lnTo>
                  <a:lnTo>
                    <a:pt x="92" y="190"/>
                  </a:lnTo>
                  <a:lnTo>
                    <a:pt x="92" y="189"/>
                  </a:lnTo>
                  <a:lnTo>
                    <a:pt x="93" y="188"/>
                  </a:lnTo>
                  <a:lnTo>
                    <a:pt x="92" y="188"/>
                  </a:lnTo>
                  <a:lnTo>
                    <a:pt x="93" y="187"/>
                  </a:lnTo>
                  <a:lnTo>
                    <a:pt x="93" y="185"/>
                  </a:lnTo>
                  <a:lnTo>
                    <a:pt x="92" y="184"/>
                  </a:lnTo>
                  <a:lnTo>
                    <a:pt x="88" y="184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8" y="182"/>
                  </a:lnTo>
                  <a:lnTo>
                    <a:pt x="89" y="181"/>
                  </a:lnTo>
                  <a:lnTo>
                    <a:pt x="89" y="179"/>
                  </a:lnTo>
                  <a:lnTo>
                    <a:pt x="88" y="181"/>
                  </a:lnTo>
                  <a:lnTo>
                    <a:pt x="88" y="179"/>
                  </a:lnTo>
                  <a:lnTo>
                    <a:pt x="87" y="179"/>
                  </a:lnTo>
                  <a:lnTo>
                    <a:pt x="87" y="181"/>
                  </a:lnTo>
                  <a:lnTo>
                    <a:pt x="83" y="181"/>
                  </a:lnTo>
                  <a:lnTo>
                    <a:pt x="82" y="182"/>
                  </a:lnTo>
                  <a:lnTo>
                    <a:pt x="82" y="183"/>
                  </a:lnTo>
                  <a:lnTo>
                    <a:pt x="83" y="184"/>
                  </a:lnTo>
                  <a:lnTo>
                    <a:pt x="80" y="184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79" y="181"/>
                  </a:lnTo>
                  <a:lnTo>
                    <a:pt x="74" y="181"/>
                  </a:lnTo>
                  <a:lnTo>
                    <a:pt x="75" y="182"/>
                  </a:lnTo>
                  <a:lnTo>
                    <a:pt x="77" y="183"/>
                  </a:lnTo>
                  <a:lnTo>
                    <a:pt x="77" y="184"/>
                  </a:lnTo>
                  <a:lnTo>
                    <a:pt x="76" y="184"/>
                  </a:lnTo>
                  <a:lnTo>
                    <a:pt x="74" y="182"/>
                  </a:lnTo>
                  <a:lnTo>
                    <a:pt x="62" y="182"/>
                  </a:lnTo>
                  <a:lnTo>
                    <a:pt x="57" y="181"/>
                  </a:lnTo>
                  <a:lnTo>
                    <a:pt x="55" y="178"/>
                  </a:lnTo>
                  <a:lnTo>
                    <a:pt x="52" y="178"/>
                  </a:lnTo>
                  <a:lnTo>
                    <a:pt x="48" y="179"/>
                  </a:lnTo>
                  <a:lnTo>
                    <a:pt x="48" y="181"/>
                  </a:lnTo>
                  <a:lnTo>
                    <a:pt x="46" y="181"/>
                  </a:lnTo>
                  <a:lnTo>
                    <a:pt x="46" y="182"/>
                  </a:lnTo>
                  <a:lnTo>
                    <a:pt x="45" y="182"/>
                  </a:lnTo>
                  <a:lnTo>
                    <a:pt x="40" y="181"/>
                  </a:lnTo>
                  <a:lnTo>
                    <a:pt x="40" y="179"/>
                  </a:lnTo>
                  <a:lnTo>
                    <a:pt x="42" y="179"/>
                  </a:lnTo>
                  <a:lnTo>
                    <a:pt x="40" y="179"/>
                  </a:lnTo>
                  <a:lnTo>
                    <a:pt x="38" y="182"/>
                  </a:lnTo>
                  <a:lnTo>
                    <a:pt x="38" y="184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3" y="188"/>
                  </a:lnTo>
                  <a:lnTo>
                    <a:pt x="32" y="188"/>
                  </a:lnTo>
                  <a:lnTo>
                    <a:pt x="30" y="189"/>
                  </a:lnTo>
                  <a:lnTo>
                    <a:pt x="26" y="187"/>
                  </a:lnTo>
                  <a:lnTo>
                    <a:pt x="26" y="185"/>
                  </a:lnTo>
                  <a:lnTo>
                    <a:pt x="25" y="185"/>
                  </a:lnTo>
                  <a:lnTo>
                    <a:pt x="25" y="183"/>
                  </a:lnTo>
                  <a:lnTo>
                    <a:pt x="24" y="183"/>
                  </a:lnTo>
                  <a:lnTo>
                    <a:pt x="22" y="179"/>
                  </a:lnTo>
                  <a:lnTo>
                    <a:pt x="21" y="178"/>
                  </a:lnTo>
                  <a:lnTo>
                    <a:pt x="21" y="177"/>
                  </a:lnTo>
                  <a:lnTo>
                    <a:pt x="20" y="172"/>
                  </a:lnTo>
                  <a:lnTo>
                    <a:pt x="20" y="171"/>
                  </a:lnTo>
                  <a:lnTo>
                    <a:pt x="21" y="172"/>
                  </a:lnTo>
                  <a:lnTo>
                    <a:pt x="24" y="170"/>
                  </a:lnTo>
                  <a:lnTo>
                    <a:pt x="28" y="169"/>
                  </a:lnTo>
                  <a:lnTo>
                    <a:pt x="30" y="169"/>
                  </a:lnTo>
                  <a:lnTo>
                    <a:pt x="33" y="171"/>
                  </a:lnTo>
                  <a:lnTo>
                    <a:pt x="38" y="171"/>
                  </a:lnTo>
                  <a:lnTo>
                    <a:pt x="39" y="170"/>
                  </a:lnTo>
                  <a:lnTo>
                    <a:pt x="40" y="170"/>
                  </a:lnTo>
                  <a:lnTo>
                    <a:pt x="42" y="169"/>
                  </a:lnTo>
                  <a:lnTo>
                    <a:pt x="43" y="166"/>
                  </a:lnTo>
                  <a:lnTo>
                    <a:pt x="49" y="166"/>
                  </a:lnTo>
                  <a:lnTo>
                    <a:pt x="48" y="165"/>
                  </a:lnTo>
                  <a:lnTo>
                    <a:pt x="50" y="165"/>
                  </a:lnTo>
                  <a:lnTo>
                    <a:pt x="50" y="168"/>
                  </a:lnTo>
                  <a:lnTo>
                    <a:pt x="51" y="166"/>
                  </a:lnTo>
                  <a:lnTo>
                    <a:pt x="52" y="168"/>
                  </a:lnTo>
                  <a:lnTo>
                    <a:pt x="52" y="169"/>
                  </a:lnTo>
                  <a:lnTo>
                    <a:pt x="55" y="169"/>
                  </a:lnTo>
                  <a:lnTo>
                    <a:pt x="55" y="162"/>
                  </a:lnTo>
                  <a:lnTo>
                    <a:pt x="57" y="159"/>
                  </a:lnTo>
                  <a:lnTo>
                    <a:pt x="61" y="160"/>
                  </a:lnTo>
                  <a:lnTo>
                    <a:pt x="61" y="162"/>
                  </a:lnTo>
                  <a:lnTo>
                    <a:pt x="58" y="163"/>
                  </a:lnTo>
                  <a:lnTo>
                    <a:pt x="59" y="163"/>
                  </a:lnTo>
                  <a:lnTo>
                    <a:pt x="59" y="164"/>
                  </a:lnTo>
                  <a:lnTo>
                    <a:pt x="58" y="164"/>
                  </a:lnTo>
                  <a:lnTo>
                    <a:pt x="58" y="166"/>
                  </a:lnTo>
                  <a:lnTo>
                    <a:pt x="59" y="170"/>
                  </a:lnTo>
                  <a:lnTo>
                    <a:pt x="59" y="166"/>
                  </a:lnTo>
                  <a:lnTo>
                    <a:pt x="62" y="164"/>
                  </a:lnTo>
                  <a:lnTo>
                    <a:pt x="62" y="163"/>
                  </a:lnTo>
                  <a:lnTo>
                    <a:pt x="64" y="160"/>
                  </a:lnTo>
                  <a:lnTo>
                    <a:pt x="65" y="160"/>
                  </a:lnTo>
                  <a:lnTo>
                    <a:pt x="65" y="162"/>
                  </a:lnTo>
                  <a:lnTo>
                    <a:pt x="67" y="163"/>
                  </a:lnTo>
                  <a:lnTo>
                    <a:pt x="68" y="162"/>
                  </a:lnTo>
                  <a:lnTo>
                    <a:pt x="69" y="162"/>
                  </a:lnTo>
                  <a:lnTo>
                    <a:pt x="74" y="159"/>
                  </a:lnTo>
                  <a:lnTo>
                    <a:pt x="73" y="158"/>
                  </a:lnTo>
                  <a:lnTo>
                    <a:pt x="70" y="159"/>
                  </a:lnTo>
                  <a:lnTo>
                    <a:pt x="70" y="158"/>
                  </a:lnTo>
                  <a:lnTo>
                    <a:pt x="71" y="158"/>
                  </a:lnTo>
                  <a:lnTo>
                    <a:pt x="75" y="154"/>
                  </a:lnTo>
                  <a:lnTo>
                    <a:pt x="76" y="154"/>
                  </a:lnTo>
                  <a:lnTo>
                    <a:pt x="77" y="156"/>
                  </a:lnTo>
                  <a:lnTo>
                    <a:pt x="77" y="158"/>
                  </a:lnTo>
                  <a:lnTo>
                    <a:pt x="75" y="158"/>
                  </a:lnTo>
                  <a:lnTo>
                    <a:pt x="75" y="159"/>
                  </a:lnTo>
                  <a:lnTo>
                    <a:pt x="76" y="159"/>
                  </a:lnTo>
                  <a:lnTo>
                    <a:pt x="77" y="158"/>
                  </a:lnTo>
                  <a:lnTo>
                    <a:pt x="79" y="160"/>
                  </a:lnTo>
                  <a:lnTo>
                    <a:pt x="80" y="162"/>
                  </a:lnTo>
                  <a:lnTo>
                    <a:pt x="82" y="163"/>
                  </a:lnTo>
                  <a:lnTo>
                    <a:pt x="80" y="160"/>
                  </a:lnTo>
                  <a:lnTo>
                    <a:pt x="81" y="158"/>
                  </a:lnTo>
                  <a:lnTo>
                    <a:pt x="83" y="158"/>
                  </a:lnTo>
                  <a:lnTo>
                    <a:pt x="83" y="157"/>
                  </a:lnTo>
                  <a:lnTo>
                    <a:pt x="87" y="157"/>
                  </a:lnTo>
                  <a:lnTo>
                    <a:pt x="90" y="156"/>
                  </a:lnTo>
                  <a:lnTo>
                    <a:pt x="96" y="157"/>
                  </a:lnTo>
                  <a:lnTo>
                    <a:pt x="100" y="159"/>
                  </a:lnTo>
                  <a:lnTo>
                    <a:pt x="101" y="158"/>
                  </a:lnTo>
                  <a:lnTo>
                    <a:pt x="101" y="157"/>
                  </a:lnTo>
                  <a:lnTo>
                    <a:pt x="105" y="157"/>
                  </a:lnTo>
                  <a:lnTo>
                    <a:pt x="106" y="158"/>
                  </a:lnTo>
                  <a:lnTo>
                    <a:pt x="107" y="158"/>
                  </a:lnTo>
                  <a:lnTo>
                    <a:pt x="107" y="159"/>
                  </a:lnTo>
                  <a:lnTo>
                    <a:pt x="108" y="158"/>
                  </a:lnTo>
                  <a:lnTo>
                    <a:pt x="109" y="159"/>
                  </a:lnTo>
                  <a:lnTo>
                    <a:pt x="114" y="158"/>
                  </a:lnTo>
                  <a:lnTo>
                    <a:pt x="115" y="157"/>
                  </a:lnTo>
                  <a:lnTo>
                    <a:pt x="115" y="156"/>
                  </a:lnTo>
                  <a:lnTo>
                    <a:pt x="114" y="154"/>
                  </a:lnTo>
                  <a:lnTo>
                    <a:pt x="113" y="154"/>
                  </a:lnTo>
                  <a:lnTo>
                    <a:pt x="113" y="153"/>
                  </a:lnTo>
                  <a:lnTo>
                    <a:pt x="114" y="153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5" y="151"/>
                  </a:lnTo>
                  <a:lnTo>
                    <a:pt x="118" y="146"/>
                  </a:lnTo>
                  <a:lnTo>
                    <a:pt x="118" y="142"/>
                  </a:lnTo>
                  <a:lnTo>
                    <a:pt x="117" y="140"/>
                  </a:lnTo>
                  <a:lnTo>
                    <a:pt x="114" y="141"/>
                  </a:lnTo>
                  <a:lnTo>
                    <a:pt x="113" y="142"/>
                  </a:lnTo>
                  <a:lnTo>
                    <a:pt x="114" y="142"/>
                  </a:lnTo>
                  <a:lnTo>
                    <a:pt x="114" y="144"/>
                  </a:lnTo>
                  <a:lnTo>
                    <a:pt x="107" y="150"/>
                  </a:lnTo>
                  <a:lnTo>
                    <a:pt x="105" y="150"/>
                  </a:lnTo>
                  <a:lnTo>
                    <a:pt x="93" y="147"/>
                  </a:lnTo>
                  <a:lnTo>
                    <a:pt x="90" y="145"/>
                  </a:lnTo>
                  <a:lnTo>
                    <a:pt x="89" y="145"/>
                  </a:lnTo>
                  <a:lnTo>
                    <a:pt x="86" y="146"/>
                  </a:lnTo>
                  <a:lnTo>
                    <a:pt x="84" y="146"/>
                  </a:lnTo>
                  <a:lnTo>
                    <a:pt x="83" y="145"/>
                  </a:lnTo>
                  <a:lnTo>
                    <a:pt x="83" y="144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7" y="144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83" y="142"/>
                  </a:lnTo>
                  <a:lnTo>
                    <a:pt x="83" y="141"/>
                  </a:lnTo>
                  <a:lnTo>
                    <a:pt x="84" y="140"/>
                  </a:lnTo>
                  <a:lnTo>
                    <a:pt x="86" y="138"/>
                  </a:lnTo>
                  <a:lnTo>
                    <a:pt x="88" y="138"/>
                  </a:lnTo>
                  <a:lnTo>
                    <a:pt x="89" y="136"/>
                  </a:lnTo>
                  <a:lnTo>
                    <a:pt x="88" y="134"/>
                  </a:lnTo>
                  <a:lnTo>
                    <a:pt x="92" y="134"/>
                  </a:lnTo>
                  <a:lnTo>
                    <a:pt x="93" y="132"/>
                  </a:lnTo>
                  <a:lnTo>
                    <a:pt x="94" y="130"/>
                  </a:lnTo>
                  <a:lnTo>
                    <a:pt x="99" y="129"/>
                  </a:lnTo>
                  <a:lnTo>
                    <a:pt x="102" y="127"/>
                  </a:lnTo>
                  <a:lnTo>
                    <a:pt x="104" y="125"/>
                  </a:lnTo>
                  <a:lnTo>
                    <a:pt x="106" y="123"/>
                  </a:lnTo>
                  <a:lnTo>
                    <a:pt x="107" y="122"/>
                  </a:lnTo>
                  <a:lnTo>
                    <a:pt x="107" y="121"/>
                  </a:lnTo>
                  <a:lnTo>
                    <a:pt x="108" y="121"/>
                  </a:lnTo>
                  <a:lnTo>
                    <a:pt x="108" y="122"/>
                  </a:lnTo>
                  <a:lnTo>
                    <a:pt x="109" y="122"/>
                  </a:lnTo>
                  <a:lnTo>
                    <a:pt x="109" y="121"/>
                  </a:lnTo>
                  <a:lnTo>
                    <a:pt x="108" y="121"/>
                  </a:lnTo>
                  <a:lnTo>
                    <a:pt x="112" y="119"/>
                  </a:lnTo>
                  <a:lnTo>
                    <a:pt x="117" y="117"/>
                  </a:lnTo>
                  <a:lnTo>
                    <a:pt x="119" y="116"/>
                  </a:lnTo>
                  <a:lnTo>
                    <a:pt x="115" y="117"/>
                  </a:lnTo>
                  <a:lnTo>
                    <a:pt x="114" y="117"/>
                  </a:lnTo>
                  <a:lnTo>
                    <a:pt x="111" y="116"/>
                  </a:lnTo>
                  <a:lnTo>
                    <a:pt x="108" y="117"/>
                  </a:lnTo>
                  <a:lnTo>
                    <a:pt x="108" y="116"/>
                  </a:lnTo>
                  <a:lnTo>
                    <a:pt x="109" y="115"/>
                  </a:lnTo>
                  <a:lnTo>
                    <a:pt x="108" y="113"/>
                  </a:lnTo>
                  <a:lnTo>
                    <a:pt x="107" y="111"/>
                  </a:lnTo>
                  <a:lnTo>
                    <a:pt x="107" y="110"/>
                  </a:lnTo>
                  <a:lnTo>
                    <a:pt x="106" y="111"/>
                  </a:lnTo>
                  <a:lnTo>
                    <a:pt x="105" y="111"/>
                  </a:lnTo>
                  <a:lnTo>
                    <a:pt x="105" y="113"/>
                  </a:lnTo>
                  <a:lnTo>
                    <a:pt x="104" y="113"/>
                  </a:lnTo>
                  <a:lnTo>
                    <a:pt x="104" y="111"/>
                  </a:lnTo>
                  <a:lnTo>
                    <a:pt x="102" y="109"/>
                  </a:lnTo>
                  <a:lnTo>
                    <a:pt x="102" y="111"/>
                  </a:lnTo>
                  <a:lnTo>
                    <a:pt x="101" y="113"/>
                  </a:lnTo>
                  <a:lnTo>
                    <a:pt x="101" y="114"/>
                  </a:lnTo>
                  <a:lnTo>
                    <a:pt x="99" y="116"/>
                  </a:lnTo>
                  <a:lnTo>
                    <a:pt x="99" y="117"/>
                  </a:lnTo>
                  <a:lnTo>
                    <a:pt x="96" y="119"/>
                  </a:lnTo>
                  <a:lnTo>
                    <a:pt x="96" y="117"/>
                  </a:lnTo>
                  <a:lnTo>
                    <a:pt x="93" y="114"/>
                  </a:lnTo>
                  <a:lnTo>
                    <a:pt x="90" y="113"/>
                  </a:lnTo>
                  <a:lnTo>
                    <a:pt x="90" y="111"/>
                  </a:lnTo>
                  <a:lnTo>
                    <a:pt x="92" y="110"/>
                  </a:lnTo>
                  <a:lnTo>
                    <a:pt x="92" y="109"/>
                  </a:lnTo>
                  <a:lnTo>
                    <a:pt x="96" y="109"/>
                  </a:lnTo>
                  <a:lnTo>
                    <a:pt x="99" y="107"/>
                  </a:lnTo>
                  <a:lnTo>
                    <a:pt x="100" y="107"/>
                  </a:lnTo>
                  <a:lnTo>
                    <a:pt x="100" y="103"/>
                  </a:lnTo>
                  <a:lnTo>
                    <a:pt x="101" y="103"/>
                  </a:lnTo>
                  <a:lnTo>
                    <a:pt x="101" y="102"/>
                  </a:lnTo>
                  <a:lnTo>
                    <a:pt x="100" y="103"/>
                  </a:lnTo>
                  <a:lnTo>
                    <a:pt x="98" y="107"/>
                  </a:lnTo>
                  <a:lnTo>
                    <a:pt x="96" y="108"/>
                  </a:lnTo>
                  <a:lnTo>
                    <a:pt x="92" y="108"/>
                  </a:lnTo>
                  <a:lnTo>
                    <a:pt x="94" y="107"/>
                  </a:lnTo>
                  <a:lnTo>
                    <a:pt x="94" y="104"/>
                  </a:lnTo>
                  <a:lnTo>
                    <a:pt x="92" y="107"/>
                  </a:lnTo>
                  <a:lnTo>
                    <a:pt x="89" y="107"/>
                  </a:lnTo>
                  <a:lnTo>
                    <a:pt x="89" y="109"/>
                  </a:lnTo>
                  <a:lnTo>
                    <a:pt x="87" y="110"/>
                  </a:lnTo>
                  <a:lnTo>
                    <a:pt x="86" y="110"/>
                  </a:lnTo>
                  <a:lnTo>
                    <a:pt x="86" y="104"/>
                  </a:lnTo>
                  <a:lnTo>
                    <a:pt x="84" y="102"/>
                  </a:lnTo>
                  <a:lnTo>
                    <a:pt x="84" y="98"/>
                  </a:lnTo>
                  <a:lnTo>
                    <a:pt x="83" y="97"/>
                  </a:lnTo>
                  <a:lnTo>
                    <a:pt x="83" y="101"/>
                  </a:lnTo>
                  <a:lnTo>
                    <a:pt x="84" y="103"/>
                  </a:lnTo>
                  <a:lnTo>
                    <a:pt x="84" y="104"/>
                  </a:lnTo>
                  <a:lnTo>
                    <a:pt x="83" y="105"/>
                  </a:lnTo>
                  <a:lnTo>
                    <a:pt x="83" y="107"/>
                  </a:lnTo>
                  <a:lnTo>
                    <a:pt x="82" y="108"/>
                  </a:lnTo>
                  <a:lnTo>
                    <a:pt x="81" y="107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80" y="108"/>
                  </a:lnTo>
                  <a:lnTo>
                    <a:pt x="79" y="108"/>
                  </a:lnTo>
                  <a:lnTo>
                    <a:pt x="77" y="107"/>
                  </a:lnTo>
                  <a:lnTo>
                    <a:pt x="77" y="104"/>
                  </a:lnTo>
                  <a:lnTo>
                    <a:pt x="76" y="102"/>
                  </a:lnTo>
                  <a:lnTo>
                    <a:pt x="77" y="101"/>
                  </a:lnTo>
                  <a:lnTo>
                    <a:pt x="79" y="98"/>
                  </a:lnTo>
                  <a:lnTo>
                    <a:pt x="77" y="98"/>
                  </a:lnTo>
                  <a:lnTo>
                    <a:pt x="76" y="97"/>
                  </a:lnTo>
                  <a:lnTo>
                    <a:pt x="75" y="97"/>
                  </a:lnTo>
                  <a:lnTo>
                    <a:pt x="75" y="103"/>
                  </a:lnTo>
                  <a:lnTo>
                    <a:pt x="76" y="110"/>
                  </a:lnTo>
                  <a:lnTo>
                    <a:pt x="76" y="111"/>
                  </a:lnTo>
                  <a:lnTo>
                    <a:pt x="75" y="110"/>
                  </a:lnTo>
                  <a:lnTo>
                    <a:pt x="74" y="110"/>
                  </a:lnTo>
                  <a:lnTo>
                    <a:pt x="74" y="108"/>
                  </a:lnTo>
                  <a:lnTo>
                    <a:pt x="70" y="108"/>
                  </a:lnTo>
                  <a:lnTo>
                    <a:pt x="70" y="107"/>
                  </a:lnTo>
                  <a:lnTo>
                    <a:pt x="69" y="107"/>
                  </a:lnTo>
                  <a:lnTo>
                    <a:pt x="70" y="105"/>
                  </a:lnTo>
                  <a:lnTo>
                    <a:pt x="73" y="102"/>
                  </a:lnTo>
                  <a:lnTo>
                    <a:pt x="74" y="102"/>
                  </a:lnTo>
                  <a:lnTo>
                    <a:pt x="73" y="101"/>
                  </a:lnTo>
                  <a:lnTo>
                    <a:pt x="73" y="99"/>
                  </a:lnTo>
                  <a:lnTo>
                    <a:pt x="70" y="99"/>
                  </a:lnTo>
                  <a:lnTo>
                    <a:pt x="70" y="103"/>
                  </a:lnTo>
                  <a:lnTo>
                    <a:pt x="69" y="104"/>
                  </a:lnTo>
                  <a:lnTo>
                    <a:pt x="68" y="103"/>
                  </a:lnTo>
                  <a:lnTo>
                    <a:pt x="68" y="101"/>
                  </a:lnTo>
                  <a:lnTo>
                    <a:pt x="67" y="101"/>
                  </a:lnTo>
                  <a:lnTo>
                    <a:pt x="67" y="104"/>
                  </a:lnTo>
                  <a:lnTo>
                    <a:pt x="65" y="105"/>
                  </a:lnTo>
                  <a:lnTo>
                    <a:pt x="63" y="107"/>
                  </a:lnTo>
                  <a:lnTo>
                    <a:pt x="62" y="107"/>
                  </a:lnTo>
                  <a:lnTo>
                    <a:pt x="59" y="105"/>
                  </a:lnTo>
                  <a:lnTo>
                    <a:pt x="58" y="104"/>
                  </a:lnTo>
                  <a:lnTo>
                    <a:pt x="58" y="103"/>
                  </a:lnTo>
                  <a:lnTo>
                    <a:pt x="57" y="103"/>
                  </a:lnTo>
                  <a:lnTo>
                    <a:pt x="56" y="105"/>
                  </a:lnTo>
                  <a:lnTo>
                    <a:pt x="56" y="108"/>
                  </a:lnTo>
                  <a:lnTo>
                    <a:pt x="57" y="109"/>
                  </a:lnTo>
                  <a:lnTo>
                    <a:pt x="56" y="110"/>
                  </a:lnTo>
                  <a:lnTo>
                    <a:pt x="56" y="111"/>
                  </a:lnTo>
                  <a:lnTo>
                    <a:pt x="55" y="113"/>
                  </a:lnTo>
                  <a:lnTo>
                    <a:pt x="51" y="113"/>
                  </a:lnTo>
                  <a:lnTo>
                    <a:pt x="50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8" y="109"/>
                  </a:lnTo>
                  <a:lnTo>
                    <a:pt x="48" y="111"/>
                  </a:lnTo>
                  <a:lnTo>
                    <a:pt x="46" y="111"/>
                  </a:lnTo>
                  <a:lnTo>
                    <a:pt x="44" y="114"/>
                  </a:lnTo>
                  <a:lnTo>
                    <a:pt x="38" y="115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6" y="116"/>
                  </a:lnTo>
                  <a:lnTo>
                    <a:pt x="34" y="119"/>
                  </a:lnTo>
                  <a:lnTo>
                    <a:pt x="27" y="121"/>
                  </a:lnTo>
                  <a:lnTo>
                    <a:pt x="25" y="121"/>
                  </a:lnTo>
                  <a:lnTo>
                    <a:pt x="22" y="120"/>
                  </a:lnTo>
                  <a:lnTo>
                    <a:pt x="22" y="119"/>
                  </a:lnTo>
                  <a:lnTo>
                    <a:pt x="24" y="117"/>
                  </a:lnTo>
                  <a:lnTo>
                    <a:pt x="22" y="117"/>
                  </a:lnTo>
                  <a:lnTo>
                    <a:pt x="22" y="116"/>
                  </a:lnTo>
                  <a:lnTo>
                    <a:pt x="24" y="116"/>
                  </a:lnTo>
                  <a:lnTo>
                    <a:pt x="24" y="115"/>
                  </a:lnTo>
                  <a:lnTo>
                    <a:pt x="22" y="114"/>
                  </a:lnTo>
                  <a:lnTo>
                    <a:pt x="21" y="115"/>
                  </a:lnTo>
                  <a:lnTo>
                    <a:pt x="20" y="114"/>
                  </a:lnTo>
                  <a:lnTo>
                    <a:pt x="14" y="111"/>
                  </a:lnTo>
                  <a:lnTo>
                    <a:pt x="2" y="113"/>
                  </a:lnTo>
                  <a:lnTo>
                    <a:pt x="0" y="110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3" y="107"/>
                  </a:lnTo>
                  <a:lnTo>
                    <a:pt x="6" y="105"/>
                  </a:lnTo>
                  <a:lnTo>
                    <a:pt x="7" y="104"/>
                  </a:lnTo>
                  <a:lnTo>
                    <a:pt x="7" y="99"/>
                  </a:lnTo>
                  <a:lnTo>
                    <a:pt x="9" y="97"/>
                  </a:lnTo>
                  <a:lnTo>
                    <a:pt x="11" y="97"/>
                  </a:lnTo>
                  <a:lnTo>
                    <a:pt x="14" y="99"/>
                  </a:lnTo>
                  <a:lnTo>
                    <a:pt x="15" y="99"/>
                  </a:lnTo>
                  <a:lnTo>
                    <a:pt x="20" y="104"/>
                  </a:lnTo>
                  <a:lnTo>
                    <a:pt x="24" y="105"/>
                  </a:lnTo>
                  <a:lnTo>
                    <a:pt x="24" y="107"/>
                  </a:lnTo>
                  <a:lnTo>
                    <a:pt x="25" y="107"/>
                  </a:lnTo>
                  <a:lnTo>
                    <a:pt x="27" y="109"/>
                  </a:lnTo>
                  <a:lnTo>
                    <a:pt x="28" y="109"/>
                  </a:lnTo>
                  <a:lnTo>
                    <a:pt x="31" y="108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6" y="105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4" y="103"/>
                  </a:lnTo>
                  <a:lnTo>
                    <a:pt x="22" y="101"/>
                  </a:lnTo>
                  <a:lnTo>
                    <a:pt x="19" y="97"/>
                  </a:lnTo>
                  <a:lnTo>
                    <a:pt x="19" y="96"/>
                  </a:lnTo>
                  <a:lnTo>
                    <a:pt x="25" y="97"/>
                  </a:lnTo>
                  <a:lnTo>
                    <a:pt x="30" y="99"/>
                  </a:lnTo>
                  <a:lnTo>
                    <a:pt x="31" y="99"/>
                  </a:lnTo>
                  <a:lnTo>
                    <a:pt x="26" y="95"/>
                  </a:lnTo>
                  <a:lnTo>
                    <a:pt x="24" y="93"/>
                  </a:lnTo>
                  <a:lnTo>
                    <a:pt x="21" y="93"/>
                  </a:lnTo>
                  <a:lnTo>
                    <a:pt x="20" y="92"/>
                  </a:lnTo>
                  <a:lnTo>
                    <a:pt x="19" y="90"/>
                  </a:lnTo>
                  <a:lnTo>
                    <a:pt x="18" y="86"/>
                  </a:lnTo>
                  <a:lnTo>
                    <a:pt x="17" y="85"/>
                  </a:lnTo>
                  <a:lnTo>
                    <a:pt x="18" y="84"/>
                  </a:lnTo>
                  <a:lnTo>
                    <a:pt x="17" y="83"/>
                  </a:lnTo>
                  <a:lnTo>
                    <a:pt x="17" y="82"/>
                  </a:lnTo>
                  <a:lnTo>
                    <a:pt x="19" y="80"/>
                  </a:lnTo>
                  <a:lnTo>
                    <a:pt x="20" y="80"/>
                  </a:lnTo>
                  <a:lnTo>
                    <a:pt x="38" y="90"/>
                  </a:lnTo>
                  <a:lnTo>
                    <a:pt x="38" y="91"/>
                  </a:lnTo>
                  <a:lnTo>
                    <a:pt x="42" y="95"/>
                  </a:lnTo>
                  <a:lnTo>
                    <a:pt x="40" y="96"/>
                  </a:lnTo>
                  <a:lnTo>
                    <a:pt x="40" y="99"/>
                  </a:lnTo>
                  <a:lnTo>
                    <a:pt x="44" y="96"/>
                  </a:lnTo>
                  <a:lnTo>
                    <a:pt x="44" y="97"/>
                  </a:lnTo>
                  <a:lnTo>
                    <a:pt x="49" y="97"/>
                  </a:lnTo>
                  <a:lnTo>
                    <a:pt x="49" y="96"/>
                  </a:lnTo>
                  <a:lnTo>
                    <a:pt x="48" y="96"/>
                  </a:lnTo>
                  <a:lnTo>
                    <a:pt x="48" y="95"/>
                  </a:lnTo>
                  <a:lnTo>
                    <a:pt x="50" y="93"/>
                  </a:lnTo>
                  <a:lnTo>
                    <a:pt x="52" y="93"/>
                  </a:lnTo>
                  <a:lnTo>
                    <a:pt x="52" y="92"/>
                  </a:lnTo>
                  <a:lnTo>
                    <a:pt x="48" y="93"/>
                  </a:lnTo>
                  <a:lnTo>
                    <a:pt x="45" y="92"/>
                  </a:lnTo>
                  <a:lnTo>
                    <a:pt x="44" y="91"/>
                  </a:lnTo>
                  <a:lnTo>
                    <a:pt x="43" y="91"/>
                  </a:lnTo>
                  <a:lnTo>
                    <a:pt x="43" y="90"/>
                  </a:lnTo>
                  <a:lnTo>
                    <a:pt x="42" y="89"/>
                  </a:lnTo>
                  <a:lnTo>
                    <a:pt x="43" y="87"/>
                  </a:lnTo>
                  <a:lnTo>
                    <a:pt x="45" y="86"/>
                  </a:lnTo>
                  <a:lnTo>
                    <a:pt x="46" y="87"/>
                  </a:lnTo>
                  <a:lnTo>
                    <a:pt x="50" y="86"/>
                  </a:lnTo>
                  <a:lnTo>
                    <a:pt x="51" y="86"/>
                  </a:lnTo>
                  <a:lnTo>
                    <a:pt x="51" y="85"/>
                  </a:lnTo>
                  <a:lnTo>
                    <a:pt x="53" y="86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3" y="85"/>
                  </a:lnTo>
                  <a:lnTo>
                    <a:pt x="53" y="84"/>
                  </a:lnTo>
                  <a:lnTo>
                    <a:pt x="56" y="83"/>
                  </a:lnTo>
                  <a:lnTo>
                    <a:pt x="52" y="83"/>
                  </a:lnTo>
                  <a:lnTo>
                    <a:pt x="51" y="85"/>
                  </a:lnTo>
                  <a:lnTo>
                    <a:pt x="39" y="84"/>
                  </a:lnTo>
                  <a:lnTo>
                    <a:pt x="38" y="84"/>
                  </a:lnTo>
                  <a:lnTo>
                    <a:pt x="36" y="83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0" y="79"/>
                  </a:lnTo>
                  <a:lnTo>
                    <a:pt x="28" y="76"/>
                  </a:lnTo>
                  <a:lnTo>
                    <a:pt x="28" y="70"/>
                  </a:lnTo>
                  <a:lnTo>
                    <a:pt x="30" y="67"/>
                  </a:lnTo>
                  <a:lnTo>
                    <a:pt x="31" y="67"/>
                  </a:lnTo>
                  <a:lnTo>
                    <a:pt x="33" y="68"/>
                  </a:lnTo>
                  <a:lnTo>
                    <a:pt x="37" y="70"/>
                  </a:lnTo>
                  <a:lnTo>
                    <a:pt x="38" y="72"/>
                  </a:lnTo>
                  <a:lnTo>
                    <a:pt x="43" y="72"/>
                  </a:lnTo>
                  <a:lnTo>
                    <a:pt x="48" y="73"/>
                  </a:lnTo>
                  <a:lnTo>
                    <a:pt x="46" y="72"/>
                  </a:lnTo>
                  <a:lnTo>
                    <a:pt x="44" y="71"/>
                  </a:lnTo>
                  <a:lnTo>
                    <a:pt x="40" y="70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4" y="64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9"/>
                  </a:lnTo>
                  <a:lnTo>
                    <a:pt x="30" y="55"/>
                  </a:lnTo>
                  <a:lnTo>
                    <a:pt x="31" y="54"/>
                  </a:lnTo>
                  <a:lnTo>
                    <a:pt x="31" y="53"/>
                  </a:lnTo>
                  <a:lnTo>
                    <a:pt x="33" y="52"/>
                  </a:lnTo>
                  <a:lnTo>
                    <a:pt x="36" y="52"/>
                  </a:lnTo>
                  <a:lnTo>
                    <a:pt x="43" y="56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58"/>
                  </a:lnTo>
                  <a:lnTo>
                    <a:pt x="48" y="60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48" y="59"/>
                  </a:lnTo>
                  <a:lnTo>
                    <a:pt x="46" y="56"/>
                  </a:lnTo>
                  <a:lnTo>
                    <a:pt x="46" y="55"/>
                  </a:lnTo>
                  <a:lnTo>
                    <a:pt x="45" y="55"/>
                  </a:lnTo>
                  <a:lnTo>
                    <a:pt x="43" y="54"/>
                  </a:lnTo>
                  <a:lnTo>
                    <a:pt x="42" y="54"/>
                  </a:lnTo>
                  <a:lnTo>
                    <a:pt x="42" y="53"/>
                  </a:lnTo>
                  <a:lnTo>
                    <a:pt x="38" y="49"/>
                  </a:lnTo>
                  <a:lnTo>
                    <a:pt x="37" y="47"/>
                  </a:lnTo>
                  <a:lnTo>
                    <a:pt x="38" y="46"/>
                  </a:lnTo>
                  <a:lnTo>
                    <a:pt x="40" y="46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4" y="41"/>
                  </a:lnTo>
                  <a:lnTo>
                    <a:pt x="44" y="39"/>
                  </a:lnTo>
                  <a:lnTo>
                    <a:pt x="45" y="39"/>
                  </a:lnTo>
                  <a:lnTo>
                    <a:pt x="52" y="40"/>
                  </a:lnTo>
                  <a:lnTo>
                    <a:pt x="56" y="43"/>
                  </a:lnTo>
                  <a:lnTo>
                    <a:pt x="57" y="43"/>
                  </a:lnTo>
                  <a:lnTo>
                    <a:pt x="59" y="46"/>
                  </a:lnTo>
                  <a:lnTo>
                    <a:pt x="59" y="52"/>
                  </a:lnTo>
                  <a:lnTo>
                    <a:pt x="62" y="48"/>
                  </a:lnTo>
                  <a:lnTo>
                    <a:pt x="63" y="48"/>
                  </a:lnTo>
                  <a:lnTo>
                    <a:pt x="64" y="49"/>
                  </a:lnTo>
                  <a:lnTo>
                    <a:pt x="64" y="50"/>
                  </a:lnTo>
                  <a:lnTo>
                    <a:pt x="65" y="52"/>
                  </a:lnTo>
                  <a:lnTo>
                    <a:pt x="65" y="56"/>
                  </a:lnTo>
                  <a:lnTo>
                    <a:pt x="64" y="59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2" y="64"/>
                  </a:lnTo>
                  <a:lnTo>
                    <a:pt x="63" y="62"/>
                  </a:lnTo>
                  <a:lnTo>
                    <a:pt x="63" y="60"/>
                  </a:lnTo>
                  <a:lnTo>
                    <a:pt x="67" y="58"/>
                  </a:lnTo>
                  <a:lnTo>
                    <a:pt x="67" y="55"/>
                  </a:lnTo>
                  <a:lnTo>
                    <a:pt x="68" y="54"/>
                  </a:lnTo>
                  <a:lnTo>
                    <a:pt x="68" y="55"/>
                  </a:lnTo>
                  <a:lnTo>
                    <a:pt x="69" y="58"/>
                  </a:lnTo>
                  <a:lnTo>
                    <a:pt x="70" y="58"/>
                  </a:lnTo>
                  <a:lnTo>
                    <a:pt x="70" y="56"/>
                  </a:lnTo>
                  <a:lnTo>
                    <a:pt x="71" y="58"/>
                  </a:lnTo>
                  <a:lnTo>
                    <a:pt x="69" y="62"/>
                  </a:lnTo>
                  <a:lnTo>
                    <a:pt x="67" y="65"/>
                  </a:lnTo>
                  <a:lnTo>
                    <a:pt x="69" y="65"/>
                  </a:lnTo>
                  <a:lnTo>
                    <a:pt x="70" y="64"/>
                  </a:lnTo>
                  <a:lnTo>
                    <a:pt x="71" y="61"/>
                  </a:lnTo>
                  <a:lnTo>
                    <a:pt x="71" y="60"/>
                  </a:lnTo>
                  <a:lnTo>
                    <a:pt x="73" y="59"/>
                  </a:lnTo>
                  <a:lnTo>
                    <a:pt x="73" y="65"/>
                  </a:lnTo>
                  <a:lnTo>
                    <a:pt x="71" y="67"/>
                  </a:lnTo>
                  <a:lnTo>
                    <a:pt x="73" y="68"/>
                  </a:lnTo>
                  <a:lnTo>
                    <a:pt x="74" y="64"/>
                  </a:lnTo>
                  <a:lnTo>
                    <a:pt x="74" y="56"/>
                  </a:lnTo>
                  <a:lnTo>
                    <a:pt x="75" y="54"/>
                  </a:lnTo>
                  <a:lnTo>
                    <a:pt x="79" y="54"/>
                  </a:lnTo>
                  <a:lnTo>
                    <a:pt x="79" y="56"/>
                  </a:lnTo>
                  <a:lnTo>
                    <a:pt x="81" y="59"/>
                  </a:lnTo>
                  <a:lnTo>
                    <a:pt x="82" y="61"/>
                  </a:lnTo>
                  <a:lnTo>
                    <a:pt x="82" y="68"/>
                  </a:lnTo>
                  <a:lnTo>
                    <a:pt x="80" y="74"/>
                  </a:lnTo>
                  <a:lnTo>
                    <a:pt x="79" y="76"/>
                  </a:lnTo>
                  <a:lnTo>
                    <a:pt x="80" y="77"/>
                  </a:lnTo>
                  <a:lnTo>
                    <a:pt x="81" y="73"/>
                  </a:lnTo>
                  <a:lnTo>
                    <a:pt x="83" y="65"/>
                  </a:lnTo>
                  <a:lnTo>
                    <a:pt x="84" y="64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6" y="65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89" y="68"/>
                  </a:lnTo>
                  <a:lnTo>
                    <a:pt x="88" y="72"/>
                  </a:lnTo>
                  <a:lnTo>
                    <a:pt x="88" y="73"/>
                  </a:lnTo>
                  <a:lnTo>
                    <a:pt x="87" y="74"/>
                  </a:lnTo>
                  <a:lnTo>
                    <a:pt x="87" y="77"/>
                  </a:lnTo>
                  <a:lnTo>
                    <a:pt x="88" y="76"/>
                  </a:lnTo>
                  <a:lnTo>
                    <a:pt x="90" y="70"/>
                  </a:lnTo>
                  <a:lnTo>
                    <a:pt x="92" y="68"/>
                  </a:lnTo>
                  <a:lnTo>
                    <a:pt x="90" y="67"/>
                  </a:lnTo>
                  <a:lnTo>
                    <a:pt x="90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87" y="56"/>
                  </a:lnTo>
                  <a:lnTo>
                    <a:pt x="87" y="53"/>
                  </a:lnTo>
                  <a:lnTo>
                    <a:pt x="88" y="52"/>
                  </a:lnTo>
                  <a:lnTo>
                    <a:pt x="89" y="52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89" y="49"/>
                  </a:lnTo>
                  <a:lnTo>
                    <a:pt x="87" y="52"/>
                  </a:lnTo>
                  <a:lnTo>
                    <a:pt x="86" y="52"/>
                  </a:lnTo>
                  <a:lnTo>
                    <a:pt x="82" y="50"/>
                  </a:lnTo>
                  <a:lnTo>
                    <a:pt x="80" y="47"/>
                  </a:lnTo>
                  <a:lnTo>
                    <a:pt x="70" y="43"/>
                  </a:lnTo>
                  <a:lnTo>
                    <a:pt x="68" y="40"/>
                  </a:lnTo>
                  <a:lnTo>
                    <a:pt x="65" y="35"/>
                  </a:lnTo>
                  <a:lnTo>
                    <a:pt x="68" y="34"/>
                  </a:lnTo>
                  <a:lnTo>
                    <a:pt x="74" y="33"/>
                  </a:lnTo>
                  <a:lnTo>
                    <a:pt x="75" y="33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3" y="36"/>
                  </a:lnTo>
                  <a:lnTo>
                    <a:pt x="83" y="34"/>
                  </a:lnTo>
                  <a:lnTo>
                    <a:pt x="87" y="34"/>
                  </a:lnTo>
                  <a:lnTo>
                    <a:pt x="88" y="31"/>
                  </a:lnTo>
                  <a:lnTo>
                    <a:pt x="83" y="31"/>
                  </a:lnTo>
                  <a:lnTo>
                    <a:pt x="83" y="30"/>
                  </a:lnTo>
                  <a:lnTo>
                    <a:pt x="84" y="29"/>
                  </a:lnTo>
                  <a:lnTo>
                    <a:pt x="84" y="28"/>
                  </a:lnTo>
                  <a:lnTo>
                    <a:pt x="87" y="28"/>
                  </a:lnTo>
                  <a:lnTo>
                    <a:pt x="87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3" y="28"/>
                  </a:lnTo>
                  <a:lnTo>
                    <a:pt x="82" y="29"/>
                  </a:lnTo>
                  <a:lnTo>
                    <a:pt x="77" y="29"/>
                  </a:lnTo>
                  <a:lnTo>
                    <a:pt x="76" y="28"/>
                  </a:lnTo>
                  <a:lnTo>
                    <a:pt x="79" y="25"/>
                  </a:lnTo>
                  <a:lnTo>
                    <a:pt x="79" y="22"/>
                  </a:lnTo>
                  <a:lnTo>
                    <a:pt x="81" y="21"/>
                  </a:lnTo>
                  <a:lnTo>
                    <a:pt x="80" y="21"/>
                  </a:lnTo>
                  <a:lnTo>
                    <a:pt x="77" y="22"/>
                  </a:lnTo>
                  <a:lnTo>
                    <a:pt x="75" y="25"/>
                  </a:lnTo>
                  <a:lnTo>
                    <a:pt x="74" y="27"/>
                  </a:lnTo>
                  <a:lnTo>
                    <a:pt x="73" y="27"/>
                  </a:lnTo>
                  <a:lnTo>
                    <a:pt x="71" y="25"/>
                  </a:lnTo>
                  <a:lnTo>
                    <a:pt x="71" y="24"/>
                  </a:lnTo>
                  <a:lnTo>
                    <a:pt x="73" y="23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0" y="24"/>
                  </a:lnTo>
                  <a:lnTo>
                    <a:pt x="69" y="27"/>
                  </a:lnTo>
                  <a:lnTo>
                    <a:pt x="68" y="27"/>
                  </a:lnTo>
                  <a:lnTo>
                    <a:pt x="67" y="28"/>
                  </a:lnTo>
                  <a:lnTo>
                    <a:pt x="61" y="27"/>
                  </a:lnTo>
                  <a:lnTo>
                    <a:pt x="58" y="25"/>
                  </a:lnTo>
                  <a:lnTo>
                    <a:pt x="57" y="24"/>
                  </a:lnTo>
                  <a:lnTo>
                    <a:pt x="57" y="22"/>
                  </a:lnTo>
                  <a:lnTo>
                    <a:pt x="63" y="22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58" y="15"/>
                  </a:lnTo>
                  <a:lnTo>
                    <a:pt x="61" y="13"/>
                  </a:lnTo>
                  <a:lnTo>
                    <a:pt x="62" y="13"/>
                  </a:lnTo>
                  <a:lnTo>
                    <a:pt x="64" y="16"/>
                  </a:lnTo>
                  <a:lnTo>
                    <a:pt x="64" y="15"/>
                  </a:lnTo>
                  <a:lnTo>
                    <a:pt x="63" y="13"/>
                  </a:lnTo>
                  <a:lnTo>
                    <a:pt x="68" y="12"/>
                  </a:lnTo>
                  <a:lnTo>
                    <a:pt x="68" y="13"/>
                  </a:lnTo>
                  <a:lnTo>
                    <a:pt x="70" y="16"/>
                  </a:lnTo>
                  <a:lnTo>
                    <a:pt x="70" y="13"/>
                  </a:lnTo>
                  <a:lnTo>
                    <a:pt x="69" y="13"/>
                  </a:lnTo>
                  <a:lnTo>
                    <a:pt x="69" y="12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73" y="12"/>
                  </a:lnTo>
                  <a:lnTo>
                    <a:pt x="75" y="13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80" y="13"/>
                  </a:lnTo>
                  <a:lnTo>
                    <a:pt x="81" y="13"/>
                  </a:lnTo>
                  <a:lnTo>
                    <a:pt x="81" y="11"/>
                  </a:lnTo>
                  <a:lnTo>
                    <a:pt x="82" y="11"/>
                  </a:lnTo>
                  <a:lnTo>
                    <a:pt x="83" y="12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9" y="13"/>
                  </a:lnTo>
                  <a:lnTo>
                    <a:pt x="87" y="11"/>
                  </a:lnTo>
                  <a:lnTo>
                    <a:pt x="88" y="11"/>
                  </a:lnTo>
                  <a:lnTo>
                    <a:pt x="90" y="12"/>
                  </a:lnTo>
                  <a:lnTo>
                    <a:pt x="90" y="15"/>
                  </a:lnTo>
                  <a:lnTo>
                    <a:pt x="92" y="17"/>
                  </a:lnTo>
                  <a:lnTo>
                    <a:pt x="92" y="18"/>
                  </a:lnTo>
                  <a:lnTo>
                    <a:pt x="95" y="21"/>
                  </a:lnTo>
                  <a:lnTo>
                    <a:pt x="96" y="22"/>
                  </a:lnTo>
                  <a:lnTo>
                    <a:pt x="96" y="24"/>
                  </a:lnTo>
                  <a:lnTo>
                    <a:pt x="99" y="24"/>
                  </a:lnTo>
                  <a:lnTo>
                    <a:pt x="99" y="25"/>
                  </a:lnTo>
                  <a:lnTo>
                    <a:pt x="98" y="25"/>
                  </a:lnTo>
                  <a:lnTo>
                    <a:pt x="98" y="31"/>
                  </a:lnTo>
                  <a:lnTo>
                    <a:pt x="99" y="30"/>
                  </a:lnTo>
                  <a:lnTo>
                    <a:pt x="101" y="30"/>
                  </a:lnTo>
                  <a:lnTo>
                    <a:pt x="101" y="31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4" y="31"/>
                  </a:lnTo>
                  <a:lnTo>
                    <a:pt x="108" y="31"/>
                  </a:lnTo>
                  <a:lnTo>
                    <a:pt x="108" y="33"/>
                  </a:lnTo>
                  <a:lnTo>
                    <a:pt x="109" y="35"/>
                  </a:lnTo>
                  <a:lnTo>
                    <a:pt x="107" y="37"/>
                  </a:lnTo>
                  <a:lnTo>
                    <a:pt x="108" y="37"/>
                  </a:lnTo>
                  <a:lnTo>
                    <a:pt x="109" y="36"/>
                  </a:lnTo>
                  <a:lnTo>
                    <a:pt x="113" y="40"/>
                  </a:lnTo>
                  <a:lnTo>
                    <a:pt x="114" y="39"/>
                  </a:lnTo>
                  <a:lnTo>
                    <a:pt x="118" y="40"/>
                  </a:lnTo>
                  <a:lnTo>
                    <a:pt x="117" y="41"/>
                  </a:lnTo>
                  <a:lnTo>
                    <a:pt x="117" y="42"/>
                  </a:lnTo>
                  <a:lnTo>
                    <a:pt x="118" y="42"/>
                  </a:lnTo>
                  <a:lnTo>
                    <a:pt x="118" y="52"/>
                  </a:lnTo>
                  <a:lnTo>
                    <a:pt x="119" y="52"/>
                  </a:lnTo>
                  <a:lnTo>
                    <a:pt x="119" y="53"/>
                  </a:lnTo>
                  <a:lnTo>
                    <a:pt x="120" y="52"/>
                  </a:lnTo>
                  <a:lnTo>
                    <a:pt x="121" y="52"/>
                  </a:lnTo>
                  <a:lnTo>
                    <a:pt x="121" y="56"/>
                  </a:lnTo>
                  <a:lnTo>
                    <a:pt x="120" y="58"/>
                  </a:lnTo>
                  <a:lnTo>
                    <a:pt x="121" y="58"/>
                  </a:lnTo>
                  <a:lnTo>
                    <a:pt x="121" y="56"/>
                  </a:lnTo>
                  <a:lnTo>
                    <a:pt x="123" y="56"/>
                  </a:lnTo>
                  <a:lnTo>
                    <a:pt x="123" y="53"/>
                  </a:lnTo>
                  <a:lnTo>
                    <a:pt x="121" y="50"/>
                  </a:lnTo>
                  <a:lnTo>
                    <a:pt x="123" y="50"/>
                  </a:lnTo>
                  <a:lnTo>
                    <a:pt x="124" y="49"/>
                  </a:lnTo>
                  <a:lnTo>
                    <a:pt x="126" y="49"/>
                  </a:lnTo>
                  <a:lnTo>
                    <a:pt x="126" y="52"/>
                  </a:lnTo>
                  <a:lnTo>
                    <a:pt x="127" y="52"/>
                  </a:lnTo>
                  <a:lnTo>
                    <a:pt x="127" y="53"/>
                  </a:lnTo>
                  <a:lnTo>
                    <a:pt x="125" y="55"/>
                  </a:lnTo>
                  <a:lnTo>
                    <a:pt x="127" y="58"/>
                  </a:lnTo>
                  <a:lnTo>
                    <a:pt x="132" y="56"/>
                  </a:lnTo>
                  <a:lnTo>
                    <a:pt x="133" y="56"/>
                  </a:lnTo>
                  <a:lnTo>
                    <a:pt x="135" y="58"/>
                  </a:lnTo>
                  <a:lnTo>
                    <a:pt x="135" y="59"/>
                  </a:lnTo>
                  <a:lnTo>
                    <a:pt x="136" y="61"/>
                  </a:lnTo>
                  <a:lnTo>
                    <a:pt x="130" y="61"/>
                  </a:lnTo>
                  <a:lnTo>
                    <a:pt x="129" y="62"/>
                  </a:lnTo>
                  <a:lnTo>
                    <a:pt x="124" y="64"/>
                  </a:lnTo>
                  <a:lnTo>
                    <a:pt x="124" y="65"/>
                  </a:lnTo>
                  <a:lnTo>
                    <a:pt x="125" y="65"/>
                  </a:lnTo>
                  <a:lnTo>
                    <a:pt x="127" y="64"/>
                  </a:lnTo>
                  <a:lnTo>
                    <a:pt x="132" y="62"/>
                  </a:lnTo>
                  <a:lnTo>
                    <a:pt x="133" y="64"/>
                  </a:lnTo>
                  <a:lnTo>
                    <a:pt x="131" y="66"/>
                  </a:lnTo>
                  <a:lnTo>
                    <a:pt x="131" y="67"/>
                  </a:lnTo>
                  <a:lnTo>
                    <a:pt x="135" y="65"/>
                  </a:lnTo>
                  <a:lnTo>
                    <a:pt x="136" y="66"/>
                  </a:lnTo>
                  <a:lnTo>
                    <a:pt x="137" y="6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7" y="73"/>
                  </a:lnTo>
                  <a:lnTo>
                    <a:pt x="137" y="74"/>
                  </a:lnTo>
                  <a:lnTo>
                    <a:pt x="135" y="79"/>
                  </a:lnTo>
                  <a:lnTo>
                    <a:pt x="135" y="80"/>
                  </a:lnTo>
                  <a:lnTo>
                    <a:pt x="133" y="82"/>
                  </a:lnTo>
                  <a:lnTo>
                    <a:pt x="129" y="84"/>
                  </a:lnTo>
                  <a:lnTo>
                    <a:pt x="132" y="84"/>
                  </a:lnTo>
                  <a:lnTo>
                    <a:pt x="135" y="86"/>
                  </a:lnTo>
                  <a:lnTo>
                    <a:pt x="131" y="91"/>
                  </a:lnTo>
                  <a:lnTo>
                    <a:pt x="124" y="91"/>
                  </a:lnTo>
                  <a:lnTo>
                    <a:pt x="124" y="90"/>
                  </a:lnTo>
                  <a:lnTo>
                    <a:pt x="121" y="87"/>
                  </a:lnTo>
                  <a:lnTo>
                    <a:pt x="121" y="85"/>
                  </a:lnTo>
                  <a:lnTo>
                    <a:pt x="119" y="83"/>
                  </a:lnTo>
                  <a:lnTo>
                    <a:pt x="118" y="83"/>
                  </a:lnTo>
                  <a:lnTo>
                    <a:pt x="117" y="84"/>
                  </a:lnTo>
                  <a:lnTo>
                    <a:pt x="119" y="85"/>
                  </a:lnTo>
                  <a:lnTo>
                    <a:pt x="120" y="86"/>
                  </a:lnTo>
                  <a:lnTo>
                    <a:pt x="120" y="87"/>
                  </a:lnTo>
                  <a:lnTo>
                    <a:pt x="121" y="89"/>
                  </a:lnTo>
                  <a:lnTo>
                    <a:pt x="120" y="90"/>
                  </a:lnTo>
                  <a:lnTo>
                    <a:pt x="120" y="92"/>
                  </a:lnTo>
                  <a:lnTo>
                    <a:pt x="121" y="92"/>
                  </a:lnTo>
                  <a:lnTo>
                    <a:pt x="121" y="95"/>
                  </a:lnTo>
                  <a:lnTo>
                    <a:pt x="123" y="96"/>
                  </a:lnTo>
                  <a:lnTo>
                    <a:pt x="123" y="97"/>
                  </a:lnTo>
                  <a:lnTo>
                    <a:pt x="130" y="96"/>
                  </a:lnTo>
                  <a:lnTo>
                    <a:pt x="132" y="98"/>
                  </a:lnTo>
                  <a:lnTo>
                    <a:pt x="132" y="99"/>
                  </a:lnTo>
                  <a:lnTo>
                    <a:pt x="130" y="103"/>
                  </a:lnTo>
                  <a:lnTo>
                    <a:pt x="129" y="104"/>
                  </a:lnTo>
                  <a:lnTo>
                    <a:pt x="131" y="103"/>
                  </a:lnTo>
                  <a:lnTo>
                    <a:pt x="133" y="101"/>
                  </a:lnTo>
                  <a:lnTo>
                    <a:pt x="136" y="101"/>
                  </a:lnTo>
                  <a:lnTo>
                    <a:pt x="137" y="105"/>
                  </a:lnTo>
                  <a:lnTo>
                    <a:pt x="136" y="109"/>
                  </a:lnTo>
                  <a:lnTo>
                    <a:pt x="133" y="113"/>
                  </a:lnTo>
                  <a:lnTo>
                    <a:pt x="131" y="115"/>
                  </a:lnTo>
                  <a:lnTo>
                    <a:pt x="129" y="116"/>
                  </a:lnTo>
                  <a:lnTo>
                    <a:pt x="133" y="115"/>
                  </a:lnTo>
                  <a:lnTo>
                    <a:pt x="136" y="113"/>
                  </a:lnTo>
                  <a:lnTo>
                    <a:pt x="137" y="114"/>
                  </a:lnTo>
                  <a:lnTo>
                    <a:pt x="138" y="116"/>
                  </a:lnTo>
                  <a:lnTo>
                    <a:pt x="140" y="117"/>
                  </a:lnTo>
                  <a:lnTo>
                    <a:pt x="140" y="130"/>
                  </a:lnTo>
                  <a:lnTo>
                    <a:pt x="143" y="135"/>
                  </a:lnTo>
                  <a:lnTo>
                    <a:pt x="143" y="138"/>
                  </a:lnTo>
                  <a:lnTo>
                    <a:pt x="144" y="138"/>
                  </a:lnTo>
                  <a:lnTo>
                    <a:pt x="144" y="140"/>
                  </a:lnTo>
                  <a:lnTo>
                    <a:pt x="145" y="141"/>
                  </a:lnTo>
                  <a:lnTo>
                    <a:pt x="144" y="144"/>
                  </a:lnTo>
                  <a:lnTo>
                    <a:pt x="145" y="145"/>
                  </a:lnTo>
                  <a:lnTo>
                    <a:pt x="145" y="144"/>
                  </a:lnTo>
                  <a:lnTo>
                    <a:pt x="146" y="142"/>
                  </a:lnTo>
                  <a:lnTo>
                    <a:pt x="145" y="140"/>
                  </a:lnTo>
                  <a:lnTo>
                    <a:pt x="145" y="136"/>
                  </a:lnTo>
                  <a:lnTo>
                    <a:pt x="144" y="135"/>
                  </a:lnTo>
                  <a:lnTo>
                    <a:pt x="144" y="133"/>
                  </a:lnTo>
                  <a:lnTo>
                    <a:pt x="145" y="133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5" y="115"/>
                  </a:lnTo>
                  <a:lnTo>
                    <a:pt x="148" y="117"/>
                  </a:lnTo>
                  <a:lnTo>
                    <a:pt x="149" y="122"/>
                  </a:lnTo>
                  <a:lnTo>
                    <a:pt x="150" y="125"/>
                  </a:lnTo>
                  <a:lnTo>
                    <a:pt x="150" y="126"/>
                  </a:lnTo>
                  <a:lnTo>
                    <a:pt x="152" y="127"/>
                  </a:lnTo>
                  <a:lnTo>
                    <a:pt x="152" y="126"/>
                  </a:lnTo>
                  <a:lnTo>
                    <a:pt x="151" y="123"/>
                  </a:lnTo>
                  <a:lnTo>
                    <a:pt x="151" y="121"/>
                  </a:lnTo>
                  <a:lnTo>
                    <a:pt x="150" y="117"/>
                  </a:lnTo>
                  <a:lnTo>
                    <a:pt x="150" y="107"/>
                  </a:lnTo>
                  <a:lnTo>
                    <a:pt x="151" y="104"/>
                  </a:lnTo>
                  <a:lnTo>
                    <a:pt x="151" y="103"/>
                  </a:lnTo>
                  <a:lnTo>
                    <a:pt x="152" y="101"/>
                  </a:lnTo>
                  <a:lnTo>
                    <a:pt x="157" y="97"/>
                  </a:lnTo>
                  <a:lnTo>
                    <a:pt x="160" y="93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2" y="92"/>
                  </a:lnTo>
                  <a:lnTo>
                    <a:pt x="162" y="91"/>
                  </a:lnTo>
                  <a:lnTo>
                    <a:pt x="163" y="91"/>
                  </a:lnTo>
                  <a:lnTo>
                    <a:pt x="164" y="92"/>
                  </a:lnTo>
                  <a:lnTo>
                    <a:pt x="164" y="103"/>
                  </a:lnTo>
                  <a:lnTo>
                    <a:pt x="166" y="102"/>
                  </a:lnTo>
                  <a:lnTo>
                    <a:pt x="167" y="103"/>
                  </a:lnTo>
                  <a:lnTo>
                    <a:pt x="167" y="108"/>
                  </a:lnTo>
                  <a:lnTo>
                    <a:pt x="168" y="108"/>
                  </a:lnTo>
                  <a:lnTo>
                    <a:pt x="168" y="110"/>
                  </a:lnTo>
                  <a:lnTo>
                    <a:pt x="169" y="110"/>
                  </a:lnTo>
                  <a:lnTo>
                    <a:pt x="169" y="111"/>
                  </a:lnTo>
                  <a:lnTo>
                    <a:pt x="171" y="111"/>
                  </a:lnTo>
                  <a:lnTo>
                    <a:pt x="173" y="110"/>
                  </a:lnTo>
                  <a:lnTo>
                    <a:pt x="173" y="105"/>
                  </a:lnTo>
                  <a:lnTo>
                    <a:pt x="171" y="104"/>
                  </a:lnTo>
                  <a:lnTo>
                    <a:pt x="169" y="104"/>
                  </a:lnTo>
                  <a:lnTo>
                    <a:pt x="169" y="103"/>
                  </a:lnTo>
                  <a:lnTo>
                    <a:pt x="171" y="103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4" y="101"/>
                  </a:lnTo>
                  <a:lnTo>
                    <a:pt x="174" y="107"/>
                  </a:lnTo>
                  <a:lnTo>
                    <a:pt x="175" y="108"/>
                  </a:lnTo>
                  <a:lnTo>
                    <a:pt x="175" y="101"/>
                  </a:lnTo>
                  <a:lnTo>
                    <a:pt x="177" y="98"/>
                  </a:lnTo>
                  <a:lnTo>
                    <a:pt x="177" y="95"/>
                  </a:lnTo>
                  <a:lnTo>
                    <a:pt x="180" y="95"/>
                  </a:lnTo>
                  <a:lnTo>
                    <a:pt x="179" y="93"/>
                  </a:lnTo>
                  <a:lnTo>
                    <a:pt x="179" y="91"/>
                  </a:lnTo>
                  <a:lnTo>
                    <a:pt x="180" y="90"/>
                  </a:lnTo>
                  <a:lnTo>
                    <a:pt x="180" y="84"/>
                  </a:lnTo>
                  <a:lnTo>
                    <a:pt x="177" y="79"/>
                  </a:lnTo>
                  <a:lnTo>
                    <a:pt x="176" y="78"/>
                  </a:lnTo>
                  <a:lnTo>
                    <a:pt x="176" y="77"/>
                  </a:lnTo>
                  <a:lnTo>
                    <a:pt x="177" y="76"/>
                  </a:lnTo>
                  <a:lnTo>
                    <a:pt x="177" y="73"/>
                  </a:lnTo>
                  <a:lnTo>
                    <a:pt x="175" y="66"/>
                  </a:lnTo>
                  <a:lnTo>
                    <a:pt x="175" y="65"/>
                  </a:lnTo>
                  <a:lnTo>
                    <a:pt x="174" y="61"/>
                  </a:lnTo>
                  <a:lnTo>
                    <a:pt x="174" y="59"/>
                  </a:lnTo>
                  <a:lnTo>
                    <a:pt x="173" y="58"/>
                  </a:lnTo>
                  <a:lnTo>
                    <a:pt x="173" y="55"/>
                  </a:lnTo>
                  <a:lnTo>
                    <a:pt x="174" y="54"/>
                  </a:lnTo>
                  <a:lnTo>
                    <a:pt x="174" y="53"/>
                  </a:lnTo>
                  <a:lnTo>
                    <a:pt x="173" y="50"/>
                  </a:lnTo>
                  <a:lnTo>
                    <a:pt x="177" y="50"/>
                  </a:lnTo>
                  <a:lnTo>
                    <a:pt x="177" y="49"/>
                  </a:lnTo>
                  <a:lnTo>
                    <a:pt x="179" y="49"/>
                  </a:lnTo>
                  <a:lnTo>
                    <a:pt x="179" y="48"/>
                  </a:lnTo>
                  <a:lnTo>
                    <a:pt x="180" y="49"/>
                  </a:lnTo>
                  <a:lnTo>
                    <a:pt x="183" y="46"/>
                  </a:lnTo>
                  <a:lnTo>
                    <a:pt x="186" y="47"/>
                  </a:lnTo>
                  <a:lnTo>
                    <a:pt x="187" y="46"/>
                  </a:lnTo>
                  <a:lnTo>
                    <a:pt x="187" y="48"/>
                  </a:lnTo>
                  <a:lnTo>
                    <a:pt x="189" y="50"/>
                  </a:lnTo>
                  <a:lnTo>
                    <a:pt x="189" y="52"/>
                  </a:lnTo>
                  <a:lnTo>
                    <a:pt x="191" y="52"/>
                  </a:lnTo>
                  <a:lnTo>
                    <a:pt x="191" y="54"/>
                  </a:lnTo>
                  <a:lnTo>
                    <a:pt x="192" y="56"/>
                  </a:lnTo>
                  <a:lnTo>
                    <a:pt x="193" y="60"/>
                  </a:lnTo>
                  <a:lnTo>
                    <a:pt x="193" y="61"/>
                  </a:lnTo>
                  <a:lnTo>
                    <a:pt x="194" y="62"/>
                  </a:lnTo>
                  <a:lnTo>
                    <a:pt x="194" y="65"/>
                  </a:lnTo>
                  <a:lnTo>
                    <a:pt x="197" y="67"/>
                  </a:lnTo>
                  <a:lnTo>
                    <a:pt x="197" y="70"/>
                  </a:lnTo>
                  <a:lnTo>
                    <a:pt x="201" y="72"/>
                  </a:lnTo>
                  <a:lnTo>
                    <a:pt x="202" y="72"/>
                  </a:lnTo>
                  <a:lnTo>
                    <a:pt x="202" y="73"/>
                  </a:lnTo>
                  <a:lnTo>
                    <a:pt x="204" y="73"/>
                  </a:lnTo>
                  <a:lnTo>
                    <a:pt x="204" y="76"/>
                  </a:lnTo>
                  <a:lnTo>
                    <a:pt x="205" y="78"/>
                  </a:lnTo>
                  <a:lnTo>
                    <a:pt x="205" y="80"/>
                  </a:lnTo>
                  <a:lnTo>
                    <a:pt x="206" y="83"/>
                  </a:lnTo>
                  <a:lnTo>
                    <a:pt x="206" y="84"/>
                  </a:lnTo>
                  <a:lnTo>
                    <a:pt x="210" y="87"/>
                  </a:lnTo>
                  <a:lnTo>
                    <a:pt x="210" y="85"/>
                  </a:lnTo>
                  <a:lnTo>
                    <a:pt x="211" y="84"/>
                  </a:lnTo>
                  <a:lnTo>
                    <a:pt x="212" y="84"/>
                  </a:lnTo>
                  <a:lnTo>
                    <a:pt x="212" y="85"/>
                  </a:lnTo>
                  <a:lnTo>
                    <a:pt x="213" y="85"/>
                  </a:lnTo>
                  <a:lnTo>
                    <a:pt x="213" y="87"/>
                  </a:lnTo>
                  <a:lnTo>
                    <a:pt x="214" y="87"/>
                  </a:lnTo>
                  <a:lnTo>
                    <a:pt x="216" y="86"/>
                  </a:lnTo>
                  <a:lnTo>
                    <a:pt x="216" y="83"/>
                  </a:lnTo>
                  <a:lnTo>
                    <a:pt x="217" y="79"/>
                  </a:lnTo>
                  <a:lnTo>
                    <a:pt x="217" y="74"/>
                  </a:lnTo>
                  <a:lnTo>
                    <a:pt x="216" y="72"/>
                  </a:lnTo>
                  <a:lnTo>
                    <a:pt x="214" y="68"/>
                  </a:lnTo>
                  <a:lnTo>
                    <a:pt x="214" y="67"/>
                  </a:lnTo>
                  <a:lnTo>
                    <a:pt x="212" y="65"/>
                  </a:lnTo>
                  <a:lnTo>
                    <a:pt x="212" y="62"/>
                  </a:lnTo>
                  <a:lnTo>
                    <a:pt x="213" y="61"/>
                  </a:lnTo>
                  <a:lnTo>
                    <a:pt x="214" y="61"/>
                  </a:lnTo>
                  <a:lnTo>
                    <a:pt x="216" y="60"/>
                  </a:lnTo>
                  <a:lnTo>
                    <a:pt x="216" y="58"/>
                  </a:lnTo>
                  <a:lnTo>
                    <a:pt x="214" y="56"/>
                  </a:lnTo>
                  <a:lnTo>
                    <a:pt x="214" y="53"/>
                  </a:lnTo>
                  <a:lnTo>
                    <a:pt x="216" y="52"/>
                  </a:lnTo>
                  <a:lnTo>
                    <a:pt x="218" y="50"/>
                  </a:lnTo>
                  <a:lnTo>
                    <a:pt x="224" y="49"/>
                  </a:lnTo>
                  <a:lnTo>
                    <a:pt x="226" y="52"/>
                  </a:lnTo>
                  <a:lnTo>
                    <a:pt x="226" y="49"/>
                  </a:lnTo>
                  <a:lnTo>
                    <a:pt x="227" y="49"/>
                  </a:lnTo>
                  <a:lnTo>
                    <a:pt x="227" y="50"/>
                  </a:lnTo>
                  <a:lnTo>
                    <a:pt x="229" y="50"/>
                  </a:lnTo>
                  <a:lnTo>
                    <a:pt x="231" y="53"/>
                  </a:lnTo>
                  <a:lnTo>
                    <a:pt x="230" y="52"/>
                  </a:lnTo>
                  <a:lnTo>
                    <a:pt x="230" y="48"/>
                  </a:lnTo>
                  <a:lnTo>
                    <a:pt x="229" y="48"/>
                  </a:lnTo>
                  <a:lnTo>
                    <a:pt x="229" y="47"/>
                  </a:lnTo>
                  <a:lnTo>
                    <a:pt x="230" y="44"/>
                  </a:lnTo>
                  <a:lnTo>
                    <a:pt x="230" y="42"/>
                  </a:lnTo>
                  <a:lnTo>
                    <a:pt x="232" y="41"/>
                  </a:lnTo>
                  <a:lnTo>
                    <a:pt x="236" y="40"/>
                  </a:lnTo>
                  <a:lnTo>
                    <a:pt x="237" y="41"/>
                  </a:lnTo>
                  <a:lnTo>
                    <a:pt x="237" y="43"/>
                  </a:lnTo>
                  <a:lnTo>
                    <a:pt x="238" y="42"/>
                  </a:lnTo>
                  <a:lnTo>
                    <a:pt x="239" y="40"/>
                  </a:lnTo>
                  <a:lnTo>
                    <a:pt x="238" y="39"/>
                  </a:lnTo>
                  <a:lnTo>
                    <a:pt x="241" y="39"/>
                  </a:lnTo>
                  <a:lnTo>
                    <a:pt x="243" y="40"/>
                  </a:lnTo>
                  <a:lnTo>
                    <a:pt x="242" y="41"/>
                  </a:lnTo>
                  <a:lnTo>
                    <a:pt x="242" y="44"/>
                  </a:lnTo>
                  <a:lnTo>
                    <a:pt x="245" y="42"/>
                  </a:lnTo>
                  <a:lnTo>
                    <a:pt x="247" y="42"/>
                  </a:lnTo>
                  <a:lnTo>
                    <a:pt x="248" y="43"/>
                  </a:lnTo>
                  <a:lnTo>
                    <a:pt x="248" y="44"/>
                  </a:lnTo>
                  <a:lnTo>
                    <a:pt x="249" y="46"/>
                  </a:lnTo>
                  <a:lnTo>
                    <a:pt x="249" y="48"/>
                  </a:lnTo>
                  <a:lnTo>
                    <a:pt x="248" y="50"/>
                  </a:lnTo>
                  <a:lnTo>
                    <a:pt x="249" y="50"/>
                  </a:lnTo>
                  <a:lnTo>
                    <a:pt x="249" y="49"/>
                  </a:lnTo>
                  <a:lnTo>
                    <a:pt x="251" y="49"/>
                  </a:lnTo>
                  <a:lnTo>
                    <a:pt x="251" y="50"/>
                  </a:lnTo>
                  <a:lnTo>
                    <a:pt x="253" y="50"/>
                  </a:lnTo>
                  <a:lnTo>
                    <a:pt x="253" y="53"/>
                  </a:lnTo>
                  <a:lnTo>
                    <a:pt x="254" y="55"/>
                  </a:lnTo>
                  <a:lnTo>
                    <a:pt x="254" y="56"/>
                  </a:lnTo>
                  <a:lnTo>
                    <a:pt x="253" y="60"/>
                  </a:lnTo>
                  <a:lnTo>
                    <a:pt x="253" y="62"/>
                  </a:lnTo>
                  <a:lnTo>
                    <a:pt x="256" y="64"/>
                  </a:lnTo>
                  <a:lnTo>
                    <a:pt x="257" y="65"/>
                  </a:lnTo>
                  <a:lnTo>
                    <a:pt x="261" y="65"/>
                  </a:lnTo>
                  <a:lnTo>
                    <a:pt x="262" y="66"/>
                  </a:lnTo>
                  <a:lnTo>
                    <a:pt x="262" y="67"/>
                  </a:lnTo>
                  <a:lnTo>
                    <a:pt x="263" y="68"/>
                  </a:lnTo>
                  <a:lnTo>
                    <a:pt x="263" y="70"/>
                  </a:lnTo>
                  <a:lnTo>
                    <a:pt x="264" y="71"/>
                  </a:lnTo>
                  <a:lnTo>
                    <a:pt x="264" y="73"/>
                  </a:lnTo>
                  <a:lnTo>
                    <a:pt x="267" y="73"/>
                  </a:lnTo>
                  <a:lnTo>
                    <a:pt x="267" y="79"/>
                  </a:lnTo>
                  <a:lnTo>
                    <a:pt x="268" y="82"/>
                  </a:lnTo>
                  <a:lnTo>
                    <a:pt x="268" y="87"/>
                  </a:lnTo>
                  <a:lnTo>
                    <a:pt x="272" y="91"/>
                  </a:lnTo>
                  <a:lnTo>
                    <a:pt x="272" y="96"/>
                  </a:lnTo>
                  <a:lnTo>
                    <a:pt x="273" y="96"/>
                  </a:lnTo>
                  <a:lnTo>
                    <a:pt x="273" y="90"/>
                  </a:lnTo>
                  <a:lnTo>
                    <a:pt x="272" y="90"/>
                  </a:lnTo>
                  <a:lnTo>
                    <a:pt x="272" y="89"/>
                  </a:lnTo>
                  <a:lnTo>
                    <a:pt x="270" y="87"/>
                  </a:lnTo>
                  <a:lnTo>
                    <a:pt x="272" y="86"/>
                  </a:lnTo>
                  <a:lnTo>
                    <a:pt x="272" y="82"/>
                  </a:lnTo>
                  <a:lnTo>
                    <a:pt x="273" y="82"/>
                  </a:lnTo>
                  <a:lnTo>
                    <a:pt x="273" y="77"/>
                  </a:lnTo>
                  <a:lnTo>
                    <a:pt x="272" y="72"/>
                  </a:lnTo>
                  <a:lnTo>
                    <a:pt x="272" y="70"/>
                  </a:lnTo>
                  <a:lnTo>
                    <a:pt x="270" y="71"/>
                  </a:lnTo>
                  <a:lnTo>
                    <a:pt x="270" y="70"/>
                  </a:lnTo>
                  <a:lnTo>
                    <a:pt x="269" y="68"/>
                  </a:lnTo>
                  <a:lnTo>
                    <a:pt x="269" y="67"/>
                  </a:lnTo>
                  <a:lnTo>
                    <a:pt x="268" y="68"/>
                  </a:lnTo>
                  <a:lnTo>
                    <a:pt x="266" y="66"/>
                  </a:lnTo>
                  <a:lnTo>
                    <a:pt x="267" y="65"/>
                  </a:lnTo>
                  <a:lnTo>
                    <a:pt x="266" y="64"/>
                  </a:lnTo>
                  <a:lnTo>
                    <a:pt x="266" y="62"/>
                  </a:lnTo>
                  <a:lnTo>
                    <a:pt x="264" y="61"/>
                  </a:lnTo>
                  <a:lnTo>
                    <a:pt x="263" y="59"/>
                  </a:lnTo>
                  <a:lnTo>
                    <a:pt x="263" y="56"/>
                  </a:lnTo>
                  <a:lnTo>
                    <a:pt x="262" y="54"/>
                  </a:lnTo>
                  <a:lnTo>
                    <a:pt x="262" y="44"/>
                  </a:lnTo>
                  <a:lnTo>
                    <a:pt x="263" y="41"/>
                  </a:lnTo>
                  <a:lnTo>
                    <a:pt x="268" y="41"/>
                  </a:lnTo>
                  <a:lnTo>
                    <a:pt x="269" y="42"/>
                  </a:lnTo>
                  <a:lnTo>
                    <a:pt x="272" y="42"/>
                  </a:lnTo>
                  <a:lnTo>
                    <a:pt x="272" y="43"/>
                  </a:lnTo>
                  <a:lnTo>
                    <a:pt x="273" y="44"/>
                  </a:lnTo>
                  <a:lnTo>
                    <a:pt x="278" y="43"/>
                  </a:lnTo>
                  <a:lnTo>
                    <a:pt x="279" y="43"/>
                  </a:lnTo>
                  <a:lnTo>
                    <a:pt x="280" y="44"/>
                  </a:lnTo>
                  <a:lnTo>
                    <a:pt x="280" y="47"/>
                  </a:lnTo>
                  <a:lnTo>
                    <a:pt x="281" y="48"/>
                  </a:lnTo>
                  <a:lnTo>
                    <a:pt x="282" y="47"/>
                  </a:lnTo>
                  <a:lnTo>
                    <a:pt x="286" y="50"/>
                  </a:lnTo>
                  <a:lnTo>
                    <a:pt x="287" y="53"/>
                  </a:lnTo>
                  <a:lnTo>
                    <a:pt x="288" y="54"/>
                  </a:lnTo>
                  <a:lnTo>
                    <a:pt x="288" y="58"/>
                  </a:lnTo>
                  <a:lnTo>
                    <a:pt x="292" y="61"/>
                  </a:lnTo>
                  <a:lnTo>
                    <a:pt x="293" y="64"/>
                  </a:lnTo>
                  <a:lnTo>
                    <a:pt x="294" y="67"/>
                  </a:lnTo>
                  <a:lnTo>
                    <a:pt x="294" y="64"/>
                  </a:lnTo>
                  <a:lnTo>
                    <a:pt x="293" y="62"/>
                  </a:lnTo>
                  <a:lnTo>
                    <a:pt x="295" y="62"/>
                  </a:lnTo>
                  <a:lnTo>
                    <a:pt x="297" y="61"/>
                  </a:lnTo>
                  <a:lnTo>
                    <a:pt x="293" y="61"/>
                  </a:lnTo>
                  <a:lnTo>
                    <a:pt x="292" y="60"/>
                  </a:lnTo>
                  <a:lnTo>
                    <a:pt x="299" y="60"/>
                  </a:lnTo>
                  <a:lnTo>
                    <a:pt x="299" y="61"/>
                  </a:lnTo>
                  <a:lnTo>
                    <a:pt x="300" y="64"/>
                  </a:lnTo>
                  <a:lnTo>
                    <a:pt x="300" y="60"/>
                  </a:lnTo>
                  <a:lnTo>
                    <a:pt x="301" y="59"/>
                  </a:lnTo>
                  <a:lnTo>
                    <a:pt x="301" y="55"/>
                  </a:lnTo>
                  <a:lnTo>
                    <a:pt x="303" y="55"/>
                  </a:lnTo>
                  <a:lnTo>
                    <a:pt x="303" y="49"/>
                  </a:lnTo>
                  <a:lnTo>
                    <a:pt x="305" y="47"/>
                  </a:lnTo>
                  <a:lnTo>
                    <a:pt x="306" y="47"/>
                  </a:lnTo>
                  <a:lnTo>
                    <a:pt x="306" y="46"/>
                  </a:lnTo>
                  <a:lnTo>
                    <a:pt x="307" y="44"/>
                  </a:lnTo>
                  <a:lnTo>
                    <a:pt x="307" y="43"/>
                  </a:lnTo>
                  <a:lnTo>
                    <a:pt x="306" y="43"/>
                  </a:lnTo>
                  <a:lnTo>
                    <a:pt x="306" y="42"/>
                  </a:lnTo>
                  <a:lnTo>
                    <a:pt x="309" y="40"/>
                  </a:lnTo>
                  <a:lnTo>
                    <a:pt x="311" y="39"/>
                  </a:lnTo>
                  <a:lnTo>
                    <a:pt x="312" y="36"/>
                  </a:lnTo>
                  <a:lnTo>
                    <a:pt x="312" y="37"/>
                  </a:lnTo>
                  <a:lnTo>
                    <a:pt x="317" y="39"/>
                  </a:lnTo>
                  <a:lnTo>
                    <a:pt x="318" y="39"/>
                  </a:lnTo>
                  <a:lnTo>
                    <a:pt x="319" y="41"/>
                  </a:lnTo>
                  <a:lnTo>
                    <a:pt x="320" y="46"/>
                  </a:lnTo>
                  <a:lnTo>
                    <a:pt x="320" y="48"/>
                  </a:lnTo>
                  <a:lnTo>
                    <a:pt x="322" y="48"/>
                  </a:lnTo>
                  <a:lnTo>
                    <a:pt x="322" y="47"/>
                  </a:lnTo>
                  <a:lnTo>
                    <a:pt x="323" y="46"/>
                  </a:lnTo>
                  <a:lnTo>
                    <a:pt x="328" y="44"/>
                  </a:lnTo>
                  <a:lnTo>
                    <a:pt x="328" y="46"/>
                  </a:lnTo>
                  <a:lnTo>
                    <a:pt x="326" y="46"/>
                  </a:lnTo>
                  <a:lnTo>
                    <a:pt x="328" y="47"/>
                  </a:lnTo>
                  <a:lnTo>
                    <a:pt x="328" y="48"/>
                  </a:lnTo>
                  <a:lnTo>
                    <a:pt x="329" y="48"/>
                  </a:lnTo>
                  <a:lnTo>
                    <a:pt x="329" y="46"/>
                  </a:lnTo>
                  <a:lnTo>
                    <a:pt x="330" y="44"/>
                  </a:lnTo>
                  <a:lnTo>
                    <a:pt x="331" y="46"/>
                  </a:lnTo>
                  <a:lnTo>
                    <a:pt x="332" y="48"/>
                  </a:lnTo>
                  <a:lnTo>
                    <a:pt x="334" y="49"/>
                  </a:lnTo>
                  <a:lnTo>
                    <a:pt x="335" y="49"/>
                  </a:lnTo>
                  <a:lnTo>
                    <a:pt x="332" y="47"/>
                  </a:lnTo>
                  <a:lnTo>
                    <a:pt x="332" y="44"/>
                  </a:lnTo>
                  <a:lnTo>
                    <a:pt x="331" y="43"/>
                  </a:lnTo>
                  <a:lnTo>
                    <a:pt x="331" y="42"/>
                  </a:lnTo>
                  <a:lnTo>
                    <a:pt x="332" y="41"/>
                  </a:lnTo>
                  <a:lnTo>
                    <a:pt x="336" y="40"/>
                  </a:lnTo>
                  <a:lnTo>
                    <a:pt x="337" y="39"/>
                  </a:lnTo>
                  <a:lnTo>
                    <a:pt x="338" y="39"/>
                  </a:lnTo>
                  <a:lnTo>
                    <a:pt x="335" y="41"/>
                  </a:lnTo>
                  <a:lnTo>
                    <a:pt x="334" y="42"/>
                  </a:lnTo>
                  <a:lnTo>
                    <a:pt x="337" y="41"/>
                  </a:lnTo>
                  <a:lnTo>
                    <a:pt x="338" y="41"/>
                  </a:lnTo>
                  <a:lnTo>
                    <a:pt x="340" y="42"/>
                  </a:lnTo>
                  <a:lnTo>
                    <a:pt x="341" y="44"/>
                  </a:lnTo>
                  <a:lnTo>
                    <a:pt x="342" y="44"/>
                  </a:lnTo>
                  <a:lnTo>
                    <a:pt x="342" y="43"/>
                  </a:lnTo>
                  <a:lnTo>
                    <a:pt x="340" y="41"/>
                  </a:lnTo>
                  <a:lnTo>
                    <a:pt x="340" y="37"/>
                  </a:lnTo>
                  <a:lnTo>
                    <a:pt x="342" y="35"/>
                  </a:lnTo>
                  <a:lnTo>
                    <a:pt x="341" y="35"/>
                  </a:lnTo>
                  <a:lnTo>
                    <a:pt x="342" y="34"/>
                  </a:lnTo>
                  <a:lnTo>
                    <a:pt x="342" y="28"/>
                  </a:lnTo>
                  <a:lnTo>
                    <a:pt x="341" y="27"/>
                  </a:lnTo>
                  <a:lnTo>
                    <a:pt x="341" y="25"/>
                  </a:lnTo>
                  <a:lnTo>
                    <a:pt x="340" y="25"/>
                  </a:lnTo>
                  <a:lnTo>
                    <a:pt x="340" y="23"/>
                  </a:lnTo>
                  <a:lnTo>
                    <a:pt x="338" y="22"/>
                  </a:lnTo>
                  <a:lnTo>
                    <a:pt x="338" y="17"/>
                  </a:lnTo>
                  <a:lnTo>
                    <a:pt x="337" y="16"/>
                  </a:lnTo>
                  <a:lnTo>
                    <a:pt x="338" y="16"/>
                  </a:lnTo>
                  <a:lnTo>
                    <a:pt x="338" y="15"/>
                  </a:lnTo>
                  <a:lnTo>
                    <a:pt x="337" y="13"/>
                  </a:lnTo>
                  <a:lnTo>
                    <a:pt x="337" y="11"/>
                  </a:lnTo>
                  <a:lnTo>
                    <a:pt x="336" y="9"/>
                  </a:lnTo>
                  <a:lnTo>
                    <a:pt x="336" y="7"/>
                  </a:lnTo>
                  <a:lnTo>
                    <a:pt x="337" y="6"/>
                  </a:lnTo>
                  <a:lnTo>
                    <a:pt x="338" y="6"/>
                  </a:lnTo>
                  <a:lnTo>
                    <a:pt x="338" y="7"/>
                  </a:lnTo>
                  <a:lnTo>
                    <a:pt x="340" y="7"/>
                  </a:lnTo>
                  <a:lnTo>
                    <a:pt x="340" y="5"/>
                  </a:lnTo>
                  <a:lnTo>
                    <a:pt x="342" y="5"/>
                  </a:lnTo>
                  <a:lnTo>
                    <a:pt x="342" y="7"/>
                  </a:lnTo>
                  <a:lnTo>
                    <a:pt x="343" y="6"/>
                  </a:lnTo>
                  <a:lnTo>
                    <a:pt x="344" y="6"/>
                  </a:lnTo>
                  <a:lnTo>
                    <a:pt x="344" y="5"/>
                  </a:lnTo>
                  <a:lnTo>
                    <a:pt x="345" y="6"/>
                  </a:lnTo>
                  <a:lnTo>
                    <a:pt x="345" y="7"/>
                  </a:lnTo>
                  <a:lnTo>
                    <a:pt x="347" y="7"/>
                  </a:lnTo>
                  <a:lnTo>
                    <a:pt x="347" y="9"/>
                  </a:lnTo>
                  <a:lnTo>
                    <a:pt x="349" y="9"/>
                  </a:lnTo>
                  <a:lnTo>
                    <a:pt x="349" y="6"/>
                  </a:lnTo>
                  <a:lnTo>
                    <a:pt x="350" y="5"/>
                  </a:lnTo>
                  <a:lnTo>
                    <a:pt x="350" y="7"/>
                  </a:lnTo>
                  <a:lnTo>
                    <a:pt x="351" y="6"/>
                  </a:lnTo>
                  <a:lnTo>
                    <a:pt x="351" y="4"/>
                  </a:lnTo>
                  <a:close/>
                  <a:moveTo>
                    <a:pt x="275" y="0"/>
                  </a:moveTo>
                  <a:lnTo>
                    <a:pt x="276" y="1"/>
                  </a:lnTo>
                  <a:lnTo>
                    <a:pt x="276" y="3"/>
                  </a:lnTo>
                  <a:lnTo>
                    <a:pt x="275" y="4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7"/>
            <p:cNvSpPr>
              <a:spLocks noEditPoints="1"/>
            </p:cNvSpPr>
            <p:nvPr/>
          </p:nvSpPr>
          <p:spPr bwMode="auto">
            <a:xfrm>
              <a:off x="5624513" y="4602163"/>
              <a:ext cx="454025" cy="277813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14" y="3"/>
                </a:cxn>
                <a:cxn ang="0">
                  <a:pos x="223" y="1"/>
                </a:cxn>
                <a:cxn ang="0">
                  <a:pos x="232" y="4"/>
                </a:cxn>
                <a:cxn ang="0">
                  <a:pos x="245" y="13"/>
                </a:cxn>
                <a:cxn ang="0">
                  <a:pos x="261" y="10"/>
                </a:cxn>
                <a:cxn ang="0">
                  <a:pos x="266" y="21"/>
                </a:cxn>
                <a:cxn ang="0">
                  <a:pos x="274" y="28"/>
                </a:cxn>
                <a:cxn ang="0">
                  <a:pos x="285" y="31"/>
                </a:cxn>
                <a:cxn ang="0">
                  <a:pos x="286" y="40"/>
                </a:cxn>
                <a:cxn ang="0">
                  <a:pos x="271" y="51"/>
                </a:cxn>
                <a:cxn ang="0">
                  <a:pos x="256" y="59"/>
                </a:cxn>
                <a:cxn ang="0">
                  <a:pos x="245" y="76"/>
                </a:cxn>
                <a:cxn ang="0">
                  <a:pos x="239" y="89"/>
                </a:cxn>
                <a:cxn ang="0">
                  <a:pos x="235" y="98"/>
                </a:cxn>
                <a:cxn ang="0">
                  <a:pos x="231" y="108"/>
                </a:cxn>
                <a:cxn ang="0">
                  <a:pos x="229" y="117"/>
                </a:cxn>
                <a:cxn ang="0">
                  <a:pos x="219" y="127"/>
                </a:cxn>
                <a:cxn ang="0">
                  <a:pos x="214" y="136"/>
                </a:cxn>
                <a:cxn ang="0">
                  <a:pos x="208" y="145"/>
                </a:cxn>
                <a:cxn ang="0">
                  <a:pos x="201" y="143"/>
                </a:cxn>
                <a:cxn ang="0">
                  <a:pos x="194" y="150"/>
                </a:cxn>
                <a:cxn ang="0">
                  <a:pos x="176" y="150"/>
                </a:cxn>
                <a:cxn ang="0">
                  <a:pos x="164" y="150"/>
                </a:cxn>
                <a:cxn ang="0">
                  <a:pos x="151" y="149"/>
                </a:cxn>
                <a:cxn ang="0">
                  <a:pos x="142" y="154"/>
                </a:cxn>
                <a:cxn ang="0">
                  <a:pos x="134" y="158"/>
                </a:cxn>
                <a:cxn ang="0">
                  <a:pos x="125" y="158"/>
                </a:cxn>
                <a:cxn ang="0">
                  <a:pos x="114" y="166"/>
                </a:cxn>
                <a:cxn ang="0">
                  <a:pos x="107" y="167"/>
                </a:cxn>
                <a:cxn ang="0">
                  <a:pos x="96" y="175"/>
                </a:cxn>
                <a:cxn ang="0">
                  <a:pos x="75" y="173"/>
                </a:cxn>
                <a:cxn ang="0">
                  <a:pos x="56" y="163"/>
                </a:cxn>
                <a:cxn ang="0">
                  <a:pos x="50" y="157"/>
                </a:cxn>
                <a:cxn ang="0">
                  <a:pos x="37" y="147"/>
                </a:cxn>
                <a:cxn ang="0">
                  <a:pos x="27" y="135"/>
                </a:cxn>
                <a:cxn ang="0">
                  <a:pos x="20" y="131"/>
                </a:cxn>
                <a:cxn ang="0">
                  <a:pos x="12" y="121"/>
                </a:cxn>
                <a:cxn ang="0">
                  <a:pos x="9" y="111"/>
                </a:cxn>
                <a:cxn ang="0">
                  <a:pos x="3" y="104"/>
                </a:cxn>
                <a:cxn ang="0">
                  <a:pos x="13" y="98"/>
                </a:cxn>
                <a:cxn ang="0">
                  <a:pos x="16" y="94"/>
                </a:cxn>
                <a:cxn ang="0">
                  <a:pos x="14" y="87"/>
                </a:cxn>
                <a:cxn ang="0">
                  <a:pos x="14" y="77"/>
                </a:cxn>
                <a:cxn ang="0">
                  <a:pos x="22" y="68"/>
                </a:cxn>
                <a:cxn ang="0">
                  <a:pos x="20" y="59"/>
                </a:cxn>
                <a:cxn ang="0">
                  <a:pos x="18" y="55"/>
                </a:cxn>
                <a:cxn ang="0">
                  <a:pos x="25" y="52"/>
                </a:cxn>
                <a:cxn ang="0">
                  <a:pos x="32" y="56"/>
                </a:cxn>
                <a:cxn ang="0">
                  <a:pos x="39" y="46"/>
                </a:cxn>
                <a:cxn ang="0">
                  <a:pos x="43" y="39"/>
                </a:cxn>
                <a:cxn ang="0">
                  <a:pos x="52" y="35"/>
                </a:cxn>
                <a:cxn ang="0">
                  <a:pos x="65" y="47"/>
                </a:cxn>
                <a:cxn ang="0">
                  <a:pos x="103" y="49"/>
                </a:cxn>
                <a:cxn ang="0">
                  <a:pos x="115" y="46"/>
                </a:cxn>
                <a:cxn ang="0">
                  <a:pos x="120" y="32"/>
                </a:cxn>
                <a:cxn ang="0">
                  <a:pos x="143" y="27"/>
                </a:cxn>
                <a:cxn ang="0">
                  <a:pos x="151" y="24"/>
                </a:cxn>
                <a:cxn ang="0">
                  <a:pos x="164" y="26"/>
                </a:cxn>
                <a:cxn ang="0">
                  <a:pos x="170" y="20"/>
                </a:cxn>
                <a:cxn ang="0">
                  <a:pos x="182" y="9"/>
                </a:cxn>
                <a:cxn ang="0">
                  <a:pos x="189" y="2"/>
                </a:cxn>
              </a:cxnLst>
              <a:rect l="0" t="0" r="r" b="b"/>
              <a:pathLst>
                <a:path w="286" h="175">
                  <a:moveTo>
                    <a:pt x="121" y="163"/>
                  </a:moveTo>
                  <a:lnTo>
                    <a:pt x="123" y="163"/>
                  </a:lnTo>
                  <a:lnTo>
                    <a:pt x="123" y="164"/>
                  </a:lnTo>
                  <a:lnTo>
                    <a:pt x="121" y="164"/>
                  </a:lnTo>
                  <a:lnTo>
                    <a:pt x="121" y="163"/>
                  </a:lnTo>
                  <a:close/>
                  <a:moveTo>
                    <a:pt x="198" y="0"/>
                  </a:moveTo>
                  <a:lnTo>
                    <a:pt x="199" y="0"/>
                  </a:lnTo>
                  <a:lnTo>
                    <a:pt x="200" y="1"/>
                  </a:lnTo>
                  <a:lnTo>
                    <a:pt x="202" y="1"/>
                  </a:lnTo>
                  <a:lnTo>
                    <a:pt x="205" y="3"/>
                  </a:lnTo>
                  <a:lnTo>
                    <a:pt x="210" y="3"/>
                  </a:lnTo>
                  <a:lnTo>
                    <a:pt x="211" y="4"/>
                  </a:lnTo>
                  <a:lnTo>
                    <a:pt x="212" y="4"/>
                  </a:lnTo>
                  <a:lnTo>
                    <a:pt x="214" y="3"/>
                  </a:lnTo>
                  <a:lnTo>
                    <a:pt x="218" y="3"/>
                  </a:lnTo>
                  <a:lnTo>
                    <a:pt x="218" y="4"/>
                  </a:lnTo>
                  <a:lnTo>
                    <a:pt x="219" y="3"/>
                  </a:lnTo>
                  <a:lnTo>
                    <a:pt x="219" y="2"/>
                  </a:lnTo>
                  <a:lnTo>
                    <a:pt x="220" y="2"/>
                  </a:lnTo>
                  <a:lnTo>
                    <a:pt x="220" y="1"/>
                  </a:lnTo>
                  <a:lnTo>
                    <a:pt x="223" y="1"/>
                  </a:lnTo>
                  <a:lnTo>
                    <a:pt x="225" y="0"/>
                  </a:lnTo>
                  <a:lnTo>
                    <a:pt x="225" y="1"/>
                  </a:lnTo>
                  <a:lnTo>
                    <a:pt x="227" y="1"/>
                  </a:lnTo>
                  <a:lnTo>
                    <a:pt x="227" y="2"/>
                  </a:lnTo>
                  <a:lnTo>
                    <a:pt x="229" y="2"/>
                  </a:lnTo>
                  <a:lnTo>
                    <a:pt x="229" y="4"/>
                  </a:lnTo>
                  <a:lnTo>
                    <a:pt x="232" y="4"/>
                  </a:lnTo>
                  <a:lnTo>
                    <a:pt x="232" y="6"/>
                  </a:lnTo>
                  <a:lnTo>
                    <a:pt x="233" y="8"/>
                  </a:lnTo>
                  <a:lnTo>
                    <a:pt x="236" y="12"/>
                  </a:lnTo>
                  <a:lnTo>
                    <a:pt x="239" y="15"/>
                  </a:lnTo>
                  <a:lnTo>
                    <a:pt x="240" y="14"/>
                  </a:lnTo>
                  <a:lnTo>
                    <a:pt x="243" y="13"/>
                  </a:lnTo>
                  <a:lnTo>
                    <a:pt x="245" y="13"/>
                  </a:lnTo>
                  <a:lnTo>
                    <a:pt x="246" y="12"/>
                  </a:lnTo>
                  <a:lnTo>
                    <a:pt x="254" y="12"/>
                  </a:lnTo>
                  <a:lnTo>
                    <a:pt x="255" y="10"/>
                  </a:lnTo>
                  <a:lnTo>
                    <a:pt x="256" y="10"/>
                  </a:lnTo>
                  <a:lnTo>
                    <a:pt x="256" y="9"/>
                  </a:lnTo>
                  <a:lnTo>
                    <a:pt x="260" y="9"/>
                  </a:lnTo>
                  <a:lnTo>
                    <a:pt x="261" y="10"/>
                  </a:lnTo>
                  <a:lnTo>
                    <a:pt x="260" y="12"/>
                  </a:lnTo>
                  <a:lnTo>
                    <a:pt x="260" y="13"/>
                  </a:lnTo>
                  <a:lnTo>
                    <a:pt x="262" y="13"/>
                  </a:lnTo>
                  <a:lnTo>
                    <a:pt x="262" y="18"/>
                  </a:lnTo>
                  <a:lnTo>
                    <a:pt x="264" y="20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6" y="20"/>
                  </a:lnTo>
                  <a:lnTo>
                    <a:pt x="267" y="21"/>
                  </a:lnTo>
                  <a:lnTo>
                    <a:pt x="268" y="21"/>
                  </a:lnTo>
                  <a:lnTo>
                    <a:pt x="269" y="20"/>
                  </a:lnTo>
                  <a:lnTo>
                    <a:pt x="273" y="25"/>
                  </a:lnTo>
                  <a:lnTo>
                    <a:pt x="273" y="26"/>
                  </a:lnTo>
                  <a:lnTo>
                    <a:pt x="274" y="28"/>
                  </a:lnTo>
                  <a:lnTo>
                    <a:pt x="274" y="30"/>
                  </a:lnTo>
                  <a:lnTo>
                    <a:pt x="279" y="30"/>
                  </a:lnTo>
                  <a:lnTo>
                    <a:pt x="280" y="28"/>
                  </a:lnTo>
                  <a:lnTo>
                    <a:pt x="281" y="28"/>
                  </a:lnTo>
                  <a:lnTo>
                    <a:pt x="281" y="30"/>
                  </a:lnTo>
                  <a:lnTo>
                    <a:pt x="283" y="30"/>
                  </a:lnTo>
                  <a:lnTo>
                    <a:pt x="285" y="31"/>
                  </a:lnTo>
                  <a:lnTo>
                    <a:pt x="285" y="32"/>
                  </a:lnTo>
                  <a:lnTo>
                    <a:pt x="286" y="33"/>
                  </a:lnTo>
                  <a:lnTo>
                    <a:pt x="286" y="34"/>
                  </a:lnTo>
                  <a:lnTo>
                    <a:pt x="285" y="35"/>
                  </a:lnTo>
                  <a:lnTo>
                    <a:pt x="285" y="38"/>
                  </a:lnTo>
                  <a:lnTo>
                    <a:pt x="286" y="39"/>
                  </a:lnTo>
                  <a:lnTo>
                    <a:pt x="286" y="40"/>
                  </a:lnTo>
                  <a:lnTo>
                    <a:pt x="283" y="43"/>
                  </a:lnTo>
                  <a:lnTo>
                    <a:pt x="282" y="43"/>
                  </a:lnTo>
                  <a:lnTo>
                    <a:pt x="281" y="44"/>
                  </a:lnTo>
                  <a:lnTo>
                    <a:pt x="281" y="46"/>
                  </a:lnTo>
                  <a:lnTo>
                    <a:pt x="280" y="46"/>
                  </a:lnTo>
                  <a:lnTo>
                    <a:pt x="275" y="51"/>
                  </a:lnTo>
                  <a:lnTo>
                    <a:pt x="271" y="51"/>
                  </a:lnTo>
                  <a:lnTo>
                    <a:pt x="268" y="49"/>
                  </a:lnTo>
                  <a:lnTo>
                    <a:pt x="267" y="50"/>
                  </a:lnTo>
                  <a:lnTo>
                    <a:pt x="267" y="52"/>
                  </a:lnTo>
                  <a:lnTo>
                    <a:pt x="262" y="52"/>
                  </a:lnTo>
                  <a:lnTo>
                    <a:pt x="257" y="57"/>
                  </a:lnTo>
                  <a:lnTo>
                    <a:pt x="257" y="58"/>
                  </a:lnTo>
                  <a:lnTo>
                    <a:pt x="256" y="59"/>
                  </a:lnTo>
                  <a:lnTo>
                    <a:pt x="256" y="62"/>
                  </a:lnTo>
                  <a:lnTo>
                    <a:pt x="251" y="64"/>
                  </a:lnTo>
                  <a:lnTo>
                    <a:pt x="250" y="67"/>
                  </a:lnTo>
                  <a:lnTo>
                    <a:pt x="249" y="68"/>
                  </a:lnTo>
                  <a:lnTo>
                    <a:pt x="249" y="75"/>
                  </a:lnTo>
                  <a:lnTo>
                    <a:pt x="246" y="76"/>
                  </a:lnTo>
                  <a:lnTo>
                    <a:pt x="245" y="76"/>
                  </a:lnTo>
                  <a:lnTo>
                    <a:pt x="245" y="77"/>
                  </a:lnTo>
                  <a:lnTo>
                    <a:pt x="243" y="80"/>
                  </a:lnTo>
                  <a:lnTo>
                    <a:pt x="243" y="83"/>
                  </a:lnTo>
                  <a:lnTo>
                    <a:pt x="242" y="84"/>
                  </a:lnTo>
                  <a:lnTo>
                    <a:pt x="242" y="88"/>
                  </a:lnTo>
                  <a:lnTo>
                    <a:pt x="240" y="89"/>
                  </a:lnTo>
                  <a:lnTo>
                    <a:pt x="239" y="89"/>
                  </a:lnTo>
                  <a:lnTo>
                    <a:pt x="239" y="92"/>
                  </a:lnTo>
                  <a:lnTo>
                    <a:pt x="238" y="93"/>
                  </a:lnTo>
                  <a:lnTo>
                    <a:pt x="236" y="94"/>
                  </a:lnTo>
                  <a:lnTo>
                    <a:pt x="236" y="95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6" y="99"/>
                  </a:lnTo>
                  <a:lnTo>
                    <a:pt x="235" y="99"/>
                  </a:lnTo>
                  <a:lnTo>
                    <a:pt x="235" y="102"/>
                  </a:lnTo>
                  <a:lnTo>
                    <a:pt x="232" y="104"/>
                  </a:lnTo>
                  <a:lnTo>
                    <a:pt x="232" y="107"/>
                  </a:lnTo>
                  <a:lnTo>
                    <a:pt x="231" y="107"/>
                  </a:lnTo>
                  <a:lnTo>
                    <a:pt x="231" y="108"/>
                  </a:lnTo>
                  <a:lnTo>
                    <a:pt x="230" y="108"/>
                  </a:lnTo>
                  <a:lnTo>
                    <a:pt x="229" y="110"/>
                  </a:lnTo>
                  <a:lnTo>
                    <a:pt x="227" y="113"/>
                  </a:lnTo>
                  <a:lnTo>
                    <a:pt x="226" y="114"/>
                  </a:lnTo>
                  <a:lnTo>
                    <a:pt x="227" y="114"/>
                  </a:lnTo>
                  <a:lnTo>
                    <a:pt x="229" y="115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20"/>
                  </a:lnTo>
                  <a:lnTo>
                    <a:pt x="224" y="121"/>
                  </a:lnTo>
                  <a:lnTo>
                    <a:pt x="220" y="121"/>
                  </a:lnTo>
                  <a:lnTo>
                    <a:pt x="219" y="123"/>
                  </a:lnTo>
                  <a:lnTo>
                    <a:pt x="219" y="127"/>
                  </a:lnTo>
                  <a:lnTo>
                    <a:pt x="218" y="127"/>
                  </a:lnTo>
                  <a:lnTo>
                    <a:pt x="218" y="130"/>
                  </a:lnTo>
                  <a:lnTo>
                    <a:pt x="219" y="132"/>
                  </a:lnTo>
                  <a:lnTo>
                    <a:pt x="219" y="133"/>
                  </a:lnTo>
                  <a:lnTo>
                    <a:pt x="218" y="135"/>
                  </a:lnTo>
                  <a:lnTo>
                    <a:pt x="215" y="135"/>
                  </a:lnTo>
                  <a:lnTo>
                    <a:pt x="214" y="136"/>
                  </a:lnTo>
                  <a:lnTo>
                    <a:pt x="214" y="139"/>
                  </a:lnTo>
                  <a:lnTo>
                    <a:pt x="213" y="141"/>
                  </a:lnTo>
                  <a:lnTo>
                    <a:pt x="213" y="143"/>
                  </a:lnTo>
                  <a:lnTo>
                    <a:pt x="212" y="142"/>
                  </a:lnTo>
                  <a:lnTo>
                    <a:pt x="211" y="143"/>
                  </a:lnTo>
                  <a:lnTo>
                    <a:pt x="210" y="145"/>
                  </a:lnTo>
                  <a:lnTo>
                    <a:pt x="208" y="145"/>
                  </a:lnTo>
                  <a:lnTo>
                    <a:pt x="207" y="144"/>
                  </a:lnTo>
                  <a:lnTo>
                    <a:pt x="205" y="144"/>
                  </a:lnTo>
                  <a:lnTo>
                    <a:pt x="204" y="143"/>
                  </a:lnTo>
                  <a:lnTo>
                    <a:pt x="202" y="143"/>
                  </a:lnTo>
                  <a:lnTo>
                    <a:pt x="202" y="144"/>
                  </a:lnTo>
                  <a:lnTo>
                    <a:pt x="201" y="144"/>
                  </a:lnTo>
                  <a:lnTo>
                    <a:pt x="201" y="143"/>
                  </a:lnTo>
                  <a:lnTo>
                    <a:pt x="198" y="143"/>
                  </a:lnTo>
                  <a:lnTo>
                    <a:pt x="196" y="145"/>
                  </a:lnTo>
                  <a:lnTo>
                    <a:pt x="195" y="145"/>
                  </a:lnTo>
                  <a:lnTo>
                    <a:pt x="196" y="147"/>
                  </a:lnTo>
                  <a:lnTo>
                    <a:pt x="196" y="148"/>
                  </a:lnTo>
                  <a:lnTo>
                    <a:pt x="194" y="148"/>
                  </a:lnTo>
                  <a:lnTo>
                    <a:pt x="194" y="150"/>
                  </a:lnTo>
                  <a:lnTo>
                    <a:pt x="193" y="151"/>
                  </a:lnTo>
                  <a:lnTo>
                    <a:pt x="189" y="151"/>
                  </a:lnTo>
                  <a:lnTo>
                    <a:pt x="188" y="150"/>
                  </a:lnTo>
                  <a:lnTo>
                    <a:pt x="186" y="149"/>
                  </a:lnTo>
                  <a:lnTo>
                    <a:pt x="184" y="149"/>
                  </a:lnTo>
                  <a:lnTo>
                    <a:pt x="183" y="150"/>
                  </a:lnTo>
                  <a:lnTo>
                    <a:pt x="176" y="150"/>
                  </a:lnTo>
                  <a:lnTo>
                    <a:pt x="175" y="153"/>
                  </a:lnTo>
                  <a:lnTo>
                    <a:pt x="173" y="151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70" y="151"/>
                  </a:lnTo>
                  <a:lnTo>
                    <a:pt x="170" y="150"/>
                  </a:lnTo>
                  <a:lnTo>
                    <a:pt x="164" y="150"/>
                  </a:lnTo>
                  <a:lnTo>
                    <a:pt x="162" y="149"/>
                  </a:lnTo>
                  <a:lnTo>
                    <a:pt x="161" y="150"/>
                  </a:lnTo>
                  <a:lnTo>
                    <a:pt x="159" y="150"/>
                  </a:lnTo>
                  <a:lnTo>
                    <a:pt x="156" y="151"/>
                  </a:lnTo>
                  <a:lnTo>
                    <a:pt x="155" y="151"/>
                  </a:lnTo>
                  <a:lnTo>
                    <a:pt x="152" y="150"/>
                  </a:lnTo>
                  <a:lnTo>
                    <a:pt x="151" y="149"/>
                  </a:lnTo>
                  <a:lnTo>
                    <a:pt x="146" y="149"/>
                  </a:lnTo>
                  <a:lnTo>
                    <a:pt x="145" y="150"/>
                  </a:lnTo>
                  <a:lnTo>
                    <a:pt x="144" y="150"/>
                  </a:lnTo>
                  <a:lnTo>
                    <a:pt x="143" y="151"/>
                  </a:lnTo>
                  <a:lnTo>
                    <a:pt x="144" y="153"/>
                  </a:lnTo>
                  <a:lnTo>
                    <a:pt x="143" y="154"/>
                  </a:lnTo>
                  <a:lnTo>
                    <a:pt x="142" y="154"/>
                  </a:lnTo>
                  <a:lnTo>
                    <a:pt x="142" y="155"/>
                  </a:lnTo>
                  <a:lnTo>
                    <a:pt x="140" y="155"/>
                  </a:lnTo>
                  <a:lnTo>
                    <a:pt x="139" y="156"/>
                  </a:lnTo>
                  <a:lnTo>
                    <a:pt x="139" y="157"/>
                  </a:lnTo>
                  <a:lnTo>
                    <a:pt x="136" y="157"/>
                  </a:lnTo>
                  <a:lnTo>
                    <a:pt x="136" y="158"/>
                  </a:lnTo>
                  <a:lnTo>
                    <a:pt x="134" y="158"/>
                  </a:lnTo>
                  <a:lnTo>
                    <a:pt x="134" y="160"/>
                  </a:lnTo>
                  <a:lnTo>
                    <a:pt x="133" y="161"/>
                  </a:lnTo>
                  <a:lnTo>
                    <a:pt x="132" y="161"/>
                  </a:lnTo>
                  <a:lnTo>
                    <a:pt x="128" y="160"/>
                  </a:lnTo>
                  <a:lnTo>
                    <a:pt x="127" y="160"/>
                  </a:lnTo>
                  <a:lnTo>
                    <a:pt x="127" y="158"/>
                  </a:lnTo>
                  <a:lnTo>
                    <a:pt x="125" y="158"/>
                  </a:lnTo>
                  <a:lnTo>
                    <a:pt x="125" y="162"/>
                  </a:lnTo>
                  <a:lnTo>
                    <a:pt x="121" y="162"/>
                  </a:lnTo>
                  <a:lnTo>
                    <a:pt x="121" y="163"/>
                  </a:lnTo>
                  <a:lnTo>
                    <a:pt x="118" y="163"/>
                  </a:lnTo>
                  <a:lnTo>
                    <a:pt x="118" y="164"/>
                  </a:lnTo>
                  <a:lnTo>
                    <a:pt x="114" y="164"/>
                  </a:lnTo>
                  <a:lnTo>
                    <a:pt x="114" y="166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1" y="166"/>
                  </a:lnTo>
                  <a:lnTo>
                    <a:pt x="109" y="164"/>
                  </a:lnTo>
                  <a:lnTo>
                    <a:pt x="108" y="164"/>
                  </a:lnTo>
                  <a:lnTo>
                    <a:pt x="107" y="166"/>
                  </a:lnTo>
                  <a:lnTo>
                    <a:pt x="107" y="167"/>
                  </a:lnTo>
                  <a:lnTo>
                    <a:pt x="105" y="169"/>
                  </a:lnTo>
                  <a:lnTo>
                    <a:pt x="105" y="170"/>
                  </a:lnTo>
                  <a:lnTo>
                    <a:pt x="102" y="172"/>
                  </a:lnTo>
                  <a:lnTo>
                    <a:pt x="101" y="173"/>
                  </a:lnTo>
                  <a:lnTo>
                    <a:pt x="101" y="172"/>
                  </a:lnTo>
                  <a:lnTo>
                    <a:pt x="97" y="175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2" y="174"/>
                  </a:lnTo>
                  <a:lnTo>
                    <a:pt x="90" y="173"/>
                  </a:lnTo>
                  <a:lnTo>
                    <a:pt x="83" y="173"/>
                  </a:lnTo>
                  <a:lnTo>
                    <a:pt x="80" y="172"/>
                  </a:lnTo>
                  <a:lnTo>
                    <a:pt x="75" y="172"/>
                  </a:lnTo>
                  <a:lnTo>
                    <a:pt x="75" y="173"/>
                  </a:lnTo>
                  <a:lnTo>
                    <a:pt x="72" y="170"/>
                  </a:lnTo>
                  <a:lnTo>
                    <a:pt x="68" y="169"/>
                  </a:lnTo>
                  <a:lnTo>
                    <a:pt x="65" y="169"/>
                  </a:lnTo>
                  <a:lnTo>
                    <a:pt x="65" y="166"/>
                  </a:lnTo>
                  <a:lnTo>
                    <a:pt x="62" y="162"/>
                  </a:lnTo>
                  <a:lnTo>
                    <a:pt x="56" y="162"/>
                  </a:lnTo>
                  <a:lnTo>
                    <a:pt x="56" y="163"/>
                  </a:lnTo>
                  <a:lnTo>
                    <a:pt x="55" y="162"/>
                  </a:lnTo>
                  <a:lnTo>
                    <a:pt x="52" y="162"/>
                  </a:lnTo>
                  <a:lnTo>
                    <a:pt x="52" y="161"/>
                  </a:lnTo>
                  <a:lnTo>
                    <a:pt x="51" y="161"/>
                  </a:lnTo>
                  <a:lnTo>
                    <a:pt x="51" y="158"/>
                  </a:lnTo>
                  <a:lnTo>
                    <a:pt x="50" y="158"/>
                  </a:lnTo>
                  <a:lnTo>
                    <a:pt x="50" y="157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3" y="151"/>
                  </a:lnTo>
                  <a:lnTo>
                    <a:pt x="40" y="150"/>
                  </a:lnTo>
                  <a:lnTo>
                    <a:pt x="40" y="149"/>
                  </a:lnTo>
                  <a:lnTo>
                    <a:pt x="39" y="149"/>
                  </a:lnTo>
                  <a:lnTo>
                    <a:pt x="37" y="147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3" y="138"/>
                  </a:lnTo>
                  <a:lnTo>
                    <a:pt x="32" y="137"/>
                  </a:lnTo>
                  <a:lnTo>
                    <a:pt x="32" y="136"/>
                  </a:lnTo>
                  <a:lnTo>
                    <a:pt x="28" y="136"/>
                  </a:lnTo>
                  <a:lnTo>
                    <a:pt x="27" y="135"/>
                  </a:lnTo>
                  <a:lnTo>
                    <a:pt x="26" y="135"/>
                  </a:lnTo>
                  <a:lnTo>
                    <a:pt x="25" y="133"/>
                  </a:lnTo>
                  <a:lnTo>
                    <a:pt x="25" y="132"/>
                  </a:lnTo>
                  <a:lnTo>
                    <a:pt x="22" y="130"/>
                  </a:lnTo>
                  <a:lnTo>
                    <a:pt x="21" y="130"/>
                  </a:lnTo>
                  <a:lnTo>
                    <a:pt x="21" y="131"/>
                  </a:lnTo>
                  <a:lnTo>
                    <a:pt x="20" y="131"/>
                  </a:lnTo>
                  <a:lnTo>
                    <a:pt x="20" y="130"/>
                  </a:lnTo>
                  <a:lnTo>
                    <a:pt x="18" y="129"/>
                  </a:lnTo>
                  <a:lnTo>
                    <a:pt x="18" y="126"/>
                  </a:lnTo>
                  <a:lnTo>
                    <a:pt x="15" y="125"/>
                  </a:lnTo>
                  <a:lnTo>
                    <a:pt x="14" y="123"/>
                  </a:lnTo>
                  <a:lnTo>
                    <a:pt x="13" y="121"/>
                  </a:lnTo>
                  <a:lnTo>
                    <a:pt x="12" y="121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7"/>
                  </a:lnTo>
                  <a:lnTo>
                    <a:pt x="12" y="117"/>
                  </a:lnTo>
                  <a:lnTo>
                    <a:pt x="9" y="114"/>
                  </a:lnTo>
                  <a:lnTo>
                    <a:pt x="8" y="112"/>
                  </a:lnTo>
                  <a:lnTo>
                    <a:pt x="9" y="111"/>
                  </a:lnTo>
                  <a:lnTo>
                    <a:pt x="9" y="108"/>
                  </a:lnTo>
                  <a:lnTo>
                    <a:pt x="7" y="106"/>
                  </a:lnTo>
                  <a:lnTo>
                    <a:pt x="3" y="107"/>
                  </a:lnTo>
                  <a:lnTo>
                    <a:pt x="0" y="107"/>
                  </a:lnTo>
                  <a:lnTo>
                    <a:pt x="1" y="106"/>
                  </a:lnTo>
                  <a:lnTo>
                    <a:pt x="2" y="104"/>
                  </a:lnTo>
                  <a:lnTo>
                    <a:pt x="3" y="104"/>
                  </a:lnTo>
                  <a:lnTo>
                    <a:pt x="5" y="102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5" y="99"/>
                  </a:lnTo>
                  <a:lnTo>
                    <a:pt x="16" y="98"/>
                  </a:lnTo>
                  <a:lnTo>
                    <a:pt x="15" y="96"/>
                  </a:lnTo>
                  <a:lnTo>
                    <a:pt x="14" y="96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8" y="90"/>
                  </a:lnTo>
                  <a:lnTo>
                    <a:pt x="18" y="89"/>
                  </a:lnTo>
                  <a:lnTo>
                    <a:pt x="14" y="89"/>
                  </a:lnTo>
                  <a:lnTo>
                    <a:pt x="14" y="87"/>
                  </a:lnTo>
                  <a:lnTo>
                    <a:pt x="13" y="87"/>
                  </a:lnTo>
                  <a:lnTo>
                    <a:pt x="13" y="86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6" y="81"/>
                  </a:lnTo>
                  <a:lnTo>
                    <a:pt x="15" y="80"/>
                  </a:lnTo>
                  <a:lnTo>
                    <a:pt x="14" y="77"/>
                  </a:lnTo>
                  <a:lnTo>
                    <a:pt x="14" y="74"/>
                  </a:lnTo>
                  <a:lnTo>
                    <a:pt x="15" y="73"/>
                  </a:lnTo>
                  <a:lnTo>
                    <a:pt x="16" y="74"/>
                  </a:lnTo>
                  <a:lnTo>
                    <a:pt x="21" y="71"/>
                  </a:lnTo>
                  <a:lnTo>
                    <a:pt x="22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5" y="64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2" y="59"/>
                  </a:lnTo>
                  <a:lnTo>
                    <a:pt x="20" y="59"/>
                  </a:lnTo>
                  <a:lnTo>
                    <a:pt x="18" y="58"/>
                  </a:lnTo>
                  <a:lnTo>
                    <a:pt x="16" y="58"/>
                  </a:lnTo>
                  <a:lnTo>
                    <a:pt x="14" y="57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2" y="53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5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40" y="53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9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40" y="44"/>
                  </a:lnTo>
                  <a:lnTo>
                    <a:pt x="41" y="43"/>
                  </a:lnTo>
                  <a:lnTo>
                    <a:pt x="41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4" y="35"/>
                  </a:lnTo>
                  <a:lnTo>
                    <a:pt x="46" y="34"/>
                  </a:lnTo>
                  <a:lnTo>
                    <a:pt x="47" y="34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3" y="37"/>
                  </a:lnTo>
                  <a:lnTo>
                    <a:pt x="58" y="43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2" y="46"/>
                  </a:lnTo>
                  <a:lnTo>
                    <a:pt x="64" y="46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0" y="51"/>
                  </a:lnTo>
                  <a:lnTo>
                    <a:pt x="92" y="51"/>
                  </a:lnTo>
                  <a:lnTo>
                    <a:pt x="95" y="50"/>
                  </a:lnTo>
                  <a:lnTo>
                    <a:pt x="103" y="49"/>
                  </a:lnTo>
                  <a:lnTo>
                    <a:pt x="106" y="49"/>
                  </a:lnTo>
                  <a:lnTo>
                    <a:pt x="107" y="50"/>
                  </a:lnTo>
                  <a:lnTo>
                    <a:pt x="109" y="50"/>
                  </a:lnTo>
                  <a:lnTo>
                    <a:pt x="112" y="47"/>
                  </a:lnTo>
                  <a:lnTo>
                    <a:pt x="113" y="47"/>
                  </a:lnTo>
                  <a:lnTo>
                    <a:pt x="114" y="46"/>
                  </a:lnTo>
                  <a:lnTo>
                    <a:pt x="115" y="46"/>
                  </a:lnTo>
                  <a:lnTo>
                    <a:pt x="113" y="45"/>
                  </a:lnTo>
                  <a:lnTo>
                    <a:pt x="112" y="44"/>
                  </a:lnTo>
                  <a:lnTo>
                    <a:pt x="112" y="37"/>
                  </a:lnTo>
                  <a:lnTo>
                    <a:pt x="114" y="37"/>
                  </a:lnTo>
                  <a:lnTo>
                    <a:pt x="115" y="34"/>
                  </a:lnTo>
                  <a:lnTo>
                    <a:pt x="115" y="33"/>
                  </a:lnTo>
                  <a:lnTo>
                    <a:pt x="120" y="32"/>
                  </a:lnTo>
                  <a:lnTo>
                    <a:pt x="124" y="32"/>
                  </a:lnTo>
                  <a:lnTo>
                    <a:pt x="127" y="31"/>
                  </a:lnTo>
                  <a:lnTo>
                    <a:pt x="132" y="32"/>
                  </a:lnTo>
                  <a:lnTo>
                    <a:pt x="134" y="31"/>
                  </a:lnTo>
                  <a:lnTo>
                    <a:pt x="140" y="31"/>
                  </a:lnTo>
                  <a:lnTo>
                    <a:pt x="143" y="28"/>
                  </a:lnTo>
                  <a:lnTo>
                    <a:pt x="143" y="27"/>
                  </a:lnTo>
                  <a:lnTo>
                    <a:pt x="144" y="26"/>
                  </a:lnTo>
                  <a:lnTo>
                    <a:pt x="144" y="22"/>
                  </a:lnTo>
                  <a:lnTo>
                    <a:pt x="145" y="22"/>
                  </a:lnTo>
                  <a:lnTo>
                    <a:pt x="149" y="21"/>
                  </a:lnTo>
                  <a:lnTo>
                    <a:pt x="150" y="21"/>
                  </a:lnTo>
                  <a:lnTo>
                    <a:pt x="150" y="22"/>
                  </a:lnTo>
                  <a:lnTo>
                    <a:pt x="151" y="24"/>
                  </a:lnTo>
                  <a:lnTo>
                    <a:pt x="153" y="22"/>
                  </a:lnTo>
                  <a:lnTo>
                    <a:pt x="155" y="24"/>
                  </a:lnTo>
                  <a:lnTo>
                    <a:pt x="155" y="26"/>
                  </a:lnTo>
                  <a:lnTo>
                    <a:pt x="158" y="26"/>
                  </a:lnTo>
                  <a:lnTo>
                    <a:pt x="161" y="28"/>
                  </a:lnTo>
                  <a:lnTo>
                    <a:pt x="162" y="27"/>
                  </a:lnTo>
                  <a:lnTo>
                    <a:pt x="164" y="26"/>
                  </a:lnTo>
                  <a:lnTo>
                    <a:pt x="164" y="25"/>
                  </a:lnTo>
                  <a:lnTo>
                    <a:pt x="167" y="25"/>
                  </a:lnTo>
                  <a:lnTo>
                    <a:pt x="168" y="24"/>
                  </a:lnTo>
                  <a:lnTo>
                    <a:pt x="169" y="24"/>
                  </a:lnTo>
                  <a:lnTo>
                    <a:pt x="169" y="22"/>
                  </a:lnTo>
                  <a:lnTo>
                    <a:pt x="170" y="21"/>
                  </a:lnTo>
                  <a:lnTo>
                    <a:pt x="170" y="20"/>
                  </a:lnTo>
                  <a:lnTo>
                    <a:pt x="173" y="20"/>
                  </a:lnTo>
                  <a:lnTo>
                    <a:pt x="174" y="19"/>
                  </a:lnTo>
                  <a:lnTo>
                    <a:pt x="175" y="19"/>
                  </a:lnTo>
                  <a:lnTo>
                    <a:pt x="176" y="20"/>
                  </a:lnTo>
                  <a:lnTo>
                    <a:pt x="180" y="16"/>
                  </a:lnTo>
                  <a:lnTo>
                    <a:pt x="181" y="14"/>
                  </a:lnTo>
                  <a:lnTo>
                    <a:pt x="182" y="9"/>
                  </a:lnTo>
                  <a:lnTo>
                    <a:pt x="182" y="8"/>
                  </a:lnTo>
                  <a:lnTo>
                    <a:pt x="183" y="8"/>
                  </a:lnTo>
                  <a:lnTo>
                    <a:pt x="186" y="6"/>
                  </a:lnTo>
                  <a:lnTo>
                    <a:pt x="186" y="4"/>
                  </a:lnTo>
                  <a:lnTo>
                    <a:pt x="184" y="3"/>
                  </a:lnTo>
                  <a:lnTo>
                    <a:pt x="186" y="2"/>
                  </a:lnTo>
                  <a:lnTo>
                    <a:pt x="189" y="2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8"/>
            <p:cNvSpPr>
              <a:spLocks noEditPoints="1"/>
            </p:cNvSpPr>
            <p:nvPr/>
          </p:nvSpPr>
          <p:spPr bwMode="auto">
            <a:xfrm>
              <a:off x="5862638" y="5249863"/>
              <a:ext cx="574675" cy="592138"/>
            </a:xfrm>
            <a:custGeom>
              <a:avLst/>
              <a:gdLst/>
              <a:ahLst/>
              <a:cxnLst>
                <a:cxn ang="0">
                  <a:pos x="191" y="339"/>
                </a:cxn>
                <a:cxn ang="0">
                  <a:pos x="268" y="351"/>
                </a:cxn>
                <a:cxn ang="0">
                  <a:pos x="208" y="357"/>
                </a:cxn>
                <a:cxn ang="0">
                  <a:pos x="318" y="326"/>
                </a:cxn>
                <a:cxn ang="0">
                  <a:pos x="139" y="292"/>
                </a:cxn>
                <a:cxn ang="0">
                  <a:pos x="348" y="313"/>
                </a:cxn>
                <a:cxn ang="0">
                  <a:pos x="329" y="289"/>
                </a:cxn>
                <a:cxn ang="0">
                  <a:pos x="346" y="282"/>
                </a:cxn>
                <a:cxn ang="0">
                  <a:pos x="200" y="274"/>
                </a:cxn>
                <a:cxn ang="0">
                  <a:pos x="211" y="270"/>
                </a:cxn>
                <a:cxn ang="0">
                  <a:pos x="270" y="264"/>
                </a:cxn>
                <a:cxn ang="0">
                  <a:pos x="306" y="255"/>
                </a:cxn>
                <a:cxn ang="0">
                  <a:pos x="232" y="255"/>
                </a:cxn>
                <a:cxn ang="0">
                  <a:pos x="204" y="252"/>
                </a:cxn>
                <a:cxn ang="0">
                  <a:pos x="203" y="238"/>
                </a:cxn>
                <a:cxn ang="0">
                  <a:pos x="162" y="231"/>
                </a:cxn>
                <a:cxn ang="0">
                  <a:pos x="232" y="226"/>
                </a:cxn>
                <a:cxn ang="0">
                  <a:pos x="309" y="219"/>
                </a:cxn>
                <a:cxn ang="0">
                  <a:pos x="50" y="222"/>
                </a:cxn>
                <a:cxn ang="0">
                  <a:pos x="216" y="213"/>
                </a:cxn>
                <a:cxn ang="0">
                  <a:pos x="45" y="185"/>
                </a:cxn>
                <a:cxn ang="0">
                  <a:pos x="38" y="186"/>
                </a:cxn>
                <a:cxn ang="0">
                  <a:pos x="266" y="195"/>
                </a:cxn>
                <a:cxn ang="0">
                  <a:pos x="54" y="172"/>
                </a:cxn>
                <a:cxn ang="0">
                  <a:pos x="141" y="159"/>
                </a:cxn>
                <a:cxn ang="0">
                  <a:pos x="160" y="154"/>
                </a:cxn>
                <a:cxn ang="0">
                  <a:pos x="206" y="208"/>
                </a:cxn>
                <a:cxn ang="0">
                  <a:pos x="161" y="171"/>
                </a:cxn>
                <a:cxn ang="0">
                  <a:pos x="161" y="140"/>
                </a:cxn>
                <a:cxn ang="0">
                  <a:pos x="282" y="133"/>
                </a:cxn>
                <a:cxn ang="0">
                  <a:pos x="280" y="141"/>
                </a:cxn>
                <a:cxn ang="0">
                  <a:pos x="12" y="109"/>
                </a:cxn>
                <a:cxn ang="0">
                  <a:pos x="6" y="108"/>
                </a:cxn>
                <a:cxn ang="0">
                  <a:pos x="229" y="98"/>
                </a:cxn>
                <a:cxn ang="0">
                  <a:pos x="208" y="63"/>
                </a:cxn>
                <a:cxn ang="0">
                  <a:pos x="284" y="41"/>
                </a:cxn>
                <a:cxn ang="0">
                  <a:pos x="225" y="44"/>
                </a:cxn>
                <a:cxn ang="0">
                  <a:pos x="173" y="62"/>
                </a:cxn>
                <a:cxn ang="0">
                  <a:pos x="170" y="79"/>
                </a:cxn>
                <a:cxn ang="0">
                  <a:pos x="156" y="85"/>
                </a:cxn>
                <a:cxn ang="0">
                  <a:pos x="137" y="62"/>
                </a:cxn>
                <a:cxn ang="0">
                  <a:pos x="138" y="120"/>
                </a:cxn>
                <a:cxn ang="0">
                  <a:pos x="136" y="143"/>
                </a:cxn>
                <a:cxn ang="0">
                  <a:pos x="124" y="160"/>
                </a:cxn>
                <a:cxn ang="0">
                  <a:pos x="167" y="182"/>
                </a:cxn>
                <a:cxn ang="0">
                  <a:pos x="180" y="217"/>
                </a:cxn>
                <a:cxn ang="0">
                  <a:pos x="149" y="222"/>
                </a:cxn>
                <a:cxn ang="0">
                  <a:pos x="147" y="240"/>
                </a:cxn>
                <a:cxn ang="0">
                  <a:pos x="143" y="265"/>
                </a:cxn>
                <a:cxn ang="0">
                  <a:pos x="124" y="272"/>
                </a:cxn>
                <a:cxn ang="0">
                  <a:pos x="99" y="258"/>
                </a:cxn>
                <a:cxn ang="0">
                  <a:pos x="67" y="216"/>
                </a:cxn>
                <a:cxn ang="0">
                  <a:pos x="139" y="209"/>
                </a:cxn>
                <a:cxn ang="0">
                  <a:pos x="129" y="189"/>
                </a:cxn>
                <a:cxn ang="0">
                  <a:pos x="89" y="186"/>
                </a:cxn>
                <a:cxn ang="0">
                  <a:pos x="58" y="174"/>
                </a:cxn>
                <a:cxn ang="0">
                  <a:pos x="61" y="149"/>
                </a:cxn>
                <a:cxn ang="0">
                  <a:pos x="25" y="129"/>
                </a:cxn>
                <a:cxn ang="0">
                  <a:pos x="43" y="92"/>
                </a:cxn>
                <a:cxn ang="0">
                  <a:pos x="94" y="40"/>
                </a:cxn>
                <a:cxn ang="0">
                  <a:pos x="155" y="20"/>
                </a:cxn>
                <a:cxn ang="0">
                  <a:pos x="213" y="19"/>
                </a:cxn>
                <a:cxn ang="0">
                  <a:pos x="275" y="12"/>
                </a:cxn>
              </a:cxnLst>
              <a:rect l="0" t="0" r="r" b="b"/>
              <a:pathLst>
                <a:path w="362" h="373">
                  <a:moveTo>
                    <a:pt x="187" y="369"/>
                  </a:moveTo>
                  <a:lnTo>
                    <a:pt x="188" y="369"/>
                  </a:lnTo>
                  <a:lnTo>
                    <a:pt x="189" y="370"/>
                  </a:lnTo>
                  <a:lnTo>
                    <a:pt x="188" y="370"/>
                  </a:lnTo>
                  <a:lnTo>
                    <a:pt x="188" y="372"/>
                  </a:lnTo>
                  <a:lnTo>
                    <a:pt x="189" y="372"/>
                  </a:lnTo>
                  <a:lnTo>
                    <a:pt x="189" y="373"/>
                  </a:lnTo>
                  <a:lnTo>
                    <a:pt x="188" y="373"/>
                  </a:lnTo>
                  <a:lnTo>
                    <a:pt x="186" y="370"/>
                  </a:lnTo>
                  <a:lnTo>
                    <a:pt x="187" y="370"/>
                  </a:lnTo>
                  <a:lnTo>
                    <a:pt x="187" y="369"/>
                  </a:lnTo>
                  <a:close/>
                  <a:moveTo>
                    <a:pt x="280" y="346"/>
                  </a:moveTo>
                  <a:lnTo>
                    <a:pt x="281" y="346"/>
                  </a:lnTo>
                  <a:lnTo>
                    <a:pt x="281" y="348"/>
                  </a:lnTo>
                  <a:lnTo>
                    <a:pt x="280" y="348"/>
                  </a:lnTo>
                  <a:lnTo>
                    <a:pt x="280" y="346"/>
                  </a:lnTo>
                  <a:close/>
                  <a:moveTo>
                    <a:pt x="309" y="341"/>
                  </a:moveTo>
                  <a:lnTo>
                    <a:pt x="310" y="341"/>
                  </a:lnTo>
                  <a:lnTo>
                    <a:pt x="310" y="343"/>
                  </a:lnTo>
                  <a:lnTo>
                    <a:pt x="307" y="343"/>
                  </a:lnTo>
                  <a:lnTo>
                    <a:pt x="307" y="344"/>
                  </a:lnTo>
                  <a:lnTo>
                    <a:pt x="306" y="344"/>
                  </a:lnTo>
                  <a:lnTo>
                    <a:pt x="305" y="345"/>
                  </a:lnTo>
                  <a:lnTo>
                    <a:pt x="304" y="344"/>
                  </a:lnTo>
                  <a:lnTo>
                    <a:pt x="304" y="343"/>
                  </a:lnTo>
                  <a:lnTo>
                    <a:pt x="305" y="342"/>
                  </a:lnTo>
                  <a:lnTo>
                    <a:pt x="307" y="342"/>
                  </a:lnTo>
                  <a:lnTo>
                    <a:pt x="309" y="341"/>
                  </a:lnTo>
                  <a:close/>
                  <a:moveTo>
                    <a:pt x="173" y="327"/>
                  </a:moveTo>
                  <a:lnTo>
                    <a:pt x="174" y="327"/>
                  </a:lnTo>
                  <a:lnTo>
                    <a:pt x="174" y="333"/>
                  </a:lnTo>
                  <a:lnTo>
                    <a:pt x="176" y="336"/>
                  </a:lnTo>
                  <a:lnTo>
                    <a:pt x="186" y="336"/>
                  </a:lnTo>
                  <a:lnTo>
                    <a:pt x="186" y="335"/>
                  </a:lnTo>
                  <a:lnTo>
                    <a:pt x="187" y="335"/>
                  </a:lnTo>
                  <a:lnTo>
                    <a:pt x="187" y="332"/>
                  </a:lnTo>
                  <a:lnTo>
                    <a:pt x="192" y="332"/>
                  </a:lnTo>
                  <a:lnTo>
                    <a:pt x="192" y="337"/>
                  </a:lnTo>
                  <a:lnTo>
                    <a:pt x="187" y="337"/>
                  </a:lnTo>
                  <a:lnTo>
                    <a:pt x="187" y="338"/>
                  </a:lnTo>
                  <a:lnTo>
                    <a:pt x="189" y="338"/>
                  </a:lnTo>
                  <a:lnTo>
                    <a:pt x="191" y="339"/>
                  </a:lnTo>
                  <a:lnTo>
                    <a:pt x="193" y="339"/>
                  </a:lnTo>
                  <a:lnTo>
                    <a:pt x="194" y="338"/>
                  </a:lnTo>
                  <a:lnTo>
                    <a:pt x="194" y="344"/>
                  </a:lnTo>
                  <a:lnTo>
                    <a:pt x="197" y="344"/>
                  </a:lnTo>
                  <a:lnTo>
                    <a:pt x="198" y="345"/>
                  </a:lnTo>
                  <a:lnTo>
                    <a:pt x="201" y="344"/>
                  </a:lnTo>
                  <a:lnTo>
                    <a:pt x="204" y="344"/>
                  </a:lnTo>
                  <a:lnTo>
                    <a:pt x="207" y="343"/>
                  </a:lnTo>
                  <a:lnTo>
                    <a:pt x="208" y="343"/>
                  </a:lnTo>
                  <a:lnTo>
                    <a:pt x="211" y="342"/>
                  </a:lnTo>
                  <a:lnTo>
                    <a:pt x="212" y="341"/>
                  </a:lnTo>
                  <a:lnTo>
                    <a:pt x="214" y="341"/>
                  </a:lnTo>
                  <a:lnTo>
                    <a:pt x="218" y="342"/>
                  </a:lnTo>
                  <a:lnTo>
                    <a:pt x="220" y="342"/>
                  </a:lnTo>
                  <a:lnTo>
                    <a:pt x="222" y="341"/>
                  </a:lnTo>
                  <a:lnTo>
                    <a:pt x="224" y="342"/>
                  </a:lnTo>
                  <a:lnTo>
                    <a:pt x="224" y="341"/>
                  </a:lnTo>
                  <a:lnTo>
                    <a:pt x="226" y="342"/>
                  </a:lnTo>
                  <a:lnTo>
                    <a:pt x="228" y="342"/>
                  </a:lnTo>
                  <a:lnTo>
                    <a:pt x="228" y="344"/>
                  </a:lnTo>
                  <a:lnTo>
                    <a:pt x="229" y="345"/>
                  </a:lnTo>
                  <a:lnTo>
                    <a:pt x="242" y="345"/>
                  </a:lnTo>
                  <a:lnTo>
                    <a:pt x="242" y="346"/>
                  </a:lnTo>
                  <a:lnTo>
                    <a:pt x="243" y="346"/>
                  </a:lnTo>
                  <a:lnTo>
                    <a:pt x="243" y="348"/>
                  </a:lnTo>
                  <a:lnTo>
                    <a:pt x="247" y="348"/>
                  </a:lnTo>
                  <a:lnTo>
                    <a:pt x="253" y="345"/>
                  </a:lnTo>
                  <a:lnTo>
                    <a:pt x="259" y="345"/>
                  </a:lnTo>
                  <a:lnTo>
                    <a:pt x="256" y="348"/>
                  </a:lnTo>
                  <a:lnTo>
                    <a:pt x="256" y="349"/>
                  </a:lnTo>
                  <a:lnTo>
                    <a:pt x="257" y="350"/>
                  </a:lnTo>
                  <a:lnTo>
                    <a:pt x="256" y="350"/>
                  </a:lnTo>
                  <a:lnTo>
                    <a:pt x="256" y="356"/>
                  </a:lnTo>
                  <a:lnTo>
                    <a:pt x="259" y="356"/>
                  </a:lnTo>
                  <a:lnTo>
                    <a:pt x="259" y="357"/>
                  </a:lnTo>
                  <a:lnTo>
                    <a:pt x="260" y="357"/>
                  </a:lnTo>
                  <a:lnTo>
                    <a:pt x="261" y="356"/>
                  </a:lnTo>
                  <a:lnTo>
                    <a:pt x="261" y="355"/>
                  </a:lnTo>
                  <a:lnTo>
                    <a:pt x="263" y="355"/>
                  </a:lnTo>
                  <a:lnTo>
                    <a:pt x="263" y="354"/>
                  </a:lnTo>
                  <a:lnTo>
                    <a:pt x="266" y="354"/>
                  </a:lnTo>
                  <a:lnTo>
                    <a:pt x="268" y="351"/>
                  </a:lnTo>
                  <a:lnTo>
                    <a:pt x="273" y="351"/>
                  </a:lnTo>
                  <a:lnTo>
                    <a:pt x="273" y="352"/>
                  </a:lnTo>
                  <a:lnTo>
                    <a:pt x="275" y="352"/>
                  </a:lnTo>
                  <a:lnTo>
                    <a:pt x="278" y="350"/>
                  </a:lnTo>
                  <a:lnTo>
                    <a:pt x="278" y="349"/>
                  </a:lnTo>
                  <a:lnTo>
                    <a:pt x="279" y="348"/>
                  </a:lnTo>
                  <a:lnTo>
                    <a:pt x="280" y="348"/>
                  </a:lnTo>
                  <a:lnTo>
                    <a:pt x="280" y="349"/>
                  </a:lnTo>
                  <a:lnTo>
                    <a:pt x="279" y="350"/>
                  </a:lnTo>
                  <a:lnTo>
                    <a:pt x="280" y="352"/>
                  </a:lnTo>
                  <a:lnTo>
                    <a:pt x="280" y="354"/>
                  </a:lnTo>
                  <a:lnTo>
                    <a:pt x="281" y="352"/>
                  </a:lnTo>
                  <a:lnTo>
                    <a:pt x="281" y="354"/>
                  </a:lnTo>
                  <a:lnTo>
                    <a:pt x="280" y="355"/>
                  </a:lnTo>
                  <a:lnTo>
                    <a:pt x="280" y="357"/>
                  </a:lnTo>
                  <a:lnTo>
                    <a:pt x="279" y="358"/>
                  </a:lnTo>
                  <a:lnTo>
                    <a:pt x="279" y="360"/>
                  </a:lnTo>
                  <a:lnTo>
                    <a:pt x="276" y="362"/>
                  </a:lnTo>
                  <a:lnTo>
                    <a:pt x="274" y="363"/>
                  </a:lnTo>
                  <a:lnTo>
                    <a:pt x="273" y="363"/>
                  </a:lnTo>
                  <a:lnTo>
                    <a:pt x="272" y="362"/>
                  </a:lnTo>
                  <a:lnTo>
                    <a:pt x="269" y="362"/>
                  </a:lnTo>
                  <a:lnTo>
                    <a:pt x="268" y="361"/>
                  </a:lnTo>
                  <a:lnTo>
                    <a:pt x="265" y="361"/>
                  </a:lnTo>
                  <a:lnTo>
                    <a:pt x="263" y="362"/>
                  </a:lnTo>
                  <a:lnTo>
                    <a:pt x="251" y="362"/>
                  </a:lnTo>
                  <a:lnTo>
                    <a:pt x="248" y="363"/>
                  </a:lnTo>
                  <a:lnTo>
                    <a:pt x="238" y="363"/>
                  </a:lnTo>
                  <a:lnTo>
                    <a:pt x="238" y="364"/>
                  </a:lnTo>
                  <a:lnTo>
                    <a:pt x="237" y="364"/>
                  </a:lnTo>
                  <a:lnTo>
                    <a:pt x="235" y="366"/>
                  </a:lnTo>
                  <a:lnTo>
                    <a:pt x="228" y="366"/>
                  </a:lnTo>
                  <a:lnTo>
                    <a:pt x="226" y="367"/>
                  </a:lnTo>
                  <a:lnTo>
                    <a:pt x="226" y="366"/>
                  </a:lnTo>
                  <a:lnTo>
                    <a:pt x="225" y="366"/>
                  </a:lnTo>
                  <a:lnTo>
                    <a:pt x="214" y="367"/>
                  </a:lnTo>
                  <a:lnTo>
                    <a:pt x="214" y="366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4" y="358"/>
                  </a:lnTo>
                  <a:lnTo>
                    <a:pt x="210" y="358"/>
                  </a:lnTo>
                  <a:lnTo>
                    <a:pt x="208" y="357"/>
                  </a:lnTo>
                  <a:lnTo>
                    <a:pt x="207" y="357"/>
                  </a:lnTo>
                  <a:lnTo>
                    <a:pt x="206" y="356"/>
                  </a:lnTo>
                  <a:lnTo>
                    <a:pt x="205" y="356"/>
                  </a:lnTo>
                  <a:lnTo>
                    <a:pt x="205" y="355"/>
                  </a:lnTo>
                  <a:lnTo>
                    <a:pt x="203" y="355"/>
                  </a:lnTo>
                  <a:lnTo>
                    <a:pt x="200" y="354"/>
                  </a:lnTo>
                  <a:lnTo>
                    <a:pt x="193" y="354"/>
                  </a:lnTo>
                  <a:lnTo>
                    <a:pt x="193" y="352"/>
                  </a:lnTo>
                  <a:lnTo>
                    <a:pt x="187" y="352"/>
                  </a:lnTo>
                  <a:lnTo>
                    <a:pt x="186" y="354"/>
                  </a:lnTo>
                  <a:lnTo>
                    <a:pt x="183" y="351"/>
                  </a:lnTo>
                  <a:lnTo>
                    <a:pt x="178" y="351"/>
                  </a:lnTo>
                  <a:lnTo>
                    <a:pt x="176" y="350"/>
                  </a:lnTo>
                  <a:lnTo>
                    <a:pt x="175" y="350"/>
                  </a:lnTo>
                  <a:lnTo>
                    <a:pt x="174" y="351"/>
                  </a:lnTo>
                  <a:lnTo>
                    <a:pt x="167" y="351"/>
                  </a:lnTo>
                  <a:lnTo>
                    <a:pt x="166" y="350"/>
                  </a:lnTo>
                  <a:lnTo>
                    <a:pt x="166" y="349"/>
                  </a:lnTo>
                  <a:lnTo>
                    <a:pt x="164" y="349"/>
                  </a:lnTo>
                  <a:lnTo>
                    <a:pt x="163" y="348"/>
                  </a:lnTo>
                  <a:lnTo>
                    <a:pt x="163" y="346"/>
                  </a:lnTo>
                  <a:lnTo>
                    <a:pt x="164" y="346"/>
                  </a:lnTo>
                  <a:lnTo>
                    <a:pt x="164" y="343"/>
                  </a:lnTo>
                  <a:lnTo>
                    <a:pt x="166" y="342"/>
                  </a:lnTo>
                  <a:lnTo>
                    <a:pt x="166" y="339"/>
                  </a:lnTo>
                  <a:lnTo>
                    <a:pt x="164" y="339"/>
                  </a:lnTo>
                  <a:lnTo>
                    <a:pt x="166" y="338"/>
                  </a:lnTo>
                  <a:lnTo>
                    <a:pt x="166" y="333"/>
                  </a:lnTo>
                  <a:lnTo>
                    <a:pt x="167" y="332"/>
                  </a:lnTo>
                  <a:lnTo>
                    <a:pt x="167" y="336"/>
                  </a:lnTo>
                  <a:lnTo>
                    <a:pt x="168" y="336"/>
                  </a:lnTo>
                  <a:lnTo>
                    <a:pt x="168" y="337"/>
                  </a:lnTo>
                  <a:lnTo>
                    <a:pt x="172" y="337"/>
                  </a:lnTo>
                  <a:lnTo>
                    <a:pt x="172" y="336"/>
                  </a:lnTo>
                  <a:lnTo>
                    <a:pt x="173" y="335"/>
                  </a:lnTo>
                  <a:lnTo>
                    <a:pt x="172" y="333"/>
                  </a:lnTo>
                  <a:lnTo>
                    <a:pt x="172" y="329"/>
                  </a:lnTo>
                  <a:lnTo>
                    <a:pt x="173" y="327"/>
                  </a:lnTo>
                  <a:close/>
                  <a:moveTo>
                    <a:pt x="318" y="320"/>
                  </a:moveTo>
                  <a:lnTo>
                    <a:pt x="319" y="320"/>
                  </a:lnTo>
                  <a:lnTo>
                    <a:pt x="319" y="326"/>
                  </a:lnTo>
                  <a:lnTo>
                    <a:pt x="318" y="326"/>
                  </a:lnTo>
                  <a:lnTo>
                    <a:pt x="318" y="329"/>
                  </a:lnTo>
                  <a:lnTo>
                    <a:pt x="317" y="329"/>
                  </a:lnTo>
                  <a:lnTo>
                    <a:pt x="317" y="331"/>
                  </a:lnTo>
                  <a:lnTo>
                    <a:pt x="318" y="332"/>
                  </a:lnTo>
                  <a:lnTo>
                    <a:pt x="319" y="335"/>
                  </a:lnTo>
                  <a:lnTo>
                    <a:pt x="319" y="337"/>
                  </a:lnTo>
                  <a:lnTo>
                    <a:pt x="321" y="337"/>
                  </a:lnTo>
                  <a:lnTo>
                    <a:pt x="318" y="339"/>
                  </a:lnTo>
                  <a:lnTo>
                    <a:pt x="317" y="339"/>
                  </a:lnTo>
                  <a:lnTo>
                    <a:pt x="317" y="342"/>
                  </a:lnTo>
                  <a:lnTo>
                    <a:pt x="316" y="342"/>
                  </a:lnTo>
                  <a:lnTo>
                    <a:pt x="316" y="341"/>
                  </a:lnTo>
                  <a:lnTo>
                    <a:pt x="315" y="341"/>
                  </a:lnTo>
                  <a:lnTo>
                    <a:pt x="315" y="333"/>
                  </a:lnTo>
                  <a:lnTo>
                    <a:pt x="313" y="333"/>
                  </a:lnTo>
                  <a:lnTo>
                    <a:pt x="313" y="330"/>
                  </a:lnTo>
                  <a:lnTo>
                    <a:pt x="315" y="330"/>
                  </a:lnTo>
                  <a:lnTo>
                    <a:pt x="316" y="329"/>
                  </a:lnTo>
                  <a:lnTo>
                    <a:pt x="316" y="327"/>
                  </a:lnTo>
                  <a:lnTo>
                    <a:pt x="317" y="326"/>
                  </a:lnTo>
                  <a:lnTo>
                    <a:pt x="317" y="321"/>
                  </a:lnTo>
                  <a:lnTo>
                    <a:pt x="318" y="321"/>
                  </a:lnTo>
                  <a:lnTo>
                    <a:pt x="318" y="320"/>
                  </a:lnTo>
                  <a:close/>
                  <a:moveTo>
                    <a:pt x="152" y="317"/>
                  </a:moveTo>
                  <a:lnTo>
                    <a:pt x="154" y="317"/>
                  </a:lnTo>
                  <a:lnTo>
                    <a:pt x="155" y="318"/>
                  </a:lnTo>
                  <a:lnTo>
                    <a:pt x="155" y="319"/>
                  </a:lnTo>
                  <a:lnTo>
                    <a:pt x="154" y="319"/>
                  </a:lnTo>
                  <a:lnTo>
                    <a:pt x="154" y="318"/>
                  </a:lnTo>
                  <a:lnTo>
                    <a:pt x="152" y="317"/>
                  </a:lnTo>
                  <a:close/>
                  <a:moveTo>
                    <a:pt x="332" y="299"/>
                  </a:moveTo>
                  <a:lnTo>
                    <a:pt x="336" y="299"/>
                  </a:lnTo>
                  <a:lnTo>
                    <a:pt x="336" y="300"/>
                  </a:lnTo>
                  <a:lnTo>
                    <a:pt x="332" y="300"/>
                  </a:lnTo>
                  <a:lnTo>
                    <a:pt x="332" y="299"/>
                  </a:lnTo>
                  <a:close/>
                  <a:moveTo>
                    <a:pt x="257" y="290"/>
                  </a:moveTo>
                  <a:lnTo>
                    <a:pt x="260" y="290"/>
                  </a:lnTo>
                  <a:lnTo>
                    <a:pt x="262" y="293"/>
                  </a:lnTo>
                  <a:lnTo>
                    <a:pt x="257" y="293"/>
                  </a:lnTo>
                  <a:lnTo>
                    <a:pt x="257" y="290"/>
                  </a:lnTo>
                  <a:close/>
                  <a:moveTo>
                    <a:pt x="139" y="290"/>
                  </a:moveTo>
                  <a:lnTo>
                    <a:pt x="139" y="292"/>
                  </a:lnTo>
                  <a:lnTo>
                    <a:pt x="142" y="294"/>
                  </a:lnTo>
                  <a:lnTo>
                    <a:pt x="142" y="295"/>
                  </a:lnTo>
                  <a:lnTo>
                    <a:pt x="144" y="298"/>
                  </a:lnTo>
                  <a:lnTo>
                    <a:pt x="145" y="298"/>
                  </a:lnTo>
                  <a:lnTo>
                    <a:pt x="145" y="299"/>
                  </a:lnTo>
                  <a:lnTo>
                    <a:pt x="144" y="300"/>
                  </a:lnTo>
                  <a:lnTo>
                    <a:pt x="144" y="301"/>
                  </a:lnTo>
                  <a:lnTo>
                    <a:pt x="143" y="303"/>
                  </a:lnTo>
                  <a:lnTo>
                    <a:pt x="141" y="303"/>
                  </a:lnTo>
                  <a:lnTo>
                    <a:pt x="139" y="302"/>
                  </a:lnTo>
                  <a:lnTo>
                    <a:pt x="138" y="302"/>
                  </a:lnTo>
                  <a:lnTo>
                    <a:pt x="138" y="301"/>
                  </a:lnTo>
                  <a:lnTo>
                    <a:pt x="137" y="300"/>
                  </a:lnTo>
                  <a:lnTo>
                    <a:pt x="138" y="298"/>
                  </a:lnTo>
                  <a:lnTo>
                    <a:pt x="138" y="296"/>
                  </a:lnTo>
                  <a:lnTo>
                    <a:pt x="137" y="295"/>
                  </a:lnTo>
                  <a:lnTo>
                    <a:pt x="137" y="294"/>
                  </a:lnTo>
                  <a:lnTo>
                    <a:pt x="138" y="292"/>
                  </a:lnTo>
                  <a:lnTo>
                    <a:pt x="139" y="290"/>
                  </a:lnTo>
                  <a:close/>
                  <a:moveTo>
                    <a:pt x="361" y="288"/>
                  </a:moveTo>
                  <a:lnTo>
                    <a:pt x="362" y="288"/>
                  </a:lnTo>
                  <a:lnTo>
                    <a:pt x="362" y="292"/>
                  </a:lnTo>
                  <a:lnTo>
                    <a:pt x="361" y="293"/>
                  </a:lnTo>
                  <a:lnTo>
                    <a:pt x="361" y="295"/>
                  </a:lnTo>
                  <a:lnTo>
                    <a:pt x="360" y="296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9" y="300"/>
                  </a:lnTo>
                  <a:lnTo>
                    <a:pt x="357" y="301"/>
                  </a:lnTo>
                  <a:lnTo>
                    <a:pt x="356" y="301"/>
                  </a:lnTo>
                  <a:lnTo>
                    <a:pt x="356" y="302"/>
                  </a:lnTo>
                  <a:lnTo>
                    <a:pt x="355" y="305"/>
                  </a:lnTo>
                  <a:lnTo>
                    <a:pt x="355" y="306"/>
                  </a:lnTo>
                  <a:lnTo>
                    <a:pt x="356" y="306"/>
                  </a:lnTo>
                  <a:lnTo>
                    <a:pt x="356" y="307"/>
                  </a:lnTo>
                  <a:lnTo>
                    <a:pt x="355" y="307"/>
                  </a:lnTo>
                  <a:lnTo>
                    <a:pt x="356" y="308"/>
                  </a:lnTo>
                  <a:lnTo>
                    <a:pt x="354" y="307"/>
                  </a:lnTo>
                  <a:lnTo>
                    <a:pt x="353" y="307"/>
                  </a:lnTo>
                  <a:lnTo>
                    <a:pt x="350" y="309"/>
                  </a:lnTo>
                  <a:lnTo>
                    <a:pt x="349" y="309"/>
                  </a:lnTo>
                  <a:lnTo>
                    <a:pt x="348" y="313"/>
                  </a:lnTo>
                  <a:lnTo>
                    <a:pt x="346" y="315"/>
                  </a:lnTo>
                  <a:lnTo>
                    <a:pt x="343" y="317"/>
                  </a:lnTo>
                  <a:lnTo>
                    <a:pt x="341" y="315"/>
                  </a:lnTo>
                  <a:lnTo>
                    <a:pt x="340" y="314"/>
                  </a:lnTo>
                  <a:lnTo>
                    <a:pt x="341" y="313"/>
                  </a:lnTo>
                  <a:lnTo>
                    <a:pt x="342" y="309"/>
                  </a:lnTo>
                  <a:lnTo>
                    <a:pt x="342" y="306"/>
                  </a:lnTo>
                  <a:lnTo>
                    <a:pt x="341" y="306"/>
                  </a:lnTo>
                  <a:lnTo>
                    <a:pt x="340" y="305"/>
                  </a:lnTo>
                  <a:lnTo>
                    <a:pt x="341" y="303"/>
                  </a:lnTo>
                  <a:lnTo>
                    <a:pt x="338" y="303"/>
                  </a:lnTo>
                  <a:lnTo>
                    <a:pt x="341" y="301"/>
                  </a:lnTo>
                  <a:lnTo>
                    <a:pt x="343" y="301"/>
                  </a:lnTo>
                  <a:lnTo>
                    <a:pt x="342" y="300"/>
                  </a:lnTo>
                  <a:lnTo>
                    <a:pt x="343" y="300"/>
                  </a:lnTo>
                  <a:lnTo>
                    <a:pt x="343" y="298"/>
                  </a:lnTo>
                  <a:lnTo>
                    <a:pt x="344" y="298"/>
                  </a:lnTo>
                  <a:lnTo>
                    <a:pt x="344" y="296"/>
                  </a:lnTo>
                  <a:lnTo>
                    <a:pt x="346" y="296"/>
                  </a:lnTo>
                  <a:lnTo>
                    <a:pt x="347" y="294"/>
                  </a:lnTo>
                  <a:lnTo>
                    <a:pt x="348" y="294"/>
                  </a:lnTo>
                  <a:lnTo>
                    <a:pt x="355" y="290"/>
                  </a:lnTo>
                  <a:lnTo>
                    <a:pt x="356" y="289"/>
                  </a:lnTo>
                  <a:lnTo>
                    <a:pt x="360" y="289"/>
                  </a:lnTo>
                  <a:lnTo>
                    <a:pt x="361" y="288"/>
                  </a:lnTo>
                  <a:close/>
                  <a:moveTo>
                    <a:pt x="243" y="287"/>
                  </a:moveTo>
                  <a:lnTo>
                    <a:pt x="247" y="290"/>
                  </a:lnTo>
                  <a:lnTo>
                    <a:pt x="247" y="292"/>
                  </a:lnTo>
                  <a:lnTo>
                    <a:pt x="244" y="294"/>
                  </a:lnTo>
                  <a:lnTo>
                    <a:pt x="242" y="293"/>
                  </a:lnTo>
                  <a:lnTo>
                    <a:pt x="243" y="293"/>
                  </a:lnTo>
                  <a:lnTo>
                    <a:pt x="243" y="292"/>
                  </a:lnTo>
                  <a:lnTo>
                    <a:pt x="244" y="292"/>
                  </a:lnTo>
                  <a:lnTo>
                    <a:pt x="244" y="289"/>
                  </a:lnTo>
                  <a:lnTo>
                    <a:pt x="243" y="289"/>
                  </a:lnTo>
                  <a:lnTo>
                    <a:pt x="243" y="287"/>
                  </a:lnTo>
                  <a:close/>
                  <a:moveTo>
                    <a:pt x="325" y="286"/>
                  </a:moveTo>
                  <a:lnTo>
                    <a:pt x="325" y="287"/>
                  </a:lnTo>
                  <a:lnTo>
                    <a:pt x="326" y="288"/>
                  </a:lnTo>
                  <a:lnTo>
                    <a:pt x="326" y="290"/>
                  </a:lnTo>
                  <a:lnTo>
                    <a:pt x="328" y="290"/>
                  </a:lnTo>
                  <a:lnTo>
                    <a:pt x="329" y="289"/>
                  </a:lnTo>
                  <a:lnTo>
                    <a:pt x="329" y="290"/>
                  </a:lnTo>
                  <a:lnTo>
                    <a:pt x="328" y="292"/>
                  </a:lnTo>
                  <a:lnTo>
                    <a:pt x="326" y="292"/>
                  </a:lnTo>
                  <a:lnTo>
                    <a:pt x="325" y="290"/>
                  </a:lnTo>
                  <a:lnTo>
                    <a:pt x="325" y="289"/>
                  </a:lnTo>
                  <a:lnTo>
                    <a:pt x="323" y="289"/>
                  </a:lnTo>
                  <a:lnTo>
                    <a:pt x="323" y="287"/>
                  </a:lnTo>
                  <a:lnTo>
                    <a:pt x="324" y="287"/>
                  </a:lnTo>
                  <a:lnTo>
                    <a:pt x="325" y="286"/>
                  </a:lnTo>
                  <a:close/>
                  <a:moveTo>
                    <a:pt x="242" y="286"/>
                  </a:moveTo>
                  <a:lnTo>
                    <a:pt x="243" y="287"/>
                  </a:lnTo>
                  <a:lnTo>
                    <a:pt x="242" y="287"/>
                  </a:lnTo>
                  <a:lnTo>
                    <a:pt x="242" y="286"/>
                  </a:lnTo>
                  <a:close/>
                  <a:moveTo>
                    <a:pt x="316" y="280"/>
                  </a:moveTo>
                  <a:lnTo>
                    <a:pt x="318" y="280"/>
                  </a:lnTo>
                  <a:lnTo>
                    <a:pt x="319" y="281"/>
                  </a:lnTo>
                  <a:lnTo>
                    <a:pt x="318" y="282"/>
                  </a:lnTo>
                  <a:lnTo>
                    <a:pt x="316" y="282"/>
                  </a:lnTo>
                  <a:lnTo>
                    <a:pt x="316" y="280"/>
                  </a:lnTo>
                  <a:close/>
                  <a:moveTo>
                    <a:pt x="279" y="280"/>
                  </a:moveTo>
                  <a:lnTo>
                    <a:pt x="280" y="281"/>
                  </a:lnTo>
                  <a:lnTo>
                    <a:pt x="280" y="280"/>
                  </a:lnTo>
                  <a:lnTo>
                    <a:pt x="282" y="282"/>
                  </a:lnTo>
                  <a:lnTo>
                    <a:pt x="282" y="281"/>
                  </a:lnTo>
                  <a:lnTo>
                    <a:pt x="284" y="281"/>
                  </a:lnTo>
                  <a:lnTo>
                    <a:pt x="284" y="282"/>
                  </a:lnTo>
                  <a:lnTo>
                    <a:pt x="282" y="283"/>
                  </a:lnTo>
                  <a:lnTo>
                    <a:pt x="282" y="284"/>
                  </a:lnTo>
                  <a:lnTo>
                    <a:pt x="280" y="284"/>
                  </a:lnTo>
                  <a:lnTo>
                    <a:pt x="280" y="283"/>
                  </a:lnTo>
                  <a:lnTo>
                    <a:pt x="279" y="282"/>
                  </a:lnTo>
                  <a:lnTo>
                    <a:pt x="280" y="282"/>
                  </a:lnTo>
                  <a:lnTo>
                    <a:pt x="279" y="281"/>
                  </a:lnTo>
                  <a:lnTo>
                    <a:pt x="279" y="280"/>
                  </a:lnTo>
                  <a:close/>
                  <a:moveTo>
                    <a:pt x="343" y="278"/>
                  </a:moveTo>
                  <a:lnTo>
                    <a:pt x="344" y="278"/>
                  </a:lnTo>
                  <a:lnTo>
                    <a:pt x="344" y="280"/>
                  </a:lnTo>
                  <a:lnTo>
                    <a:pt x="346" y="280"/>
                  </a:lnTo>
                  <a:lnTo>
                    <a:pt x="347" y="278"/>
                  </a:lnTo>
                  <a:lnTo>
                    <a:pt x="347" y="283"/>
                  </a:lnTo>
                  <a:lnTo>
                    <a:pt x="346" y="283"/>
                  </a:lnTo>
                  <a:lnTo>
                    <a:pt x="346" y="282"/>
                  </a:lnTo>
                  <a:lnTo>
                    <a:pt x="343" y="282"/>
                  </a:lnTo>
                  <a:lnTo>
                    <a:pt x="344" y="281"/>
                  </a:lnTo>
                  <a:lnTo>
                    <a:pt x="342" y="281"/>
                  </a:lnTo>
                  <a:lnTo>
                    <a:pt x="343" y="280"/>
                  </a:lnTo>
                  <a:lnTo>
                    <a:pt x="343" y="278"/>
                  </a:lnTo>
                  <a:close/>
                  <a:moveTo>
                    <a:pt x="285" y="278"/>
                  </a:moveTo>
                  <a:lnTo>
                    <a:pt x="286" y="278"/>
                  </a:lnTo>
                  <a:lnTo>
                    <a:pt x="287" y="280"/>
                  </a:lnTo>
                  <a:lnTo>
                    <a:pt x="287" y="281"/>
                  </a:lnTo>
                  <a:lnTo>
                    <a:pt x="285" y="281"/>
                  </a:lnTo>
                  <a:lnTo>
                    <a:pt x="285" y="278"/>
                  </a:lnTo>
                  <a:close/>
                  <a:moveTo>
                    <a:pt x="346" y="277"/>
                  </a:moveTo>
                  <a:lnTo>
                    <a:pt x="347" y="277"/>
                  </a:lnTo>
                  <a:lnTo>
                    <a:pt x="347" y="278"/>
                  </a:lnTo>
                  <a:lnTo>
                    <a:pt x="344" y="278"/>
                  </a:lnTo>
                  <a:lnTo>
                    <a:pt x="346" y="277"/>
                  </a:lnTo>
                  <a:close/>
                  <a:moveTo>
                    <a:pt x="219" y="276"/>
                  </a:moveTo>
                  <a:lnTo>
                    <a:pt x="220" y="276"/>
                  </a:lnTo>
                  <a:lnTo>
                    <a:pt x="224" y="278"/>
                  </a:lnTo>
                  <a:lnTo>
                    <a:pt x="224" y="280"/>
                  </a:lnTo>
                  <a:lnTo>
                    <a:pt x="223" y="280"/>
                  </a:lnTo>
                  <a:lnTo>
                    <a:pt x="222" y="278"/>
                  </a:lnTo>
                  <a:lnTo>
                    <a:pt x="220" y="278"/>
                  </a:lnTo>
                  <a:lnTo>
                    <a:pt x="219" y="277"/>
                  </a:lnTo>
                  <a:lnTo>
                    <a:pt x="219" y="276"/>
                  </a:lnTo>
                  <a:close/>
                  <a:moveTo>
                    <a:pt x="231" y="274"/>
                  </a:moveTo>
                  <a:lnTo>
                    <a:pt x="234" y="274"/>
                  </a:lnTo>
                  <a:lnTo>
                    <a:pt x="234" y="275"/>
                  </a:lnTo>
                  <a:lnTo>
                    <a:pt x="230" y="278"/>
                  </a:lnTo>
                  <a:lnTo>
                    <a:pt x="229" y="278"/>
                  </a:lnTo>
                  <a:lnTo>
                    <a:pt x="230" y="275"/>
                  </a:lnTo>
                  <a:lnTo>
                    <a:pt x="231" y="275"/>
                  </a:lnTo>
                  <a:lnTo>
                    <a:pt x="231" y="274"/>
                  </a:lnTo>
                  <a:close/>
                  <a:moveTo>
                    <a:pt x="89" y="272"/>
                  </a:moveTo>
                  <a:lnTo>
                    <a:pt x="90" y="272"/>
                  </a:lnTo>
                  <a:lnTo>
                    <a:pt x="89" y="274"/>
                  </a:lnTo>
                  <a:lnTo>
                    <a:pt x="88" y="274"/>
                  </a:lnTo>
                  <a:lnTo>
                    <a:pt x="89" y="272"/>
                  </a:lnTo>
                  <a:close/>
                  <a:moveTo>
                    <a:pt x="199" y="271"/>
                  </a:moveTo>
                  <a:lnTo>
                    <a:pt x="199" y="272"/>
                  </a:lnTo>
                  <a:lnTo>
                    <a:pt x="200" y="272"/>
                  </a:lnTo>
                  <a:lnTo>
                    <a:pt x="200" y="274"/>
                  </a:lnTo>
                  <a:lnTo>
                    <a:pt x="201" y="275"/>
                  </a:lnTo>
                  <a:lnTo>
                    <a:pt x="204" y="275"/>
                  </a:lnTo>
                  <a:lnTo>
                    <a:pt x="204" y="274"/>
                  </a:lnTo>
                  <a:lnTo>
                    <a:pt x="203" y="274"/>
                  </a:lnTo>
                  <a:lnTo>
                    <a:pt x="201" y="272"/>
                  </a:lnTo>
                  <a:lnTo>
                    <a:pt x="201" y="271"/>
                  </a:lnTo>
                  <a:lnTo>
                    <a:pt x="203" y="271"/>
                  </a:lnTo>
                  <a:lnTo>
                    <a:pt x="204" y="272"/>
                  </a:lnTo>
                  <a:lnTo>
                    <a:pt x="205" y="271"/>
                  </a:lnTo>
                  <a:lnTo>
                    <a:pt x="206" y="271"/>
                  </a:lnTo>
                  <a:lnTo>
                    <a:pt x="206" y="276"/>
                  </a:lnTo>
                  <a:lnTo>
                    <a:pt x="199" y="276"/>
                  </a:lnTo>
                  <a:lnTo>
                    <a:pt x="198" y="277"/>
                  </a:lnTo>
                  <a:lnTo>
                    <a:pt x="197" y="276"/>
                  </a:lnTo>
                  <a:lnTo>
                    <a:pt x="198" y="275"/>
                  </a:lnTo>
                  <a:lnTo>
                    <a:pt x="198" y="272"/>
                  </a:lnTo>
                  <a:lnTo>
                    <a:pt x="199" y="271"/>
                  </a:lnTo>
                  <a:close/>
                  <a:moveTo>
                    <a:pt x="309" y="270"/>
                  </a:moveTo>
                  <a:lnTo>
                    <a:pt x="310" y="271"/>
                  </a:lnTo>
                  <a:lnTo>
                    <a:pt x="309" y="272"/>
                  </a:lnTo>
                  <a:lnTo>
                    <a:pt x="310" y="274"/>
                  </a:lnTo>
                  <a:lnTo>
                    <a:pt x="309" y="274"/>
                  </a:lnTo>
                  <a:lnTo>
                    <a:pt x="309" y="276"/>
                  </a:lnTo>
                  <a:lnTo>
                    <a:pt x="306" y="274"/>
                  </a:lnTo>
                  <a:lnTo>
                    <a:pt x="306" y="272"/>
                  </a:lnTo>
                  <a:lnTo>
                    <a:pt x="309" y="270"/>
                  </a:lnTo>
                  <a:close/>
                  <a:moveTo>
                    <a:pt x="238" y="270"/>
                  </a:moveTo>
                  <a:lnTo>
                    <a:pt x="239" y="270"/>
                  </a:lnTo>
                  <a:lnTo>
                    <a:pt x="239" y="271"/>
                  </a:lnTo>
                  <a:lnTo>
                    <a:pt x="241" y="272"/>
                  </a:lnTo>
                  <a:lnTo>
                    <a:pt x="242" y="272"/>
                  </a:lnTo>
                  <a:lnTo>
                    <a:pt x="243" y="274"/>
                  </a:lnTo>
                  <a:lnTo>
                    <a:pt x="242" y="274"/>
                  </a:lnTo>
                  <a:lnTo>
                    <a:pt x="242" y="277"/>
                  </a:lnTo>
                  <a:lnTo>
                    <a:pt x="239" y="276"/>
                  </a:lnTo>
                  <a:lnTo>
                    <a:pt x="237" y="274"/>
                  </a:lnTo>
                  <a:lnTo>
                    <a:pt x="236" y="274"/>
                  </a:lnTo>
                  <a:lnTo>
                    <a:pt x="237" y="272"/>
                  </a:lnTo>
                  <a:lnTo>
                    <a:pt x="237" y="271"/>
                  </a:lnTo>
                  <a:lnTo>
                    <a:pt x="238" y="270"/>
                  </a:lnTo>
                  <a:close/>
                  <a:moveTo>
                    <a:pt x="210" y="270"/>
                  </a:moveTo>
                  <a:lnTo>
                    <a:pt x="211" y="270"/>
                  </a:lnTo>
                  <a:lnTo>
                    <a:pt x="212" y="271"/>
                  </a:lnTo>
                  <a:lnTo>
                    <a:pt x="211" y="272"/>
                  </a:lnTo>
                  <a:lnTo>
                    <a:pt x="210" y="271"/>
                  </a:lnTo>
                  <a:lnTo>
                    <a:pt x="210" y="270"/>
                  </a:lnTo>
                  <a:close/>
                  <a:moveTo>
                    <a:pt x="87" y="270"/>
                  </a:moveTo>
                  <a:lnTo>
                    <a:pt x="87" y="272"/>
                  </a:lnTo>
                  <a:lnTo>
                    <a:pt x="86" y="272"/>
                  </a:lnTo>
                  <a:lnTo>
                    <a:pt x="87" y="270"/>
                  </a:lnTo>
                  <a:close/>
                  <a:moveTo>
                    <a:pt x="207" y="266"/>
                  </a:moveTo>
                  <a:lnTo>
                    <a:pt x="207" y="268"/>
                  </a:lnTo>
                  <a:lnTo>
                    <a:pt x="208" y="268"/>
                  </a:lnTo>
                  <a:lnTo>
                    <a:pt x="207" y="270"/>
                  </a:lnTo>
                  <a:lnTo>
                    <a:pt x="206" y="270"/>
                  </a:lnTo>
                  <a:lnTo>
                    <a:pt x="206" y="269"/>
                  </a:lnTo>
                  <a:lnTo>
                    <a:pt x="205" y="269"/>
                  </a:lnTo>
                  <a:lnTo>
                    <a:pt x="207" y="266"/>
                  </a:lnTo>
                  <a:close/>
                  <a:moveTo>
                    <a:pt x="245" y="265"/>
                  </a:moveTo>
                  <a:lnTo>
                    <a:pt x="245" y="268"/>
                  </a:lnTo>
                  <a:lnTo>
                    <a:pt x="243" y="268"/>
                  </a:lnTo>
                  <a:lnTo>
                    <a:pt x="245" y="265"/>
                  </a:lnTo>
                  <a:close/>
                  <a:moveTo>
                    <a:pt x="317" y="264"/>
                  </a:moveTo>
                  <a:lnTo>
                    <a:pt x="323" y="264"/>
                  </a:lnTo>
                  <a:lnTo>
                    <a:pt x="325" y="266"/>
                  </a:lnTo>
                  <a:lnTo>
                    <a:pt x="324" y="266"/>
                  </a:lnTo>
                  <a:lnTo>
                    <a:pt x="319" y="268"/>
                  </a:lnTo>
                  <a:lnTo>
                    <a:pt x="316" y="271"/>
                  </a:lnTo>
                  <a:lnTo>
                    <a:pt x="310" y="271"/>
                  </a:lnTo>
                  <a:lnTo>
                    <a:pt x="310" y="270"/>
                  </a:lnTo>
                  <a:lnTo>
                    <a:pt x="311" y="270"/>
                  </a:lnTo>
                  <a:lnTo>
                    <a:pt x="311" y="269"/>
                  </a:lnTo>
                  <a:lnTo>
                    <a:pt x="312" y="268"/>
                  </a:lnTo>
                  <a:lnTo>
                    <a:pt x="317" y="264"/>
                  </a:lnTo>
                  <a:close/>
                  <a:moveTo>
                    <a:pt x="253" y="263"/>
                  </a:moveTo>
                  <a:lnTo>
                    <a:pt x="254" y="264"/>
                  </a:lnTo>
                  <a:lnTo>
                    <a:pt x="255" y="264"/>
                  </a:lnTo>
                  <a:lnTo>
                    <a:pt x="254" y="265"/>
                  </a:lnTo>
                  <a:lnTo>
                    <a:pt x="251" y="265"/>
                  </a:lnTo>
                  <a:lnTo>
                    <a:pt x="251" y="264"/>
                  </a:lnTo>
                  <a:lnTo>
                    <a:pt x="253" y="264"/>
                  </a:lnTo>
                  <a:lnTo>
                    <a:pt x="253" y="263"/>
                  </a:lnTo>
                  <a:close/>
                  <a:moveTo>
                    <a:pt x="268" y="262"/>
                  </a:moveTo>
                  <a:lnTo>
                    <a:pt x="270" y="264"/>
                  </a:lnTo>
                  <a:lnTo>
                    <a:pt x="268" y="264"/>
                  </a:lnTo>
                  <a:lnTo>
                    <a:pt x="268" y="265"/>
                  </a:lnTo>
                  <a:lnTo>
                    <a:pt x="266" y="266"/>
                  </a:lnTo>
                  <a:lnTo>
                    <a:pt x="263" y="269"/>
                  </a:lnTo>
                  <a:lnTo>
                    <a:pt x="263" y="270"/>
                  </a:lnTo>
                  <a:lnTo>
                    <a:pt x="260" y="271"/>
                  </a:lnTo>
                  <a:lnTo>
                    <a:pt x="257" y="271"/>
                  </a:lnTo>
                  <a:lnTo>
                    <a:pt x="257" y="269"/>
                  </a:lnTo>
                  <a:lnTo>
                    <a:pt x="262" y="269"/>
                  </a:lnTo>
                  <a:lnTo>
                    <a:pt x="262" y="268"/>
                  </a:lnTo>
                  <a:lnTo>
                    <a:pt x="261" y="268"/>
                  </a:lnTo>
                  <a:lnTo>
                    <a:pt x="261" y="266"/>
                  </a:lnTo>
                  <a:lnTo>
                    <a:pt x="262" y="266"/>
                  </a:lnTo>
                  <a:lnTo>
                    <a:pt x="267" y="264"/>
                  </a:lnTo>
                  <a:lnTo>
                    <a:pt x="266" y="264"/>
                  </a:lnTo>
                  <a:lnTo>
                    <a:pt x="266" y="263"/>
                  </a:lnTo>
                  <a:lnTo>
                    <a:pt x="267" y="263"/>
                  </a:lnTo>
                  <a:lnTo>
                    <a:pt x="268" y="262"/>
                  </a:lnTo>
                  <a:close/>
                  <a:moveTo>
                    <a:pt x="228" y="257"/>
                  </a:moveTo>
                  <a:lnTo>
                    <a:pt x="230" y="257"/>
                  </a:lnTo>
                  <a:lnTo>
                    <a:pt x="229" y="259"/>
                  </a:lnTo>
                  <a:lnTo>
                    <a:pt x="229" y="262"/>
                  </a:lnTo>
                  <a:lnTo>
                    <a:pt x="228" y="260"/>
                  </a:lnTo>
                  <a:lnTo>
                    <a:pt x="228" y="259"/>
                  </a:lnTo>
                  <a:lnTo>
                    <a:pt x="226" y="258"/>
                  </a:lnTo>
                  <a:lnTo>
                    <a:pt x="228" y="258"/>
                  </a:lnTo>
                  <a:lnTo>
                    <a:pt x="228" y="257"/>
                  </a:lnTo>
                  <a:close/>
                  <a:moveTo>
                    <a:pt x="211" y="256"/>
                  </a:moveTo>
                  <a:lnTo>
                    <a:pt x="212" y="257"/>
                  </a:lnTo>
                  <a:lnTo>
                    <a:pt x="213" y="257"/>
                  </a:lnTo>
                  <a:lnTo>
                    <a:pt x="213" y="258"/>
                  </a:lnTo>
                  <a:lnTo>
                    <a:pt x="216" y="259"/>
                  </a:lnTo>
                  <a:lnTo>
                    <a:pt x="216" y="262"/>
                  </a:lnTo>
                  <a:lnTo>
                    <a:pt x="214" y="262"/>
                  </a:lnTo>
                  <a:lnTo>
                    <a:pt x="213" y="264"/>
                  </a:lnTo>
                  <a:lnTo>
                    <a:pt x="213" y="263"/>
                  </a:lnTo>
                  <a:lnTo>
                    <a:pt x="212" y="262"/>
                  </a:lnTo>
                  <a:lnTo>
                    <a:pt x="212" y="258"/>
                  </a:lnTo>
                  <a:lnTo>
                    <a:pt x="211" y="258"/>
                  </a:lnTo>
                  <a:lnTo>
                    <a:pt x="211" y="256"/>
                  </a:lnTo>
                  <a:close/>
                  <a:moveTo>
                    <a:pt x="305" y="255"/>
                  </a:moveTo>
                  <a:lnTo>
                    <a:pt x="306" y="255"/>
                  </a:lnTo>
                  <a:lnTo>
                    <a:pt x="310" y="256"/>
                  </a:lnTo>
                  <a:lnTo>
                    <a:pt x="310" y="259"/>
                  </a:lnTo>
                  <a:lnTo>
                    <a:pt x="311" y="258"/>
                  </a:lnTo>
                  <a:lnTo>
                    <a:pt x="312" y="258"/>
                  </a:lnTo>
                  <a:lnTo>
                    <a:pt x="312" y="260"/>
                  </a:lnTo>
                  <a:lnTo>
                    <a:pt x="311" y="260"/>
                  </a:lnTo>
                  <a:lnTo>
                    <a:pt x="311" y="262"/>
                  </a:lnTo>
                  <a:lnTo>
                    <a:pt x="310" y="262"/>
                  </a:lnTo>
                  <a:lnTo>
                    <a:pt x="310" y="263"/>
                  </a:lnTo>
                  <a:lnTo>
                    <a:pt x="307" y="263"/>
                  </a:lnTo>
                  <a:lnTo>
                    <a:pt x="307" y="262"/>
                  </a:lnTo>
                  <a:lnTo>
                    <a:pt x="306" y="262"/>
                  </a:lnTo>
                  <a:lnTo>
                    <a:pt x="306" y="260"/>
                  </a:lnTo>
                  <a:lnTo>
                    <a:pt x="307" y="260"/>
                  </a:lnTo>
                  <a:lnTo>
                    <a:pt x="307" y="258"/>
                  </a:lnTo>
                  <a:lnTo>
                    <a:pt x="309" y="258"/>
                  </a:lnTo>
                  <a:lnTo>
                    <a:pt x="309" y="257"/>
                  </a:lnTo>
                  <a:lnTo>
                    <a:pt x="306" y="257"/>
                  </a:lnTo>
                  <a:lnTo>
                    <a:pt x="306" y="256"/>
                  </a:lnTo>
                  <a:lnTo>
                    <a:pt x="305" y="255"/>
                  </a:lnTo>
                  <a:close/>
                  <a:moveTo>
                    <a:pt x="259" y="252"/>
                  </a:moveTo>
                  <a:lnTo>
                    <a:pt x="261" y="252"/>
                  </a:lnTo>
                  <a:lnTo>
                    <a:pt x="261" y="253"/>
                  </a:lnTo>
                  <a:lnTo>
                    <a:pt x="260" y="253"/>
                  </a:lnTo>
                  <a:lnTo>
                    <a:pt x="259" y="252"/>
                  </a:lnTo>
                  <a:close/>
                  <a:moveTo>
                    <a:pt x="237" y="251"/>
                  </a:moveTo>
                  <a:lnTo>
                    <a:pt x="238" y="251"/>
                  </a:lnTo>
                  <a:lnTo>
                    <a:pt x="238" y="252"/>
                  </a:lnTo>
                  <a:lnTo>
                    <a:pt x="237" y="252"/>
                  </a:lnTo>
                  <a:lnTo>
                    <a:pt x="237" y="251"/>
                  </a:lnTo>
                  <a:close/>
                  <a:moveTo>
                    <a:pt x="235" y="251"/>
                  </a:moveTo>
                  <a:lnTo>
                    <a:pt x="236" y="251"/>
                  </a:lnTo>
                  <a:lnTo>
                    <a:pt x="235" y="252"/>
                  </a:lnTo>
                  <a:lnTo>
                    <a:pt x="237" y="252"/>
                  </a:lnTo>
                  <a:lnTo>
                    <a:pt x="237" y="257"/>
                  </a:lnTo>
                  <a:lnTo>
                    <a:pt x="235" y="259"/>
                  </a:lnTo>
                  <a:lnTo>
                    <a:pt x="232" y="259"/>
                  </a:lnTo>
                  <a:lnTo>
                    <a:pt x="231" y="258"/>
                  </a:lnTo>
                  <a:lnTo>
                    <a:pt x="230" y="258"/>
                  </a:lnTo>
                  <a:lnTo>
                    <a:pt x="230" y="256"/>
                  </a:lnTo>
                  <a:lnTo>
                    <a:pt x="231" y="255"/>
                  </a:lnTo>
                  <a:lnTo>
                    <a:pt x="232" y="255"/>
                  </a:lnTo>
                  <a:lnTo>
                    <a:pt x="232" y="253"/>
                  </a:lnTo>
                  <a:lnTo>
                    <a:pt x="235" y="251"/>
                  </a:lnTo>
                  <a:close/>
                  <a:moveTo>
                    <a:pt x="301" y="249"/>
                  </a:moveTo>
                  <a:lnTo>
                    <a:pt x="304" y="249"/>
                  </a:lnTo>
                  <a:lnTo>
                    <a:pt x="304" y="251"/>
                  </a:lnTo>
                  <a:lnTo>
                    <a:pt x="305" y="251"/>
                  </a:lnTo>
                  <a:lnTo>
                    <a:pt x="305" y="253"/>
                  </a:lnTo>
                  <a:lnTo>
                    <a:pt x="303" y="253"/>
                  </a:lnTo>
                  <a:lnTo>
                    <a:pt x="304" y="252"/>
                  </a:lnTo>
                  <a:lnTo>
                    <a:pt x="303" y="252"/>
                  </a:lnTo>
                  <a:lnTo>
                    <a:pt x="303" y="251"/>
                  </a:lnTo>
                  <a:lnTo>
                    <a:pt x="301" y="251"/>
                  </a:lnTo>
                  <a:lnTo>
                    <a:pt x="301" y="250"/>
                  </a:lnTo>
                  <a:lnTo>
                    <a:pt x="300" y="250"/>
                  </a:lnTo>
                  <a:lnTo>
                    <a:pt x="301" y="249"/>
                  </a:lnTo>
                  <a:close/>
                  <a:moveTo>
                    <a:pt x="247" y="249"/>
                  </a:moveTo>
                  <a:lnTo>
                    <a:pt x="249" y="249"/>
                  </a:lnTo>
                  <a:lnTo>
                    <a:pt x="250" y="250"/>
                  </a:lnTo>
                  <a:lnTo>
                    <a:pt x="250" y="251"/>
                  </a:lnTo>
                  <a:lnTo>
                    <a:pt x="251" y="253"/>
                  </a:lnTo>
                  <a:lnTo>
                    <a:pt x="250" y="255"/>
                  </a:lnTo>
                  <a:lnTo>
                    <a:pt x="250" y="258"/>
                  </a:lnTo>
                  <a:lnTo>
                    <a:pt x="249" y="260"/>
                  </a:lnTo>
                  <a:lnTo>
                    <a:pt x="248" y="260"/>
                  </a:lnTo>
                  <a:lnTo>
                    <a:pt x="247" y="263"/>
                  </a:lnTo>
                  <a:lnTo>
                    <a:pt x="244" y="263"/>
                  </a:lnTo>
                  <a:lnTo>
                    <a:pt x="244" y="260"/>
                  </a:lnTo>
                  <a:lnTo>
                    <a:pt x="243" y="260"/>
                  </a:lnTo>
                  <a:lnTo>
                    <a:pt x="242" y="259"/>
                  </a:lnTo>
                  <a:lnTo>
                    <a:pt x="242" y="257"/>
                  </a:lnTo>
                  <a:lnTo>
                    <a:pt x="241" y="256"/>
                  </a:lnTo>
                  <a:lnTo>
                    <a:pt x="241" y="255"/>
                  </a:lnTo>
                  <a:lnTo>
                    <a:pt x="242" y="255"/>
                  </a:lnTo>
                  <a:lnTo>
                    <a:pt x="243" y="252"/>
                  </a:lnTo>
                  <a:lnTo>
                    <a:pt x="247" y="249"/>
                  </a:lnTo>
                  <a:close/>
                  <a:moveTo>
                    <a:pt x="204" y="247"/>
                  </a:moveTo>
                  <a:lnTo>
                    <a:pt x="205" y="249"/>
                  </a:lnTo>
                  <a:lnTo>
                    <a:pt x="206" y="249"/>
                  </a:lnTo>
                  <a:lnTo>
                    <a:pt x="206" y="251"/>
                  </a:lnTo>
                  <a:lnTo>
                    <a:pt x="205" y="251"/>
                  </a:lnTo>
                  <a:lnTo>
                    <a:pt x="205" y="253"/>
                  </a:lnTo>
                  <a:lnTo>
                    <a:pt x="204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3" y="250"/>
                  </a:lnTo>
                  <a:lnTo>
                    <a:pt x="201" y="249"/>
                  </a:lnTo>
                  <a:lnTo>
                    <a:pt x="204" y="249"/>
                  </a:lnTo>
                  <a:lnTo>
                    <a:pt x="204" y="247"/>
                  </a:lnTo>
                  <a:close/>
                  <a:moveTo>
                    <a:pt x="145" y="244"/>
                  </a:moveTo>
                  <a:lnTo>
                    <a:pt x="148" y="244"/>
                  </a:lnTo>
                  <a:lnTo>
                    <a:pt x="148" y="246"/>
                  </a:lnTo>
                  <a:lnTo>
                    <a:pt x="147" y="246"/>
                  </a:lnTo>
                  <a:lnTo>
                    <a:pt x="147" y="245"/>
                  </a:lnTo>
                  <a:lnTo>
                    <a:pt x="145" y="244"/>
                  </a:lnTo>
                  <a:close/>
                  <a:moveTo>
                    <a:pt x="291" y="241"/>
                  </a:moveTo>
                  <a:lnTo>
                    <a:pt x="292" y="243"/>
                  </a:lnTo>
                  <a:lnTo>
                    <a:pt x="292" y="245"/>
                  </a:lnTo>
                  <a:lnTo>
                    <a:pt x="291" y="244"/>
                  </a:lnTo>
                  <a:lnTo>
                    <a:pt x="291" y="241"/>
                  </a:lnTo>
                  <a:close/>
                  <a:moveTo>
                    <a:pt x="291" y="239"/>
                  </a:moveTo>
                  <a:lnTo>
                    <a:pt x="293" y="239"/>
                  </a:lnTo>
                  <a:lnTo>
                    <a:pt x="293" y="240"/>
                  </a:lnTo>
                  <a:lnTo>
                    <a:pt x="292" y="240"/>
                  </a:lnTo>
                  <a:lnTo>
                    <a:pt x="292" y="241"/>
                  </a:lnTo>
                  <a:lnTo>
                    <a:pt x="291" y="241"/>
                  </a:lnTo>
                  <a:lnTo>
                    <a:pt x="291" y="239"/>
                  </a:lnTo>
                  <a:close/>
                  <a:moveTo>
                    <a:pt x="163" y="239"/>
                  </a:moveTo>
                  <a:lnTo>
                    <a:pt x="166" y="239"/>
                  </a:lnTo>
                  <a:lnTo>
                    <a:pt x="166" y="240"/>
                  </a:lnTo>
                  <a:lnTo>
                    <a:pt x="163" y="240"/>
                  </a:lnTo>
                  <a:lnTo>
                    <a:pt x="163" y="241"/>
                  </a:lnTo>
                  <a:lnTo>
                    <a:pt x="162" y="241"/>
                  </a:lnTo>
                  <a:lnTo>
                    <a:pt x="161" y="243"/>
                  </a:lnTo>
                  <a:lnTo>
                    <a:pt x="157" y="243"/>
                  </a:lnTo>
                  <a:lnTo>
                    <a:pt x="161" y="240"/>
                  </a:lnTo>
                  <a:lnTo>
                    <a:pt x="162" y="240"/>
                  </a:lnTo>
                  <a:lnTo>
                    <a:pt x="163" y="239"/>
                  </a:lnTo>
                  <a:close/>
                  <a:moveTo>
                    <a:pt x="201" y="233"/>
                  </a:moveTo>
                  <a:lnTo>
                    <a:pt x="203" y="233"/>
                  </a:lnTo>
                  <a:lnTo>
                    <a:pt x="203" y="234"/>
                  </a:lnTo>
                  <a:lnTo>
                    <a:pt x="201" y="235"/>
                  </a:lnTo>
                  <a:lnTo>
                    <a:pt x="204" y="237"/>
                  </a:lnTo>
                  <a:lnTo>
                    <a:pt x="204" y="238"/>
                  </a:lnTo>
                  <a:lnTo>
                    <a:pt x="203" y="238"/>
                  </a:lnTo>
                  <a:lnTo>
                    <a:pt x="203" y="240"/>
                  </a:lnTo>
                  <a:lnTo>
                    <a:pt x="200" y="243"/>
                  </a:lnTo>
                  <a:lnTo>
                    <a:pt x="199" y="243"/>
                  </a:lnTo>
                  <a:lnTo>
                    <a:pt x="199" y="240"/>
                  </a:lnTo>
                  <a:lnTo>
                    <a:pt x="200" y="240"/>
                  </a:lnTo>
                  <a:lnTo>
                    <a:pt x="200" y="237"/>
                  </a:lnTo>
                  <a:lnTo>
                    <a:pt x="199" y="237"/>
                  </a:lnTo>
                  <a:lnTo>
                    <a:pt x="199" y="235"/>
                  </a:lnTo>
                  <a:lnTo>
                    <a:pt x="200" y="234"/>
                  </a:lnTo>
                  <a:lnTo>
                    <a:pt x="201" y="234"/>
                  </a:lnTo>
                  <a:lnTo>
                    <a:pt x="201" y="233"/>
                  </a:lnTo>
                  <a:close/>
                  <a:moveTo>
                    <a:pt x="239" y="232"/>
                  </a:moveTo>
                  <a:lnTo>
                    <a:pt x="241" y="232"/>
                  </a:lnTo>
                  <a:lnTo>
                    <a:pt x="242" y="234"/>
                  </a:lnTo>
                  <a:lnTo>
                    <a:pt x="242" y="233"/>
                  </a:lnTo>
                  <a:lnTo>
                    <a:pt x="244" y="233"/>
                  </a:lnTo>
                  <a:lnTo>
                    <a:pt x="244" y="234"/>
                  </a:lnTo>
                  <a:lnTo>
                    <a:pt x="245" y="234"/>
                  </a:lnTo>
                  <a:lnTo>
                    <a:pt x="245" y="235"/>
                  </a:lnTo>
                  <a:lnTo>
                    <a:pt x="243" y="235"/>
                  </a:lnTo>
                  <a:lnTo>
                    <a:pt x="243" y="237"/>
                  </a:lnTo>
                  <a:lnTo>
                    <a:pt x="238" y="237"/>
                  </a:lnTo>
                  <a:lnTo>
                    <a:pt x="238" y="235"/>
                  </a:lnTo>
                  <a:lnTo>
                    <a:pt x="239" y="235"/>
                  </a:lnTo>
                  <a:lnTo>
                    <a:pt x="239" y="234"/>
                  </a:lnTo>
                  <a:lnTo>
                    <a:pt x="238" y="234"/>
                  </a:lnTo>
                  <a:lnTo>
                    <a:pt x="239" y="233"/>
                  </a:lnTo>
                  <a:lnTo>
                    <a:pt x="239" y="232"/>
                  </a:lnTo>
                  <a:close/>
                  <a:moveTo>
                    <a:pt x="222" y="232"/>
                  </a:moveTo>
                  <a:lnTo>
                    <a:pt x="223" y="232"/>
                  </a:lnTo>
                  <a:lnTo>
                    <a:pt x="224" y="233"/>
                  </a:lnTo>
                  <a:lnTo>
                    <a:pt x="224" y="238"/>
                  </a:lnTo>
                  <a:lnTo>
                    <a:pt x="222" y="239"/>
                  </a:lnTo>
                  <a:lnTo>
                    <a:pt x="220" y="240"/>
                  </a:lnTo>
                  <a:lnTo>
                    <a:pt x="220" y="239"/>
                  </a:lnTo>
                  <a:lnTo>
                    <a:pt x="222" y="238"/>
                  </a:lnTo>
                  <a:lnTo>
                    <a:pt x="220" y="238"/>
                  </a:lnTo>
                  <a:lnTo>
                    <a:pt x="220" y="235"/>
                  </a:lnTo>
                  <a:lnTo>
                    <a:pt x="222" y="235"/>
                  </a:lnTo>
                  <a:lnTo>
                    <a:pt x="222" y="232"/>
                  </a:lnTo>
                  <a:close/>
                  <a:moveTo>
                    <a:pt x="162" y="229"/>
                  </a:moveTo>
                  <a:lnTo>
                    <a:pt x="162" y="231"/>
                  </a:lnTo>
                  <a:lnTo>
                    <a:pt x="163" y="231"/>
                  </a:lnTo>
                  <a:lnTo>
                    <a:pt x="163" y="232"/>
                  </a:lnTo>
                  <a:lnTo>
                    <a:pt x="161" y="232"/>
                  </a:lnTo>
                  <a:lnTo>
                    <a:pt x="160" y="231"/>
                  </a:lnTo>
                  <a:lnTo>
                    <a:pt x="161" y="231"/>
                  </a:lnTo>
                  <a:lnTo>
                    <a:pt x="162" y="229"/>
                  </a:lnTo>
                  <a:close/>
                  <a:moveTo>
                    <a:pt x="213" y="226"/>
                  </a:moveTo>
                  <a:lnTo>
                    <a:pt x="214" y="226"/>
                  </a:lnTo>
                  <a:lnTo>
                    <a:pt x="214" y="227"/>
                  </a:lnTo>
                  <a:lnTo>
                    <a:pt x="212" y="227"/>
                  </a:lnTo>
                  <a:lnTo>
                    <a:pt x="213" y="226"/>
                  </a:lnTo>
                  <a:close/>
                  <a:moveTo>
                    <a:pt x="281" y="222"/>
                  </a:moveTo>
                  <a:lnTo>
                    <a:pt x="284" y="222"/>
                  </a:lnTo>
                  <a:lnTo>
                    <a:pt x="276" y="229"/>
                  </a:lnTo>
                  <a:lnTo>
                    <a:pt x="273" y="229"/>
                  </a:lnTo>
                  <a:lnTo>
                    <a:pt x="272" y="231"/>
                  </a:lnTo>
                  <a:lnTo>
                    <a:pt x="270" y="231"/>
                  </a:lnTo>
                  <a:lnTo>
                    <a:pt x="270" y="232"/>
                  </a:lnTo>
                  <a:lnTo>
                    <a:pt x="269" y="232"/>
                  </a:lnTo>
                  <a:lnTo>
                    <a:pt x="269" y="231"/>
                  </a:lnTo>
                  <a:lnTo>
                    <a:pt x="268" y="232"/>
                  </a:lnTo>
                  <a:lnTo>
                    <a:pt x="267" y="232"/>
                  </a:lnTo>
                  <a:lnTo>
                    <a:pt x="267" y="229"/>
                  </a:lnTo>
                  <a:lnTo>
                    <a:pt x="268" y="228"/>
                  </a:lnTo>
                  <a:lnTo>
                    <a:pt x="269" y="228"/>
                  </a:lnTo>
                  <a:lnTo>
                    <a:pt x="269" y="226"/>
                  </a:lnTo>
                  <a:lnTo>
                    <a:pt x="270" y="226"/>
                  </a:lnTo>
                  <a:lnTo>
                    <a:pt x="270" y="225"/>
                  </a:lnTo>
                  <a:lnTo>
                    <a:pt x="272" y="225"/>
                  </a:lnTo>
                  <a:lnTo>
                    <a:pt x="274" y="226"/>
                  </a:lnTo>
                  <a:lnTo>
                    <a:pt x="275" y="225"/>
                  </a:lnTo>
                  <a:lnTo>
                    <a:pt x="276" y="226"/>
                  </a:lnTo>
                  <a:lnTo>
                    <a:pt x="278" y="225"/>
                  </a:lnTo>
                  <a:lnTo>
                    <a:pt x="279" y="225"/>
                  </a:lnTo>
                  <a:lnTo>
                    <a:pt x="281" y="222"/>
                  </a:lnTo>
                  <a:close/>
                  <a:moveTo>
                    <a:pt x="225" y="222"/>
                  </a:moveTo>
                  <a:lnTo>
                    <a:pt x="228" y="222"/>
                  </a:lnTo>
                  <a:lnTo>
                    <a:pt x="228" y="223"/>
                  </a:lnTo>
                  <a:lnTo>
                    <a:pt x="229" y="223"/>
                  </a:lnTo>
                  <a:lnTo>
                    <a:pt x="229" y="225"/>
                  </a:lnTo>
                  <a:lnTo>
                    <a:pt x="231" y="225"/>
                  </a:lnTo>
                  <a:lnTo>
                    <a:pt x="232" y="226"/>
                  </a:lnTo>
                  <a:lnTo>
                    <a:pt x="232" y="225"/>
                  </a:lnTo>
                  <a:lnTo>
                    <a:pt x="234" y="225"/>
                  </a:lnTo>
                  <a:lnTo>
                    <a:pt x="235" y="226"/>
                  </a:lnTo>
                  <a:lnTo>
                    <a:pt x="236" y="226"/>
                  </a:lnTo>
                  <a:lnTo>
                    <a:pt x="236" y="227"/>
                  </a:lnTo>
                  <a:lnTo>
                    <a:pt x="237" y="227"/>
                  </a:lnTo>
                  <a:lnTo>
                    <a:pt x="236" y="229"/>
                  </a:lnTo>
                  <a:lnTo>
                    <a:pt x="235" y="231"/>
                  </a:lnTo>
                  <a:lnTo>
                    <a:pt x="232" y="231"/>
                  </a:lnTo>
                  <a:lnTo>
                    <a:pt x="230" y="228"/>
                  </a:lnTo>
                  <a:lnTo>
                    <a:pt x="229" y="228"/>
                  </a:lnTo>
                  <a:lnTo>
                    <a:pt x="228" y="226"/>
                  </a:lnTo>
                  <a:lnTo>
                    <a:pt x="226" y="226"/>
                  </a:lnTo>
                  <a:lnTo>
                    <a:pt x="225" y="225"/>
                  </a:lnTo>
                  <a:lnTo>
                    <a:pt x="225" y="222"/>
                  </a:lnTo>
                  <a:close/>
                  <a:moveTo>
                    <a:pt x="197" y="222"/>
                  </a:moveTo>
                  <a:lnTo>
                    <a:pt x="199" y="222"/>
                  </a:lnTo>
                  <a:lnTo>
                    <a:pt x="200" y="225"/>
                  </a:lnTo>
                  <a:lnTo>
                    <a:pt x="200" y="226"/>
                  </a:lnTo>
                  <a:lnTo>
                    <a:pt x="198" y="228"/>
                  </a:lnTo>
                  <a:lnTo>
                    <a:pt x="197" y="231"/>
                  </a:lnTo>
                  <a:lnTo>
                    <a:pt x="195" y="231"/>
                  </a:lnTo>
                  <a:lnTo>
                    <a:pt x="195" y="225"/>
                  </a:lnTo>
                  <a:lnTo>
                    <a:pt x="197" y="223"/>
                  </a:lnTo>
                  <a:lnTo>
                    <a:pt x="197" y="222"/>
                  </a:lnTo>
                  <a:close/>
                  <a:moveTo>
                    <a:pt x="164" y="217"/>
                  </a:moveTo>
                  <a:lnTo>
                    <a:pt x="166" y="219"/>
                  </a:lnTo>
                  <a:lnTo>
                    <a:pt x="164" y="219"/>
                  </a:lnTo>
                  <a:lnTo>
                    <a:pt x="164" y="220"/>
                  </a:lnTo>
                  <a:lnTo>
                    <a:pt x="163" y="220"/>
                  </a:lnTo>
                  <a:lnTo>
                    <a:pt x="163" y="222"/>
                  </a:lnTo>
                  <a:lnTo>
                    <a:pt x="161" y="222"/>
                  </a:lnTo>
                  <a:lnTo>
                    <a:pt x="161" y="221"/>
                  </a:lnTo>
                  <a:lnTo>
                    <a:pt x="160" y="220"/>
                  </a:lnTo>
                  <a:lnTo>
                    <a:pt x="160" y="219"/>
                  </a:lnTo>
                  <a:lnTo>
                    <a:pt x="164" y="217"/>
                  </a:lnTo>
                  <a:close/>
                  <a:moveTo>
                    <a:pt x="300" y="215"/>
                  </a:moveTo>
                  <a:lnTo>
                    <a:pt x="301" y="215"/>
                  </a:lnTo>
                  <a:lnTo>
                    <a:pt x="304" y="216"/>
                  </a:lnTo>
                  <a:lnTo>
                    <a:pt x="305" y="217"/>
                  </a:lnTo>
                  <a:lnTo>
                    <a:pt x="306" y="217"/>
                  </a:lnTo>
                  <a:lnTo>
                    <a:pt x="309" y="219"/>
                  </a:lnTo>
                  <a:lnTo>
                    <a:pt x="309" y="217"/>
                  </a:lnTo>
                  <a:lnTo>
                    <a:pt x="313" y="217"/>
                  </a:lnTo>
                  <a:lnTo>
                    <a:pt x="312" y="219"/>
                  </a:lnTo>
                  <a:lnTo>
                    <a:pt x="311" y="219"/>
                  </a:lnTo>
                  <a:lnTo>
                    <a:pt x="312" y="220"/>
                  </a:lnTo>
                  <a:lnTo>
                    <a:pt x="313" y="220"/>
                  </a:lnTo>
                  <a:lnTo>
                    <a:pt x="313" y="221"/>
                  </a:lnTo>
                  <a:lnTo>
                    <a:pt x="310" y="221"/>
                  </a:lnTo>
                  <a:lnTo>
                    <a:pt x="306" y="223"/>
                  </a:lnTo>
                  <a:lnTo>
                    <a:pt x="305" y="223"/>
                  </a:lnTo>
                  <a:lnTo>
                    <a:pt x="305" y="225"/>
                  </a:lnTo>
                  <a:lnTo>
                    <a:pt x="301" y="225"/>
                  </a:lnTo>
                  <a:lnTo>
                    <a:pt x="300" y="223"/>
                  </a:lnTo>
                  <a:lnTo>
                    <a:pt x="300" y="222"/>
                  </a:lnTo>
                  <a:lnTo>
                    <a:pt x="299" y="222"/>
                  </a:lnTo>
                  <a:lnTo>
                    <a:pt x="299" y="221"/>
                  </a:lnTo>
                  <a:lnTo>
                    <a:pt x="295" y="221"/>
                  </a:lnTo>
                  <a:lnTo>
                    <a:pt x="295" y="222"/>
                  </a:lnTo>
                  <a:lnTo>
                    <a:pt x="293" y="222"/>
                  </a:lnTo>
                  <a:lnTo>
                    <a:pt x="292" y="221"/>
                  </a:lnTo>
                  <a:lnTo>
                    <a:pt x="292" y="220"/>
                  </a:lnTo>
                  <a:lnTo>
                    <a:pt x="293" y="219"/>
                  </a:lnTo>
                  <a:lnTo>
                    <a:pt x="294" y="219"/>
                  </a:lnTo>
                  <a:lnTo>
                    <a:pt x="295" y="217"/>
                  </a:lnTo>
                  <a:lnTo>
                    <a:pt x="295" y="216"/>
                  </a:lnTo>
                  <a:lnTo>
                    <a:pt x="300" y="215"/>
                  </a:lnTo>
                  <a:close/>
                  <a:moveTo>
                    <a:pt x="44" y="209"/>
                  </a:moveTo>
                  <a:lnTo>
                    <a:pt x="45" y="210"/>
                  </a:lnTo>
                  <a:lnTo>
                    <a:pt x="45" y="212"/>
                  </a:lnTo>
                  <a:lnTo>
                    <a:pt x="46" y="213"/>
                  </a:lnTo>
                  <a:lnTo>
                    <a:pt x="46" y="214"/>
                  </a:lnTo>
                  <a:lnTo>
                    <a:pt x="51" y="214"/>
                  </a:lnTo>
                  <a:lnTo>
                    <a:pt x="52" y="215"/>
                  </a:lnTo>
                  <a:lnTo>
                    <a:pt x="52" y="216"/>
                  </a:lnTo>
                  <a:lnTo>
                    <a:pt x="54" y="219"/>
                  </a:lnTo>
                  <a:lnTo>
                    <a:pt x="56" y="220"/>
                  </a:lnTo>
                  <a:lnTo>
                    <a:pt x="57" y="222"/>
                  </a:lnTo>
                  <a:lnTo>
                    <a:pt x="55" y="220"/>
                  </a:lnTo>
                  <a:lnTo>
                    <a:pt x="52" y="220"/>
                  </a:lnTo>
                  <a:lnTo>
                    <a:pt x="51" y="221"/>
                  </a:lnTo>
                  <a:lnTo>
                    <a:pt x="50" y="221"/>
                  </a:lnTo>
                  <a:lnTo>
                    <a:pt x="50" y="222"/>
                  </a:lnTo>
                  <a:lnTo>
                    <a:pt x="51" y="223"/>
                  </a:lnTo>
                  <a:lnTo>
                    <a:pt x="50" y="225"/>
                  </a:lnTo>
                  <a:lnTo>
                    <a:pt x="49" y="225"/>
                  </a:lnTo>
                  <a:lnTo>
                    <a:pt x="48" y="222"/>
                  </a:lnTo>
                  <a:lnTo>
                    <a:pt x="45" y="221"/>
                  </a:lnTo>
                  <a:lnTo>
                    <a:pt x="44" y="220"/>
                  </a:lnTo>
                  <a:lnTo>
                    <a:pt x="44" y="217"/>
                  </a:lnTo>
                  <a:lnTo>
                    <a:pt x="42" y="216"/>
                  </a:lnTo>
                  <a:lnTo>
                    <a:pt x="40" y="215"/>
                  </a:lnTo>
                  <a:lnTo>
                    <a:pt x="42" y="215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0" y="213"/>
                  </a:lnTo>
                  <a:lnTo>
                    <a:pt x="44" y="209"/>
                  </a:lnTo>
                  <a:close/>
                  <a:moveTo>
                    <a:pt x="216" y="206"/>
                  </a:moveTo>
                  <a:lnTo>
                    <a:pt x="217" y="206"/>
                  </a:lnTo>
                  <a:lnTo>
                    <a:pt x="217" y="207"/>
                  </a:lnTo>
                  <a:lnTo>
                    <a:pt x="218" y="207"/>
                  </a:lnTo>
                  <a:lnTo>
                    <a:pt x="218" y="208"/>
                  </a:lnTo>
                  <a:lnTo>
                    <a:pt x="219" y="209"/>
                  </a:lnTo>
                  <a:lnTo>
                    <a:pt x="219" y="210"/>
                  </a:lnTo>
                  <a:lnTo>
                    <a:pt x="224" y="210"/>
                  </a:lnTo>
                  <a:lnTo>
                    <a:pt x="224" y="213"/>
                  </a:lnTo>
                  <a:lnTo>
                    <a:pt x="223" y="214"/>
                  </a:lnTo>
                  <a:lnTo>
                    <a:pt x="225" y="215"/>
                  </a:lnTo>
                  <a:lnTo>
                    <a:pt x="225" y="216"/>
                  </a:lnTo>
                  <a:lnTo>
                    <a:pt x="224" y="216"/>
                  </a:lnTo>
                  <a:lnTo>
                    <a:pt x="224" y="217"/>
                  </a:lnTo>
                  <a:lnTo>
                    <a:pt x="225" y="217"/>
                  </a:lnTo>
                  <a:lnTo>
                    <a:pt x="225" y="220"/>
                  </a:lnTo>
                  <a:lnTo>
                    <a:pt x="224" y="221"/>
                  </a:lnTo>
                  <a:lnTo>
                    <a:pt x="224" y="222"/>
                  </a:lnTo>
                  <a:lnTo>
                    <a:pt x="223" y="221"/>
                  </a:lnTo>
                  <a:lnTo>
                    <a:pt x="222" y="221"/>
                  </a:lnTo>
                  <a:lnTo>
                    <a:pt x="222" y="219"/>
                  </a:lnTo>
                  <a:lnTo>
                    <a:pt x="220" y="217"/>
                  </a:lnTo>
                  <a:lnTo>
                    <a:pt x="219" y="217"/>
                  </a:lnTo>
                  <a:lnTo>
                    <a:pt x="219" y="216"/>
                  </a:lnTo>
                  <a:lnTo>
                    <a:pt x="218" y="215"/>
                  </a:lnTo>
                  <a:lnTo>
                    <a:pt x="217" y="215"/>
                  </a:lnTo>
                  <a:lnTo>
                    <a:pt x="217" y="213"/>
                  </a:lnTo>
                  <a:lnTo>
                    <a:pt x="216" y="213"/>
                  </a:lnTo>
                  <a:lnTo>
                    <a:pt x="214" y="212"/>
                  </a:lnTo>
                  <a:lnTo>
                    <a:pt x="213" y="213"/>
                  </a:lnTo>
                  <a:lnTo>
                    <a:pt x="213" y="210"/>
                  </a:lnTo>
                  <a:lnTo>
                    <a:pt x="212" y="209"/>
                  </a:lnTo>
                  <a:lnTo>
                    <a:pt x="213" y="209"/>
                  </a:lnTo>
                  <a:lnTo>
                    <a:pt x="212" y="208"/>
                  </a:lnTo>
                  <a:lnTo>
                    <a:pt x="213" y="208"/>
                  </a:lnTo>
                  <a:lnTo>
                    <a:pt x="213" y="207"/>
                  </a:lnTo>
                  <a:lnTo>
                    <a:pt x="216" y="206"/>
                  </a:lnTo>
                  <a:close/>
                  <a:moveTo>
                    <a:pt x="161" y="206"/>
                  </a:moveTo>
                  <a:lnTo>
                    <a:pt x="163" y="206"/>
                  </a:lnTo>
                  <a:lnTo>
                    <a:pt x="164" y="207"/>
                  </a:lnTo>
                  <a:lnTo>
                    <a:pt x="164" y="208"/>
                  </a:lnTo>
                  <a:lnTo>
                    <a:pt x="166" y="208"/>
                  </a:lnTo>
                  <a:lnTo>
                    <a:pt x="163" y="210"/>
                  </a:lnTo>
                  <a:lnTo>
                    <a:pt x="163" y="212"/>
                  </a:lnTo>
                  <a:lnTo>
                    <a:pt x="162" y="210"/>
                  </a:lnTo>
                  <a:lnTo>
                    <a:pt x="162" y="212"/>
                  </a:lnTo>
                  <a:lnTo>
                    <a:pt x="158" y="212"/>
                  </a:lnTo>
                  <a:lnTo>
                    <a:pt x="158" y="210"/>
                  </a:lnTo>
                  <a:lnTo>
                    <a:pt x="160" y="209"/>
                  </a:lnTo>
                  <a:lnTo>
                    <a:pt x="162" y="209"/>
                  </a:lnTo>
                  <a:lnTo>
                    <a:pt x="162" y="208"/>
                  </a:lnTo>
                  <a:lnTo>
                    <a:pt x="160" y="208"/>
                  </a:lnTo>
                  <a:lnTo>
                    <a:pt x="161" y="207"/>
                  </a:lnTo>
                  <a:lnTo>
                    <a:pt x="161" y="206"/>
                  </a:lnTo>
                  <a:close/>
                  <a:moveTo>
                    <a:pt x="138" y="195"/>
                  </a:moveTo>
                  <a:lnTo>
                    <a:pt x="139" y="195"/>
                  </a:lnTo>
                  <a:lnTo>
                    <a:pt x="141" y="196"/>
                  </a:lnTo>
                  <a:lnTo>
                    <a:pt x="139" y="196"/>
                  </a:lnTo>
                  <a:lnTo>
                    <a:pt x="138" y="195"/>
                  </a:lnTo>
                  <a:close/>
                  <a:moveTo>
                    <a:pt x="75" y="188"/>
                  </a:moveTo>
                  <a:lnTo>
                    <a:pt x="76" y="188"/>
                  </a:lnTo>
                  <a:lnTo>
                    <a:pt x="76" y="189"/>
                  </a:lnTo>
                  <a:lnTo>
                    <a:pt x="75" y="188"/>
                  </a:lnTo>
                  <a:close/>
                  <a:moveTo>
                    <a:pt x="45" y="185"/>
                  </a:moveTo>
                  <a:lnTo>
                    <a:pt x="46" y="185"/>
                  </a:lnTo>
                  <a:lnTo>
                    <a:pt x="46" y="189"/>
                  </a:lnTo>
                  <a:lnTo>
                    <a:pt x="44" y="189"/>
                  </a:lnTo>
                  <a:lnTo>
                    <a:pt x="44" y="186"/>
                  </a:lnTo>
                  <a:lnTo>
                    <a:pt x="45" y="186"/>
                  </a:lnTo>
                  <a:lnTo>
                    <a:pt x="45" y="185"/>
                  </a:lnTo>
                  <a:close/>
                  <a:moveTo>
                    <a:pt x="37" y="180"/>
                  </a:moveTo>
                  <a:lnTo>
                    <a:pt x="39" y="180"/>
                  </a:lnTo>
                  <a:lnTo>
                    <a:pt x="42" y="186"/>
                  </a:lnTo>
                  <a:lnTo>
                    <a:pt x="42" y="188"/>
                  </a:lnTo>
                  <a:lnTo>
                    <a:pt x="40" y="189"/>
                  </a:lnTo>
                  <a:lnTo>
                    <a:pt x="40" y="190"/>
                  </a:lnTo>
                  <a:lnTo>
                    <a:pt x="42" y="192"/>
                  </a:lnTo>
                  <a:lnTo>
                    <a:pt x="43" y="191"/>
                  </a:lnTo>
                  <a:lnTo>
                    <a:pt x="44" y="191"/>
                  </a:lnTo>
                  <a:lnTo>
                    <a:pt x="44" y="192"/>
                  </a:lnTo>
                  <a:lnTo>
                    <a:pt x="46" y="195"/>
                  </a:lnTo>
                  <a:lnTo>
                    <a:pt x="46" y="197"/>
                  </a:lnTo>
                  <a:lnTo>
                    <a:pt x="49" y="198"/>
                  </a:lnTo>
                  <a:lnTo>
                    <a:pt x="49" y="202"/>
                  </a:lnTo>
                  <a:lnTo>
                    <a:pt x="44" y="202"/>
                  </a:lnTo>
                  <a:lnTo>
                    <a:pt x="44" y="201"/>
                  </a:lnTo>
                  <a:lnTo>
                    <a:pt x="43" y="200"/>
                  </a:lnTo>
                  <a:lnTo>
                    <a:pt x="39" y="200"/>
                  </a:lnTo>
                  <a:lnTo>
                    <a:pt x="38" y="201"/>
                  </a:lnTo>
                  <a:lnTo>
                    <a:pt x="36" y="200"/>
                  </a:lnTo>
                  <a:lnTo>
                    <a:pt x="36" y="197"/>
                  </a:lnTo>
                  <a:lnTo>
                    <a:pt x="34" y="196"/>
                  </a:lnTo>
                  <a:lnTo>
                    <a:pt x="36" y="196"/>
                  </a:lnTo>
                  <a:lnTo>
                    <a:pt x="36" y="195"/>
                  </a:lnTo>
                  <a:lnTo>
                    <a:pt x="34" y="191"/>
                  </a:lnTo>
                  <a:lnTo>
                    <a:pt x="33" y="191"/>
                  </a:lnTo>
                  <a:lnTo>
                    <a:pt x="33" y="196"/>
                  </a:lnTo>
                  <a:lnTo>
                    <a:pt x="32" y="197"/>
                  </a:lnTo>
                  <a:lnTo>
                    <a:pt x="31" y="197"/>
                  </a:lnTo>
                  <a:lnTo>
                    <a:pt x="29" y="195"/>
                  </a:lnTo>
                  <a:lnTo>
                    <a:pt x="30" y="195"/>
                  </a:lnTo>
                  <a:lnTo>
                    <a:pt x="30" y="191"/>
                  </a:lnTo>
                  <a:lnTo>
                    <a:pt x="31" y="191"/>
                  </a:lnTo>
                  <a:lnTo>
                    <a:pt x="31" y="190"/>
                  </a:lnTo>
                  <a:lnTo>
                    <a:pt x="32" y="188"/>
                  </a:lnTo>
                  <a:lnTo>
                    <a:pt x="33" y="186"/>
                  </a:lnTo>
                  <a:lnTo>
                    <a:pt x="33" y="188"/>
                  </a:lnTo>
                  <a:lnTo>
                    <a:pt x="34" y="189"/>
                  </a:lnTo>
                  <a:lnTo>
                    <a:pt x="36" y="189"/>
                  </a:lnTo>
                  <a:lnTo>
                    <a:pt x="36" y="188"/>
                  </a:lnTo>
                  <a:lnTo>
                    <a:pt x="37" y="188"/>
                  </a:lnTo>
                  <a:lnTo>
                    <a:pt x="38" y="186"/>
                  </a:lnTo>
                  <a:lnTo>
                    <a:pt x="38" y="183"/>
                  </a:lnTo>
                  <a:lnTo>
                    <a:pt x="37" y="183"/>
                  </a:lnTo>
                  <a:lnTo>
                    <a:pt x="38" y="182"/>
                  </a:lnTo>
                  <a:lnTo>
                    <a:pt x="37" y="180"/>
                  </a:lnTo>
                  <a:close/>
                  <a:moveTo>
                    <a:pt x="43" y="179"/>
                  </a:moveTo>
                  <a:lnTo>
                    <a:pt x="43" y="180"/>
                  </a:lnTo>
                  <a:lnTo>
                    <a:pt x="44" y="182"/>
                  </a:lnTo>
                  <a:lnTo>
                    <a:pt x="45" y="182"/>
                  </a:lnTo>
                  <a:lnTo>
                    <a:pt x="44" y="183"/>
                  </a:lnTo>
                  <a:lnTo>
                    <a:pt x="44" y="184"/>
                  </a:lnTo>
                  <a:lnTo>
                    <a:pt x="43" y="185"/>
                  </a:lnTo>
                  <a:lnTo>
                    <a:pt x="44" y="185"/>
                  </a:lnTo>
                  <a:lnTo>
                    <a:pt x="44" y="186"/>
                  </a:lnTo>
                  <a:lnTo>
                    <a:pt x="43" y="186"/>
                  </a:lnTo>
                  <a:lnTo>
                    <a:pt x="42" y="184"/>
                  </a:lnTo>
                  <a:lnTo>
                    <a:pt x="42" y="182"/>
                  </a:lnTo>
                  <a:lnTo>
                    <a:pt x="40" y="182"/>
                  </a:lnTo>
                  <a:lnTo>
                    <a:pt x="40" y="180"/>
                  </a:lnTo>
                  <a:lnTo>
                    <a:pt x="42" y="180"/>
                  </a:lnTo>
                  <a:lnTo>
                    <a:pt x="43" y="179"/>
                  </a:lnTo>
                  <a:close/>
                  <a:moveTo>
                    <a:pt x="268" y="173"/>
                  </a:moveTo>
                  <a:lnTo>
                    <a:pt x="270" y="174"/>
                  </a:lnTo>
                  <a:lnTo>
                    <a:pt x="273" y="177"/>
                  </a:lnTo>
                  <a:lnTo>
                    <a:pt x="273" y="176"/>
                  </a:lnTo>
                  <a:lnTo>
                    <a:pt x="274" y="176"/>
                  </a:lnTo>
                  <a:lnTo>
                    <a:pt x="275" y="177"/>
                  </a:lnTo>
                  <a:lnTo>
                    <a:pt x="274" y="177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3" y="180"/>
                  </a:lnTo>
                  <a:lnTo>
                    <a:pt x="274" y="180"/>
                  </a:lnTo>
                  <a:lnTo>
                    <a:pt x="274" y="188"/>
                  </a:lnTo>
                  <a:lnTo>
                    <a:pt x="275" y="190"/>
                  </a:lnTo>
                  <a:lnTo>
                    <a:pt x="273" y="190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2" y="195"/>
                  </a:lnTo>
                  <a:lnTo>
                    <a:pt x="269" y="195"/>
                  </a:lnTo>
                  <a:lnTo>
                    <a:pt x="269" y="197"/>
                  </a:lnTo>
                  <a:lnTo>
                    <a:pt x="267" y="197"/>
                  </a:lnTo>
                  <a:lnTo>
                    <a:pt x="267" y="196"/>
                  </a:lnTo>
                  <a:lnTo>
                    <a:pt x="266" y="195"/>
                  </a:lnTo>
                  <a:lnTo>
                    <a:pt x="265" y="195"/>
                  </a:lnTo>
                  <a:lnTo>
                    <a:pt x="265" y="194"/>
                  </a:lnTo>
                  <a:lnTo>
                    <a:pt x="263" y="194"/>
                  </a:lnTo>
                  <a:lnTo>
                    <a:pt x="263" y="192"/>
                  </a:lnTo>
                  <a:lnTo>
                    <a:pt x="262" y="192"/>
                  </a:lnTo>
                  <a:lnTo>
                    <a:pt x="262" y="191"/>
                  </a:lnTo>
                  <a:lnTo>
                    <a:pt x="263" y="191"/>
                  </a:lnTo>
                  <a:lnTo>
                    <a:pt x="263" y="190"/>
                  </a:lnTo>
                  <a:lnTo>
                    <a:pt x="267" y="190"/>
                  </a:lnTo>
                  <a:lnTo>
                    <a:pt x="267" y="188"/>
                  </a:lnTo>
                  <a:lnTo>
                    <a:pt x="268" y="188"/>
                  </a:lnTo>
                  <a:lnTo>
                    <a:pt x="267" y="186"/>
                  </a:lnTo>
                  <a:lnTo>
                    <a:pt x="267" y="184"/>
                  </a:lnTo>
                  <a:lnTo>
                    <a:pt x="266" y="184"/>
                  </a:lnTo>
                  <a:lnTo>
                    <a:pt x="266" y="182"/>
                  </a:lnTo>
                  <a:lnTo>
                    <a:pt x="265" y="180"/>
                  </a:lnTo>
                  <a:lnTo>
                    <a:pt x="263" y="180"/>
                  </a:lnTo>
                  <a:lnTo>
                    <a:pt x="261" y="178"/>
                  </a:lnTo>
                  <a:lnTo>
                    <a:pt x="261" y="174"/>
                  </a:lnTo>
                  <a:lnTo>
                    <a:pt x="268" y="173"/>
                  </a:lnTo>
                  <a:close/>
                  <a:moveTo>
                    <a:pt x="248" y="173"/>
                  </a:moveTo>
                  <a:lnTo>
                    <a:pt x="251" y="173"/>
                  </a:lnTo>
                  <a:lnTo>
                    <a:pt x="251" y="177"/>
                  </a:lnTo>
                  <a:lnTo>
                    <a:pt x="249" y="177"/>
                  </a:lnTo>
                  <a:lnTo>
                    <a:pt x="249" y="174"/>
                  </a:lnTo>
                  <a:lnTo>
                    <a:pt x="248" y="174"/>
                  </a:lnTo>
                  <a:lnTo>
                    <a:pt x="248" y="173"/>
                  </a:lnTo>
                  <a:close/>
                  <a:moveTo>
                    <a:pt x="54" y="173"/>
                  </a:moveTo>
                  <a:lnTo>
                    <a:pt x="55" y="173"/>
                  </a:lnTo>
                  <a:lnTo>
                    <a:pt x="54" y="174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2" y="176"/>
                  </a:lnTo>
                  <a:lnTo>
                    <a:pt x="54" y="173"/>
                  </a:lnTo>
                  <a:close/>
                  <a:moveTo>
                    <a:pt x="46" y="172"/>
                  </a:moveTo>
                  <a:lnTo>
                    <a:pt x="48" y="172"/>
                  </a:lnTo>
                  <a:lnTo>
                    <a:pt x="48" y="173"/>
                  </a:lnTo>
                  <a:lnTo>
                    <a:pt x="46" y="172"/>
                  </a:lnTo>
                  <a:close/>
                  <a:moveTo>
                    <a:pt x="52" y="171"/>
                  </a:moveTo>
                  <a:lnTo>
                    <a:pt x="55" y="171"/>
                  </a:lnTo>
                  <a:lnTo>
                    <a:pt x="55" y="172"/>
                  </a:lnTo>
                  <a:lnTo>
                    <a:pt x="54" y="172"/>
                  </a:lnTo>
                  <a:lnTo>
                    <a:pt x="54" y="173"/>
                  </a:lnTo>
                  <a:lnTo>
                    <a:pt x="52" y="173"/>
                  </a:lnTo>
                  <a:lnTo>
                    <a:pt x="52" y="174"/>
                  </a:lnTo>
                  <a:lnTo>
                    <a:pt x="51" y="174"/>
                  </a:lnTo>
                  <a:lnTo>
                    <a:pt x="51" y="173"/>
                  </a:lnTo>
                  <a:lnTo>
                    <a:pt x="52" y="172"/>
                  </a:lnTo>
                  <a:lnTo>
                    <a:pt x="52" y="171"/>
                  </a:lnTo>
                  <a:close/>
                  <a:moveTo>
                    <a:pt x="46" y="170"/>
                  </a:moveTo>
                  <a:lnTo>
                    <a:pt x="49" y="170"/>
                  </a:lnTo>
                  <a:lnTo>
                    <a:pt x="49" y="171"/>
                  </a:lnTo>
                  <a:lnTo>
                    <a:pt x="46" y="171"/>
                  </a:lnTo>
                  <a:lnTo>
                    <a:pt x="46" y="170"/>
                  </a:lnTo>
                  <a:close/>
                  <a:moveTo>
                    <a:pt x="43" y="160"/>
                  </a:moveTo>
                  <a:lnTo>
                    <a:pt x="44" y="160"/>
                  </a:lnTo>
                  <a:lnTo>
                    <a:pt x="44" y="161"/>
                  </a:lnTo>
                  <a:lnTo>
                    <a:pt x="45" y="161"/>
                  </a:lnTo>
                  <a:lnTo>
                    <a:pt x="45" y="167"/>
                  </a:lnTo>
                  <a:lnTo>
                    <a:pt x="44" y="169"/>
                  </a:lnTo>
                  <a:lnTo>
                    <a:pt x="44" y="170"/>
                  </a:lnTo>
                  <a:lnTo>
                    <a:pt x="45" y="169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3"/>
                  </a:lnTo>
                  <a:lnTo>
                    <a:pt x="40" y="173"/>
                  </a:lnTo>
                  <a:lnTo>
                    <a:pt x="40" y="172"/>
                  </a:lnTo>
                  <a:lnTo>
                    <a:pt x="39" y="172"/>
                  </a:lnTo>
                  <a:lnTo>
                    <a:pt x="39" y="173"/>
                  </a:lnTo>
                  <a:lnTo>
                    <a:pt x="38" y="173"/>
                  </a:lnTo>
                  <a:lnTo>
                    <a:pt x="38" y="169"/>
                  </a:lnTo>
                  <a:lnTo>
                    <a:pt x="39" y="167"/>
                  </a:lnTo>
                  <a:lnTo>
                    <a:pt x="39" y="166"/>
                  </a:lnTo>
                  <a:lnTo>
                    <a:pt x="40" y="164"/>
                  </a:lnTo>
                  <a:lnTo>
                    <a:pt x="40" y="163"/>
                  </a:lnTo>
                  <a:lnTo>
                    <a:pt x="43" y="160"/>
                  </a:lnTo>
                  <a:close/>
                  <a:moveTo>
                    <a:pt x="201" y="158"/>
                  </a:moveTo>
                  <a:lnTo>
                    <a:pt x="203" y="158"/>
                  </a:lnTo>
                  <a:lnTo>
                    <a:pt x="201" y="159"/>
                  </a:lnTo>
                  <a:lnTo>
                    <a:pt x="201" y="158"/>
                  </a:lnTo>
                  <a:close/>
                  <a:moveTo>
                    <a:pt x="137" y="158"/>
                  </a:moveTo>
                  <a:lnTo>
                    <a:pt x="139" y="158"/>
                  </a:lnTo>
                  <a:lnTo>
                    <a:pt x="139" y="159"/>
                  </a:lnTo>
                  <a:lnTo>
                    <a:pt x="141" y="159"/>
                  </a:lnTo>
                  <a:lnTo>
                    <a:pt x="141" y="160"/>
                  </a:lnTo>
                  <a:lnTo>
                    <a:pt x="139" y="160"/>
                  </a:lnTo>
                  <a:lnTo>
                    <a:pt x="136" y="161"/>
                  </a:lnTo>
                  <a:lnTo>
                    <a:pt x="135" y="161"/>
                  </a:lnTo>
                  <a:lnTo>
                    <a:pt x="135" y="159"/>
                  </a:lnTo>
                  <a:lnTo>
                    <a:pt x="137" y="159"/>
                  </a:lnTo>
                  <a:lnTo>
                    <a:pt x="137" y="158"/>
                  </a:lnTo>
                  <a:close/>
                  <a:moveTo>
                    <a:pt x="204" y="153"/>
                  </a:moveTo>
                  <a:lnTo>
                    <a:pt x="207" y="155"/>
                  </a:lnTo>
                  <a:lnTo>
                    <a:pt x="207" y="158"/>
                  </a:lnTo>
                  <a:lnTo>
                    <a:pt x="208" y="159"/>
                  </a:lnTo>
                  <a:lnTo>
                    <a:pt x="211" y="160"/>
                  </a:lnTo>
                  <a:lnTo>
                    <a:pt x="212" y="161"/>
                  </a:lnTo>
                  <a:lnTo>
                    <a:pt x="212" y="164"/>
                  </a:lnTo>
                  <a:lnTo>
                    <a:pt x="211" y="165"/>
                  </a:lnTo>
                  <a:lnTo>
                    <a:pt x="211" y="164"/>
                  </a:lnTo>
                  <a:lnTo>
                    <a:pt x="210" y="165"/>
                  </a:lnTo>
                  <a:lnTo>
                    <a:pt x="210" y="164"/>
                  </a:lnTo>
                  <a:lnTo>
                    <a:pt x="207" y="164"/>
                  </a:lnTo>
                  <a:lnTo>
                    <a:pt x="207" y="165"/>
                  </a:lnTo>
                  <a:lnTo>
                    <a:pt x="206" y="163"/>
                  </a:lnTo>
                  <a:lnTo>
                    <a:pt x="207" y="163"/>
                  </a:lnTo>
                  <a:lnTo>
                    <a:pt x="207" y="160"/>
                  </a:lnTo>
                  <a:lnTo>
                    <a:pt x="206" y="161"/>
                  </a:lnTo>
                  <a:lnTo>
                    <a:pt x="206" y="160"/>
                  </a:lnTo>
                  <a:lnTo>
                    <a:pt x="205" y="160"/>
                  </a:lnTo>
                  <a:lnTo>
                    <a:pt x="204" y="159"/>
                  </a:lnTo>
                  <a:lnTo>
                    <a:pt x="203" y="159"/>
                  </a:lnTo>
                  <a:lnTo>
                    <a:pt x="203" y="154"/>
                  </a:lnTo>
                  <a:lnTo>
                    <a:pt x="204" y="153"/>
                  </a:lnTo>
                  <a:close/>
                  <a:moveTo>
                    <a:pt x="49" y="153"/>
                  </a:moveTo>
                  <a:lnTo>
                    <a:pt x="50" y="153"/>
                  </a:lnTo>
                  <a:lnTo>
                    <a:pt x="50" y="154"/>
                  </a:lnTo>
                  <a:lnTo>
                    <a:pt x="49" y="154"/>
                  </a:lnTo>
                  <a:lnTo>
                    <a:pt x="49" y="153"/>
                  </a:lnTo>
                  <a:close/>
                  <a:moveTo>
                    <a:pt x="152" y="149"/>
                  </a:moveTo>
                  <a:lnTo>
                    <a:pt x="155" y="149"/>
                  </a:lnTo>
                  <a:lnTo>
                    <a:pt x="155" y="151"/>
                  </a:lnTo>
                  <a:lnTo>
                    <a:pt x="156" y="151"/>
                  </a:lnTo>
                  <a:lnTo>
                    <a:pt x="157" y="152"/>
                  </a:lnTo>
                  <a:lnTo>
                    <a:pt x="157" y="154"/>
                  </a:lnTo>
                  <a:lnTo>
                    <a:pt x="160" y="154"/>
                  </a:lnTo>
                  <a:lnTo>
                    <a:pt x="160" y="158"/>
                  </a:lnTo>
                  <a:lnTo>
                    <a:pt x="161" y="158"/>
                  </a:lnTo>
                  <a:lnTo>
                    <a:pt x="161" y="160"/>
                  </a:lnTo>
                  <a:lnTo>
                    <a:pt x="162" y="160"/>
                  </a:lnTo>
                  <a:lnTo>
                    <a:pt x="163" y="161"/>
                  </a:lnTo>
                  <a:lnTo>
                    <a:pt x="166" y="163"/>
                  </a:lnTo>
                  <a:lnTo>
                    <a:pt x="168" y="165"/>
                  </a:lnTo>
                  <a:lnTo>
                    <a:pt x="173" y="165"/>
                  </a:lnTo>
                  <a:lnTo>
                    <a:pt x="173" y="167"/>
                  </a:lnTo>
                  <a:lnTo>
                    <a:pt x="174" y="167"/>
                  </a:lnTo>
                  <a:lnTo>
                    <a:pt x="175" y="169"/>
                  </a:lnTo>
                  <a:lnTo>
                    <a:pt x="178" y="169"/>
                  </a:lnTo>
                  <a:lnTo>
                    <a:pt x="180" y="170"/>
                  </a:lnTo>
                  <a:lnTo>
                    <a:pt x="182" y="170"/>
                  </a:lnTo>
                  <a:lnTo>
                    <a:pt x="182" y="169"/>
                  </a:lnTo>
                  <a:lnTo>
                    <a:pt x="183" y="170"/>
                  </a:lnTo>
                  <a:lnTo>
                    <a:pt x="189" y="170"/>
                  </a:lnTo>
                  <a:lnTo>
                    <a:pt x="191" y="171"/>
                  </a:lnTo>
                  <a:lnTo>
                    <a:pt x="189" y="171"/>
                  </a:lnTo>
                  <a:lnTo>
                    <a:pt x="189" y="172"/>
                  </a:lnTo>
                  <a:lnTo>
                    <a:pt x="188" y="172"/>
                  </a:lnTo>
                  <a:lnTo>
                    <a:pt x="188" y="173"/>
                  </a:lnTo>
                  <a:lnTo>
                    <a:pt x="189" y="173"/>
                  </a:lnTo>
                  <a:lnTo>
                    <a:pt x="193" y="177"/>
                  </a:lnTo>
                  <a:lnTo>
                    <a:pt x="193" y="178"/>
                  </a:lnTo>
                  <a:lnTo>
                    <a:pt x="192" y="178"/>
                  </a:lnTo>
                  <a:lnTo>
                    <a:pt x="192" y="184"/>
                  </a:lnTo>
                  <a:lnTo>
                    <a:pt x="193" y="185"/>
                  </a:lnTo>
                  <a:lnTo>
                    <a:pt x="193" y="189"/>
                  </a:lnTo>
                  <a:lnTo>
                    <a:pt x="194" y="190"/>
                  </a:lnTo>
                  <a:lnTo>
                    <a:pt x="194" y="194"/>
                  </a:lnTo>
                  <a:lnTo>
                    <a:pt x="195" y="195"/>
                  </a:lnTo>
                  <a:lnTo>
                    <a:pt x="198" y="196"/>
                  </a:lnTo>
                  <a:lnTo>
                    <a:pt x="198" y="197"/>
                  </a:lnTo>
                  <a:lnTo>
                    <a:pt x="200" y="197"/>
                  </a:lnTo>
                  <a:lnTo>
                    <a:pt x="201" y="198"/>
                  </a:lnTo>
                  <a:lnTo>
                    <a:pt x="205" y="198"/>
                  </a:lnTo>
                  <a:lnTo>
                    <a:pt x="208" y="197"/>
                  </a:lnTo>
                  <a:lnTo>
                    <a:pt x="208" y="203"/>
                  </a:lnTo>
                  <a:lnTo>
                    <a:pt x="207" y="206"/>
                  </a:lnTo>
                  <a:lnTo>
                    <a:pt x="207" y="207"/>
                  </a:lnTo>
                  <a:lnTo>
                    <a:pt x="206" y="208"/>
                  </a:lnTo>
                  <a:lnTo>
                    <a:pt x="204" y="208"/>
                  </a:lnTo>
                  <a:lnTo>
                    <a:pt x="204" y="207"/>
                  </a:lnTo>
                  <a:lnTo>
                    <a:pt x="201" y="204"/>
                  </a:lnTo>
                  <a:lnTo>
                    <a:pt x="200" y="206"/>
                  </a:lnTo>
                  <a:lnTo>
                    <a:pt x="200" y="207"/>
                  </a:lnTo>
                  <a:lnTo>
                    <a:pt x="199" y="207"/>
                  </a:lnTo>
                  <a:lnTo>
                    <a:pt x="198" y="206"/>
                  </a:lnTo>
                  <a:lnTo>
                    <a:pt x="198" y="204"/>
                  </a:lnTo>
                  <a:lnTo>
                    <a:pt x="197" y="204"/>
                  </a:lnTo>
                  <a:lnTo>
                    <a:pt x="198" y="203"/>
                  </a:lnTo>
                  <a:lnTo>
                    <a:pt x="197" y="202"/>
                  </a:lnTo>
                  <a:lnTo>
                    <a:pt x="195" y="202"/>
                  </a:lnTo>
                  <a:lnTo>
                    <a:pt x="195" y="201"/>
                  </a:lnTo>
                  <a:lnTo>
                    <a:pt x="193" y="201"/>
                  </a:lnTo>
                  <a:lnTo>
                    <a:pt x="193" y="200"/>
                  </a:lnTo>
                  <a:lnTo>
                    <a:pt x="192" y="198"/>
                  </a:lnTo>
                  <a:lnTo>
                    <a:pt x="192" y="197"/>
                  </a:lnTo>
                  <a:lnTo>
                    <a:pt x="193" y="197"/>
                  </a:lnTo>
                  <a:lnTo>
                    <a:pt x="192" y="196"/>
                  </a:lnTo>
                  <a:lnTo>
                    <a:pt x="192" y="194"/>
                  </a:lnTo>
                  <a:lnTo>
                    <a:pt x="189" y="194"/>
                  </a:lnTo>
                  <a:lnTo>
                    <a:pt x="189" y="192"/>
                  </a:lnTo>
                  <a:lnTo>
                    <a:pt x="191" y="191"/>
                  </a:lnTo>
                  <a:lnTo>
                    <a:pt x="189" y="191"/>
                  </a:lnTo>
                  <a:lnTo>
                    <a:pt x="188" y="192"/>
                  </a:lnTo>
                  <a:lnTo>
                    <a:pt x="188" y="189"/>
                  </a:lnTo>
                  <a:lnTo>
                    <a:pt x="187" y="189"/>
                  </a:lnTo>
                  <a:lnTo>
                    <a:pt x="186" y="188"/>
                  </a:lnTo>
                  <a:lnTo>
                    <a:pt x="186" y="184"/>
                  </a:lnTo>
                  <a:lnTo>
                    <a:pt x="182" y="184"/>
                  </a:lnTo>
                  <a:lnTo>
                    <a:pt x="180" y="185"/>
                  </a:lnTo>
                  <a:lnTo>
                    <a:pt x="179" y="184"/>
                  </a:lnTo>
                  <a:lnTo>
                    <a:pt x="168" y="184"/>
                  </a:lnTo>
                  <a:lnTo>
                    <a:pt x="167" y="180"/>
                  </a:lnTo>
                  <a:lnTo>
                    <a:pt x="168" y="179"/>
                  </a:lnTo>
                  <a:lnTo>
                    <a:pt x="168" y="177"/>
                  </a:lnTo>
                  <a:lnTo>
                    <a:pt x="166" y="174"/>
                  </a:lnTo>
                  <a:lnTo>
                    <a:pt x="163" y="174"/>
                  </a:lnTo>
                  <a:lnTo>
                    <a:pt x="163" y="173"/>
                  </a:lnTo>
                  <a:lnTo>
                    <a:pt x="162" y="173"/>
                  </a:lnTo>
                  <a:lnTo>
                    <a:pt x="162" y="172"/>
                  </a:lnTo>
                  <a:lnTo>
                    <a:pt x="161" y="171"/>
                  </a:lnTo>
                  <a:lnTo>
                    <a:pt x="161" y="170"/>
                  </a:lnTo>
                  <a:lnTo>
                    <a:pt x="160" y="170"/>
                  </a:lnTo>
                  <a:lnTo>
                    <a:pt x="160" y="169"/>
                  </a:lnTo>
                  <a:lnTo>
                    <a:pt x="158" y="169"/>
                  </a:lnTo>
                  <a:lnTo>
                    <a:pt x="154" y="164"/>
                  </a:lnTo>
                  <a:lnTo>
                    <a:pt x="150" y="161"/>
                  </a:lnTo>
                  <a:lnTo>
                    <a:pt x="149" y="160"/>
                  </a:lnTo>
                  <a:lnTo>
                    <a:pt x="144" y="160"/>
                  </a:lnTo>
                  <a:lnTo>
                    <a:pt x="143" y="159"/>
                  </a:lnTo>
                  <a:lnTo>
                    <a:pt x="142" y="159"/>
                  </a:lnTo>
                  <a:lnTo>
                    <a:pt x="141" y="158"/>
                  </a:lnTo>
                  <a:lnTo>
                    <a:pt x="139" y="158"/>
                  </a:lnTo>
                  <a:lnTo>
                    <a:pt x="141" y="157"/>
                  </a:lnTo>
                  <a:lnTo>
                    <a:pt x="142" y="157"/>
                  </a:lnTo>
                  <a:lnTo>
                    <a:pt x="144" y="154"/>
                  </a:lnTo>
                  <a:lnTo>
                    <a:pt x="145" y="154"/>
                  </a:lnTo>
                  <a:lnTo>
                    <a:pt x="145" y="153"/>
                  </a:lnTo>
                  <a:lnTo>
                    <a:pt x="147" y="152"/>
                  </a:lnTo>
                  <a:lnTo>
                    <a:pt x="150" y="152"/>
                  </a:lnTo>
                  <a:lnTo>
                    <a:pt x="150" y="151"/>
                  </a:lnTo>
                  <a:lnTo>
                    <a:pt x="152" y="149"/>
                  </a:lnTo>
                  <a:close/>
                  <a:moveTo>
                    <a:pt x="168" y="142"/>
                  </a:moveTo>
                  <a:lnTo>
                    <a:pt x="169" y="142"/>
                  </a:lnTo>
                  <a:lnTo>
                    <a:pt x="170" y="143"/>
                  </a:lnTo>
                  <a:lnTo>
                    <a:pt x="173" y="143"/>
                  </a:lnTo>
                  <a:lnTo>
                    <a:pt x="172" y="145"/>
                  </a:lnTo>
                  <a:lnTo>
                    <a:pt x="175" y="145"/>
                  </a:lnTo>
                  <a:lnTo>
                    <a:pt x="175" y="146"/>
                  </a:lnTo>
                  <a:lnTo>
                    <a:pt x="174" y="147"/>
                  </a:lnTo>
                  <a:lnTo>
                    <a:pt x="173" y="147"/>
                  </a:lnTo>
                  <a:lnTo>
                    <a:pt x="172" y="148"/>
                  </a:lnTo>
                  <a:lnTo>
                    <a:pt x="172" y="147"/>
                  </a:lnTo>
                  <a:lnTo>
                    <a:pt x="169" y="147"/>
                  </a:lnTo>
                  <a:lnTo>
                    <a:pt x="169" y="146"/>
                  </a:lnTo>
                  <a:lnTo>
                    <a:pt x="168" y="143"/>
                  </a:lnTo>
                  <a:lnTo>
                    <a:pt x="168" y="142"/>
                  </a:lnTo>
                  <a:close/>
                  <a:moveTo>
                    <a:pt x="167" y="140"/>
                  </a:moveTo>
                  <a:lnTo>
                    <a:pt x="167" y="141"/>
                  </a:lnTo>
                  <a:lnTo>
                    <a:pt x="168" y="142"/>
                  </a:lnTo>
                  <a:lnTo>
                    <a:pt x="166" y="141"/>
                  </a:lnTo>
                  <a:lnTo>
                    <a:pt x="167" y="140"/>
                  </a:lnTo>
                  <a:close/>
                  <a:moveTo>
                    <a:pt x="161" y="140"/>
                  </a:moveTo>
                  <a:lnTo>
                    <a:pt x="163" y="142"/>
                  </a:lnTo>
                  <a:lnTo>
                    <a:pt x="163" y="143"/>
                  </a:lnTo>
                  <a:lnTo>
                    <a:pt x="162" y="142"/>
                  </a:lnTo>
                  <a:lnTo>
                    <a:pt x="161" y="143"/>
                  </a:lnTo>
                  <a:lnTo>
                    <a:pt x="161" y="145"/>
                  </a:lnTo>
                  <a:lnTo>
                    <a:pt x="160" y="145"/>
                  </a:lnTo>
                  <a:lnTo>
                    <a:pt x="160" y="143"/>
                  </a:lnTo>
                  <a:lnTo>
                    <a:pt x="158" y="143"/>
                  </a:lnTo>
                  <a:lnTo>
                    <a:pt x="158" y="142"/>
                  </a:lnTo>
                  <a:lnTo>
                    <a:pt x="160" y="142"/>
                  </a:lnTo>
                  <a:lnTo>
                    <a:pt x="160" y="141"/>
                  </a:lnTo>
                  <a:lnTo>
                    <a:pt x="161" y="141"/>
                  </a:lnTo>
                  <a:lnTo>
                    <a:pt x="161" y="140"/>
                  </a:lnTo>
                  <a:close/>
                  <a:moveTo>
                    <a:pt x="20" y="139"/>
                  </a:moveTo>
                  <a:lnTo>
                    <a:pt x="21" y="140"/>
                  </a:lnTo>
                  <a:lnTo>
                    <a:pt x="23" y="140"/>
                  </a:lnTo>
                  <a:lnTo>
                    <a:pt x="23" y="141"/>
                  </a:lnTo>
                  <a:lnTo>
                    <a:pt x="24" y="142"/>
                  </a:lnTo>
                  <a:lnTo>
                    <a:pt x="21" y="142"/>
                  </a:lnTo>
                  <a:lnTo>
                    <a:pt x="20" y="141"/>
                  </a:lnTo>
                  <a:lnTo>
                    <a:pt x="20" y="139"/>
                  </a:lnTo>
                  <a:close/>
                  <a:moveTo>
                    <a:pt x="181" y="136"/>
                  </a:moveTo>
                  <a:lnTo>
                    <a:pt x="181" y="137"/>
                  </a:lnTo>
                  <a:lnTo>
                    <a:pt x="182" y="137"/>
                  </a:lnTo>
                  <a:lnTo>
                    <a:pt x="182" y="139"/>
                  </a:lnTo>
                  <a:lnTo>
                    <a:pt x="180" y="141"/>
                  </a:lnTo>
                  <a:lnTo>
                    <a:pt x="179" y="143"/>
                  </a:lnTo>
                  <a:lnTo>
                    <a:pt x="178" y="145"/>
                  </a:lnTo>
                  <a:lnTo>
                    <a:pt x="176" y="143"/>
                  </a:lnTo>
                  <a:lnTo>
                    <a:pt x="178" y="143"/>
                  </a:lnTo>
                  <a:lnTo>
                    <a:pt x="178" y="142"/>
                  </a:lnTo>
                  <a:lnTo>
                    <a:pt x="179" y="142"/>
                  </a:lnTo>
                  <a:lnTo>
                    <a:pt x="179" y="140"/>
                  </a:lnTo>
                  <a:lnTo>
                    <a:pt x="181" y="136"/>
                  </a:lnTo>
                  <a:close/>
                  <a:moveTo>
                    <a:pt x="186" y="133"/>
                  </a:moveTo>
                  <a:lnTo>
                    <a:pt x="187" y="133"/>
                  </a:lnTo>
                  <a:lnTo>
                    <a:pt x="187" y="135"/>
                  </a:lnTo>
                  <a:lnTo>
                    <a:pt x="186" y="136"/>
                  </a:lnTo>
                  <a:lnTo>
                    <a:pt x="186" y="133"/>
                  </a:lnTo>
                  <a:close/>
                  <a:moveTo>
                    <a:pt x="275" y="132"/>
                  </a:moveTo>
                  <a:lnTo>
                    <a:pt x="284" y="132"/>
                  </a:lnTo>
                  <a:lnTo>
                    <a:pt x="282" y="133"/>
                  </a:lnTo>
                  <a:lnTo>
                    <a:pt x="284" y="133"/>
                  </a:lnTo>
                  <a:lnTo>
                    <a:pt x="285" y="134"/>
                  </a:lnTo>
                  <a:lnTo>
                    <a:pt x="286" y="134"/>
                  </a:lnTo>
                  <a:lnTo>
                    <a:pt x="284" y="136"/>
                  </a:lnTo>
                  <a:lnTo>
                    <a:pt x="284" y="137"/>
                  </a:lnTo>
                  <a:lnTo>
                    <a:pt x="286" y="139"/>
                  </a:lnTo>
                  <a:lnTo>
                    <a:pt x="287" y="139"/>
                  </a:lnTo>
                  <a:lnTo>
                    <a:pt x="287" y="140"/>
                  </a:lnTo>
                  <a:lnTo>
                    <a:pt x="288" y="140"/>
                  </a:lnTo>
                  <a:lnTo>
                    <a:pt x="290" y="142"/>
                  </a:lnTo>
                  <a:lnTo>
                    <a:pt x="291" y="143"/>
                  </a:lnTo>
                  <a:lnTo>
                    <a:pt x="291" y="146"/>
                  </a:lnTo>
                  <a:lnTo>
                    <a:pt x="292" y="146"/>
                  </a:lnTo>
                  <a:lnTo>
                    <a:pt x="292" y="148"/>
                  </a:lnTo>
                  <a:lnTo>
                    <a:pt x="293" y="149"/>
                  </a:lnTo>
                  <a:lnTo>
                    <a:pt x="294" y="149"/>
                  </a:lnTo>
                  <a:lnTo>
                    <a:pt x="293" y="151"/>
                  </a:lnTo>
                  <a:lnTo>
                    <a:pt x="293" y="152"/>
                  </a:lnTo>
                  <a:lnTo>
                    <a:pt x="292" y="151"/>
                  </a:lnTo>
                  <a:lnTo>
                    <a:pt x="291" y="151"/>
                  </a:lnTo>
                  <a:lnTo>
                    <a:pt x="290" y="149"/>
                  </a:lnTo>
                  <a:lnTo>
                    <a:pt x="290" y="146"/>
                  </a:lnTo>
                  <a:lnTo>
                    <a:pt x="286" y="146"/>
                  </a:lnTo>
                  <a:lnTo>
                    <a:pt x="291" y="151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286" y="154"/>
                  </a:lnTo>
                  <a:lnTo>
                    <a:pt x="285" y="154"/>
                  </a:lnTo>
                  <a:lnTo>
                    <a:pt x="284" y="153"/>
                  </a:lnTo>
                  <a:lnTo>
                    <a:pt x="281" y="153"/>
                  </a:lnTo>
                  <a:lnTo>
                    <a:pt x="280" y="152"/>
                  </a:lnTo>
                  <a:lnTo>
                    <a:pt x="278" y="151"/>
                  </a:lnTo>
                  <a:lnTo>
                    <a:pt x="274" y="151"/>
                  </a:lnTo>
                  <a:lnTo>
                    <a:pt x="273" y="148"/>
                  </a:lnTo>
                  <a:lnTo>
                    <a:pt x="272" y="148"/>
                  </a:lnTo>
                  <a:lnTo>
                    <a:pt x="272" y="147"/>
                  </a:lnTo>
                  <a:lnTo>
                    <a:pt x="275" y="147"/>
                  </a:lnTo>
                  <a:lnTo>
                    <a:pt x="275" y="146"/>
                  </a:lnTo>
                  <a:lnTo>
                    <a:pt x="276" y="145"/>
                  </a:lnTo>
                  <a:lnTo>
                    <a:pt x="278" y="145"/>
                  </a:lnTo>
                  <a:lnTo>
                    <a:pt x="280" y="142"/>
                  </a:lnTo>
                  <a:lnTo>
                    <a:pt x="280" y="141"/>
                  </a:lnTo>
                  <a:lnTo>
                    <a:pt x="275" y="141"/>
                  </a:lnTo>
                  <a:lnTo>
                    <a:pt x="275" y="142"/>
                  </a:lnTo>
                  <a:lnTo>
                    <a:pt x="272" y="146"/>
                  </a:lnTo>
                  <a:lnTo>
                    <a:pt x="272" y="147"/>
                  </a:lnTo>
                  <a:lnTo>
                    <a:pt x="269" y="147"/>
                  </a:lnTo>
                  <a:lnTo>
                    <a:pt x="266" y="146"/>
                  </a:lnTo>
                  <a:lnTo>
                    <a:pt x="266" y="145"/>
                  </a:lnTo>
                  <a:lnTo>
                    <a:pt x="263" y="145"/>
                  </a:lnTo>
                  <a:lnTo>
                    <a:pt x="262" y="142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2" y="141"/>
                  </a:lnTo>
                  <a:lnTo>
                    <a:pt x="262" y="137"/>
                  </a:lnTo>
                  <a:lnTo>
                    <a:pt x="263" y="137"/>
                  </a:lnTo>
                  <a:lnTo>
                    <a:pt x="265" y="136"/>
                  </a:lnTo>
                  <a:lnTo>
                    <a:pt x="266" y="137"/>
                  </a:lnTo>
                  <a:lnTo>
                    <a:pt x="267" y="136"/>
                  </a:lnTo>
                  <a:lnTo>
                    <a:pt x="269" y="136"/>
                  </a:lnTo>
                  <a:lnTo>
                    <a:pt x="270" y="135"/>
                  </a:lnTo>
                  <a:lnTo>
                    <a:pt x="274" y="135"/>
                  </a:lnTo>
                  <a:lnTo>
                    <a:pt x="275" y="134"/>
                  </a:lnTo>
                  <a:lnTo>
                    <a:pt x="275" y="132"/>
                  </a:lnTo>
                  <a:close/>
                  <a:moveTo>
                    <a:pt x="226" y="121"/>
                  </a:moveTo>
                  <a:lnTo>
                    <a:pt x="228" y="122"/>
                  </a:lnTo>
                  <a:lnTo>
                    <a:pt x="228" y="123"/>
                  </a:lnTo>
                  <a:lnTo>
                    <a:pt x="225" y="127"/>
                  </a:lnTo>
                  <a:lnTo>
                    <a:pt x="225" y="122"/>
                  </a:lnTo>
                  <a:lnTo>
                    <a:pt x="226" y="121"/>
                  </a:lnTo>
                  <a:close/>
                  <a:moveTo>
                    <a:pt x="19" y="115"/>
                  </a:moveTo>
                  <a:lnTo>
                    <a:pt x="21" y="117"/>
                  </a:lnTo>
                  <a:lnTo>
                    <a:pt x="20" y="117"/>
                  </a:lnTo>
                  <a:lnTo>
                    <a:pt x="20" y="116"/>
                  </a:lnTo>
                  <a:lnTo>
                    <a:pt x="19" y="116"/>
                  </a:lnTo>
                  <a:lnTo>
                    <a:pt x="19" y="115"/>
                  </a:lnTo>
                  <a:close/>
                  <a:moveTo>
                    <a:pt x="15" y="114"/>
                  </a:moveTo>
                  <a:lnTo>
                    <a:pt x="17" y="115"/>
                  </a:lnTo>
                  <a:lnTo>
                    <a:pt x="14" y="115"/>
                  </a:lnTo>
                  <a:lnTo>
                    <a:pt x="15" y="114"/>
                  </a:lnTo>
                  <a:close/>
                  <a:moveTo>
                    <a:pt x="8" y="106"/>
                  </a:moveTo>
                  <a:lnTo>
                    <a:pt x="9" y="108"/>
                  </a:lnTo>
                  <a:lnTo>
                    <a:pt x="11" y="108"/>
                  </a:lnTo>
                  <a:lnTo>
                    <a:pt x="12" y="109"/>
                  </a:lnTo>
                  <a:lnTo>
                    <a:pt x="13" y="109"/>
                  </a:lnTo>
                  <a:lnTo>
                    <a:pt x="13" y="110"/>
                  </a:lnTo>
                  <a:lnTo>
                    <a:pt x="11" y="112"/>
                  </a:lnTo>
                  <a:lnTo>
                    <a:pt x="8" y="114"/>
                  </a:lnTo>
                  <a:lnTo>
                    <a:pt x="8" y="116"/>
                  </a:lnTo>
                  <a:lnTo>
                    <a:pt x="11" y="117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1" y="120"/>
                  </a:lnTo>
                  <a:lnTo>
                    <a:pt x="11" y="121"/>
                  </a:lnTo>
                  <a:lnTo>
                    <a:pt x="12" y="126"/>
                  </a:lnTo>
                  <a:lnTo>
                    <a:pt x="12" y="127"/>
                  </a:lnTo>
                  <a:lnTo>
                    <a:pt x="15" y="127"/>
                  </a:lnTo>
                  <a:lnTo>
                    <a:pt x="15" y="128"/>
                  </a:lnTo>
                  <a:lnTo>
                    <a:pt x="19" y="128"/>
                  </a:lnTo>
                  <a:lnTo>
                    <a:pt x="19" y="130"/>
                  </a:lnTo>
                  <a:lnTo>
                    <a:pt x="20" y="132"/>
                  </a:lnTo>
                  <a:lnTo>
                    <a:pt x="19" y="133"/>
                  </a:lnTo>
                  <a:lnTo>
                    <a:pt x="19" y="132"/>
                  </a:lnTo>
                  <a:lnTo>
                    <a:pt x="18" y="132"/>
                  </a:lnTo>
                  <a:lnTo>
                    <a:pt x="17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28"/>
                  </a:lnTo>
                  <a:lnTo>
                    <a:pt x="12" y="128"/>
                  </a:lnTo>
                  <a:lnTo>
                    <a:pt x="11" y="127"/>
                  </a:lnTo>
                  <a:lnTo>
                    <a:pt x="9" y="127"/>
                  </a:lnTo>
                  <a:lnTo>
                    <a:pt x="8" y="126"/>
                  </a:lnTo>
                  <a:lnTo>
                    <a:pt x="8" y="122"/>
                  </a:lnTo>
                  <a:lnTo>
                    <a:pt x="7" y="121"/>
                  </a:lnTo>
                  <a:lnTo>
                    <a:pt x="7" y="120"/>
                  </a:lnTo>
                  <a:lnTo>
                    <a:pt x="6" y="120"/>
                  </a:lnTo>
                  <a:lnTo>
                    <a:pt x="5" y="118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1" y="115"/>
                  </a:lnTo>
                  <a:lnTo>
                    <a:pt x="1" y="112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7" y="108"/>
                  </a:lnTo>
                  <a:lnTo>
                    <a:pt x="8" y="106"/>
                  </a:lnTo>
                  <a:close/>
                  <a:moveTo>
                    <a:pt x="242" y="96"/>
                  </a:moveTo>
                  <a:lnTo>
                    <a:pt x="244" y="96"/>
                  </a:lnTo>
                  <a:lnTo>
                    <a:pt x="244" y="98"/>
                  </a:lnTo>
                  <a:lnTo>
                    <a:pt x="242" y="100"/>
                  </a:lnTo>
                  <a:lnTo>
                    <a:pt x="242" y="102"/>
                  </a:lnTo>
                  <a:lnTo>
                    <a:pt x="241" y="102"/>
                  </a:lnTo>
                  <a:lnTo>
                    <a:pt x="241" y="104"/>
                  </a:lnTo>
                  <a:lnTo>
                    <a:pt x="239" y="104"/>
                  </a:lnTo>
                  <a:lnTo>
                    <a:pt x="241" y="105"/>
                  </a:lnTo>
                  <a:lnTo>
                    <a:pt x="241" y="106"/>
                  </a:lnTo>
                  <a:lnTo>
                    <a:pt x="242" y="108"/>
                  </a:lnTo>
                  <a:lnTo>
                    <a:pt x="241" y="108"/>
                  </a:lnTo>
                  <a:lnTo>
                    <a:pt x="241" y="109"/>
                  </a:lnTo>
                  <a:lnTo>
                    <a:pt x="239" y="109"/>
                  </a:lnTo>
                  <a:lnTo>
                    <a:pt x="238" y="108"/>
                  </a:lnTo>
                  <a:lnTo>
                    <a:pt x="238" y="106"/>
                  </a:lnTo>
                  <a:lnTo>
                    <a:pt x="237" y="106"/>
                  </a:lnTo>
                  <a:lnTo>
                    <a:pt x="237" y="105"/>
                  </a:lnTo>
                  <a:lnTo>
                    <a:pt x="236" y="105"/>
                  </a:lnTo>
                  <a:lnTo>
                    <a:pt x="237" y="104"/>
                  </a:lnTo>
                  <a:lnTo>
                    <a:pt x="237" y="102"/>
                  </a:lnTo>
                  <a:lnTo>
                    <a:pt x="236" y="102"/>
                  </a:lnTo>
                  <a:lnTo>
                    <a:pt x="234" y="103"/>
                  </a:lnTo>
                  <a:lnTo>
                    <a:pt x="235" y="103"/>
                  </a:lnTo>
                  <a:lnTo>
                    <a:pt x="235" y="104"/>
                  </a:lnTo>
                  <a:lnTo>
                    <a:pt x="234" y="104"/>
                  </a:lnTo>
                  <a:lnTo>
                    <a:pt x="234" y="105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2" y="108"/>
                  </a:lnTo>
                  <a:lnTo>
                    <a:pt x="232" y="105"/>
                  </a:lnTo>
                  <a:lnTo>
                    <a:pt x="231" y="105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9" y="104"/>
                  </a:lnTo>
                  <a:lnTo>
                    <a:pt x="229" y="102"/>
                  </a:lnTo>
                  <a:lnTo>
                    <a:pt x="228" y="100"/>
                  </a:lnTo>
                  <a:lnTo>
                    <a:pt x="228" y="98"/>
                  </a:lnTo>
                  <a:lnTo>
                    <a:pt x="229" y="98"/>
                  </a:lnTo>
                  <a:lnTo>
                    <a:pt x="231" y="97"/>
                  </a:lnTo>
                  <a:lnTo>
                    <a:pt x="232" y="97"/>
                  </a:lnTo>
                  <a:lnTo>
                    <a:pt x="232" y="98"/>
                  </a:lnTo>
                  <a:lnTo>
                    <a:pt x="234" y="98"/>
                  </a:lnTo>
                  <a:lnTo>
                    <a:pt x="235" y="97"/>
                  </a:lnTo>
                  <a:lnTo>
                    <a:pt x="236" y="97"/>
                  </a:lnTo>
                  <a:lnTo>
                    <a:pt x="237" y="98"/>
                  </a:lnTo>
                  <a:lnTo>
                    <a:pt x="237" y="99"/>
                  </a:lnTo>
                  <a:lnTo>
                    <a:pt x="239" y="99"/>
                  </a:lnTo>
                  <a:lnTo>
                    <a:pt x="242" y="97"/>
                  </a:lnTo>
                  <a:lnTo>
                    <a:pt x="242" y="96"/>
                  </a:lnTo>
                  <a:close/>
                  <a:moveTo>
                    <a:pt x="248" y="69"/>
                  </a:moveTo>
                  <a:lnTo>
                    <a:pt x="254" y="69"/>
                  </a:lnTo>
                  <a:lnTo>
                    <a:pt x="254" y="71"/>
                  </a:lnTo>
                  <a:lnTo>
                    <a:pt x="255" y="71"/>
                  </a:lnTo>
                  <a:lnTo>
                    <a:pt x="255" y="74"/>
                  </a:lnTo>
                  <a:lnTo>
                    <a:pt x="250" y="75"/>
                  </a:lnTo>
                  <a:lnTo>
                    <a:pt x="248" y="74"/>
                  </a:lnTo>
                  <a:lnTo>
                    <a:pt x="245" y="72"/>
                  </a:lnTo>
                  <a:lnTo>
                    <a:pt x="244" y="72"/>
                  </a:lnTo>
                  <a:lnTo>
                    <a:pt x="244" y="71"/>
                  </a:lnTo>
                  <a:lnTo>
                    <a:pt x="245" y="71"/>
                  </a:lnTo>
                  <a:lnTo>
                    <a:pt x="248" y="69"/>
                  </a:lnTo>
                  <a:close/>
                  <a:moveTo>
                    <a:pt x="211" y="53"/>
                  </a:moveTo>
                  <a:lnTo>
                    <a:pt x="212" y="54"/>
                  </a:lnTo>
                  <a:lnTo>
                    <a:pt x="214" y="54"/>
                  </a:lnTo>
                  <a:lnTo>
                    <a:pt x="214" y="55"/>
                  </a:lnTo>
                  <a:lnTo>
                    <a:pt x="216" y="55"/>
                  </a:lnTo>
                  <a:lnTo>
                    <a:pt x="216" y="57"/>
                  </a:lnTo>
                  <a:lnTo>
                    <a:pt x="217" y="59"/>
                  </a:lnTo>
                  <a:lnTo>
                    <a:pt x="217" y="60"/>
                  </a:lnTo>
                  <a:lnTo>
                    <a:pt x="216" y="60"/>
                  </a:lnTo>
                  <a:lnTo>
                    <a:pt x="216" y="62"/>
                  </a:lnTo>
                  <a:lnTo>
                    <a:pt x="217" y="62"/>
                  </a:lnTo>
                  <a:lnTo>
                    <a:pt x="217" y="63"/>
                  </a:lnTo>
                  <a:lnTo>
                    <a:pt x="214" y="63"/>
                  </a:lnTo>
                  <a:lnTo>
                    <a:pt x="214" y="65"/>
                  </a:lnTo>
                  <a:lnTo>
                    <a:pt x="212" y="65"/>
                  </a:lnTo>
                  <a:lnTo>
                    <a:pt x="211" y="66"/>
                  </a:lnTo>
                  <a:lnTo>
                    <a:pt x="210" y="65"/>
                  </a:lnTo>
                  <a:lnTo>
                    <a:pt x="208" y="65"/>
                  </a:lnTo>
                  <a:lnTo>
                    <a:pt x="208" y="63"/>
                  </a:lnTo>
                  <a:lnTo>
                    <a:pt x="207" y="62"/>
                  </a:lnTo>
                  <a:lnTo>
                    <a:pt x="205" y="62"/>
                  </a:lnTo>
                  <a:lnTo>
                    <a:pt x="205" y="59"/>
                  </a:lnTo>
                  <a:lnTo>
                    <a:pt x="206" y="57"/>
                  </a:lnTo>
                  <a:lnTo>
                    <a:pt x="207" y="55"/>
                  </a:lnTo>
                  <a:lnTo>
                    <a:pt x="211" y="53"/>
                  </a:lnTo>
                  <a:close/>
                  <a:moveTo>
                    <a:pt x="276" y="0"/>
                  </a:moveTo>
                  <a:lnTo>
                    <a:pt x="278" y="0"/>
                  </a:lnTo>
                  <a:lnTo>
                    <a:pt x="279" y="1"/>
                  </a:lnTo>
                  <a:lnTo>
                    <a:pt x="280" y="1"/>
                  </a:lnTo>
                  <a:lnTo>
                    <a:pt x="280" y="3"/>
                  </a:lnTo>
                  <a:lnTo>
                    <a:pt x="282" y="3"/>
                  </a:lnTo>
                  <a:lnTo>
                    <a:pt x="284" y="1"/>
                  </a:lnTo>
                  <a:lnTo>
                    <a:pt x="284" y="3"/>
                  </a:lnTo>
                  <a:lnTo>
                    <a:pt x="285" y="4"/>
                  </a:lnTo>
                  <a:lnTo>
                    <a:pt x="288" y="4"/>
                  </a:lnTo>
                  <a:lnTo>
                    <a:pt x="288" y="5"/>
                  </a:lnTo>
                  <a:lnTo>
                    <a:pt x="287" y="6"/>
                  </a:lnTo>
                  <a:lnTo>
                    <a:pt x="292" y="8"/>
                  </a:lnTo>
                  <a:lnTo>
                    <a:pt x="293" y="7"/>
                  </a:lnTo>
                  <a:lnTo>
                    <a:pt x="293" y="13"/>
                  </a:lnTo>
                  <a:lnTo>
                    <a:pt x="294" y="16"/>
                  </a:lnTo>
                  <a:lnTo>
                    <a:pt x="294" y="23"/>
                  </a:lnTo>
                  <a:lnTo>
                    <a:pt x="293" y="24"/>
                  </a:lnTo>
                  <a:lnTo>
                    <a:pt x="292" y="23"/>
                  </a:lnTo>
                  <a:lnTo>
                    <a:pt x="291" y="23"/>
                  </a:lnTo>
                  <a:lnTo>
                    <a:pt x="288" y="24"/>
                  </a:lnTo>
                  <a:lnTo>
                    <a:pt x="288" y="25"/>
                  </a:lnTo>
                  <a:lnTo>
                    <a:pt x="287" y="25"/>
                  </a:lnTo>
                  <a:lnTo>
                    <a:pt x="285" y="28"/>
                  </a:lnTo>
                  <a:lnTo>
                    <a:pt x="282" y="28"/>
                  </a:lnTo>
                  <a:lnTo>
                    <a:pt x="281" y="29"/>
                  </a:lnTo>
                  <a:lnTo>
                    <a:pt x="282" y="29"/>
                  </a:lnTo>
                  <a:lnTo>
                    <a:pt x="281" y="30"/>
                  </a:lnTo>
                  <a:lnTo>
                    <a:pt x="281" y="32"/>
                  </a:lnTo>
                  <a:lnTo>
                    <a:pt x="282" y="34"/>
                  </a:lnTo>
                  <a:lnTo>
                    <a:pt x="281" y="35"/>
                  </a:lnTo>
                  <a:lnTo>
                    <a:pt x="282" y="35"/>
                  </a:lnTo>
                  <a:lnTo>
                    <a:pt x="282" y="36"/>
                  </a:lnTo>
                  <a:lnTo>
                    <a:pt x="281" y="37"/>
                  </a:lnTo>
                  <a:lnTo>
                    <a:pt x="281" y="38"/>
                  </a:lnTo>
                  <a:lnTo>
                    <a:pt x="284" y="41"/>
                  </a:lnTo>
                  <a:lnTo>
                    <a:pt x="284" y="42"/>
                  </a:lnTo>
                  <a:lnTo>
                    <a:pt x="282" y="42"/>
                  </a:lnTo>
                  <a:lnTo>
                    <a:pt x="282" y="46"/>
                  </a:lnTo>
                  <a:lnTo>
                    <a:pt x="280" y="46"/>
                  </a:lnTo>
                  <a:lnTo>
                    <a:pt x="280" y="47"/>
                  </a:lnTo>
                  <a:lnTo>
                    <a:pt x="279" y="47"/>
                  </a:lnTo>
                  <a:lnTo>
                    <a:pt x="279" y="48"/>
                  </a:lnTo>
                  <a:lnTo>
                    <a:pt x="278" y="48"/>
                  </a:lnTo>
                  <a:lnTo>
                    <a:pt x="278" y="49"/>
                  </a:lnTo>
                  <a:lnTo>
                    <a:pt x="276" y="49"/>
                  </a:lnTo>
                  <a:lnTo>
                    <a:pt x="276" y="50"/>
                  </a:lnTo>
                  <a:lnTo>
                    <a:pt x="274" y="53"/>
                  </a:lnTo>
                  <a:lnTo>
                    <a:pt x="274" y="55"/>
                  </a:lnTo>
                  <a:lnTo>
                    <a:pt x="273" y="56"/>
                  </a:lnTo>
                  <a:lnTo>
                    <a:pt x="270" y="56"/>
                  </a:lnTo>
                  <a:lnTo>
                    <a:pt x="269" y="55"/>
                  </a:lnTo>
                  <a:lnTo>
                    <a:pt x="269" y="54"/>
                  </a:lnTo>
                  <a:lnTo>
                    <a:pt x="268" y="53"/>
                  </a:lnTo>
                  <a:lnTo>
                    <a:pt x="270" y="53"/>
                  </a:lnTo>
                  <a:lnTo>
                    <a:pt x="270" y="51"/>
                  </a:lnTo>
                  <a:lnTo>
                    <a:pt x="268" y="51"/>
                  </a:lnTo>
                  <a:lnTo>
                    <a:pt x="268" y="53"/>
                  </a:lnTo>
                  <a:lnTo>
                    <a:pt x="266" y="50"/>
                  </a:lnTo>
                  <a:lnTo>
                    <a:pt x="255" y="50"/>
                  </a:lnTo>
                  <a:lnTo>
                    <a:pt x="253" y="49"/>
                  </a:lnTo>
                  <a:lnTo>
                    <a:pt x="248" y="49"/>
                  </a:lnTo>
                  <a:lnTo>
                    <a:pt x="247" y="48"/>
                  </a:lnTo>
                  <a:lnTo>
                    <a:pt x="244" y="47"/>
                  </a:lnTo>
                  <a:lnTo>
                    <a:pt x="242" y="47"/>
                  </a:lnTo>
                  <a:lnTo>
                    <a:pt x="241" y="46"/>
                  </a:lnTo>
                  <a:lnTo>
                    <a:pt x="238" y="44"/>
                  </a:lnTo>
                  <a:lnTo>
                    <a:pt x="237" y="46"/>
                  </a:lnTo>
                  <a:lnTo>
                    <a:pt x="234" y="46"/>
                  </a:lnTo>
                  <a:lnTo>
                    <a:pt x="232" y="44"/>
                  </a:lnTo>
                  <a:lnTo>
                    <a:pt x="231" y="44"/>
                  </a:lnTo>
                  <a:lnTo>
                    <a:pt x="231" y="43"/>
                  </a:lnTo>
                  <a:lnTo>
                    <a:pt x="232" y="43"/>
                  </a:lnTo>
                  <a:lnTo>
                    <a:pt x="232" y="42"/>
                  </a:lnTo>
                  <a:lnTo>
                    <a:pt x="228" y="42"/>
                  </a:lnTo>
                  <a:lnTo>
                    <a:pt x="228" y="43"/>
                  </a:lnTo>
                  <a:lnTo>
                    <a:pt x="226" y="43"/>
                  </a:lnTo>
                  <a:lnTo>
                    <a:pt x="225" y="44"/>
                  </a:lnTo>
                  <a:lnTo>
                    <a:pt x="225" y="46"/>
                  </a:lnTo>
                  <a:lnTo>
                    <a:pt x="223" y="46"/>
                  </a:lnTo>
                  <a:lnTo>
                    <a:pt x="222" y="47"/>
                  </a:lnTo>
                  <a:lnTo>
                    <a:pt x="220" y="47"/>
                  </a:lnTo>
                  <a:lnTo>
                    <a:pt x="219" y="49"/>
                  </a:lnTo>
                  <a:lnTo>
                    <a:pt x="217" y="50"/>
                  </a:lnTo>
                  <a:lnTo>
                    <a:pt x="216" y="49"/>
                  </a:lnTo>
                  <a:lnTo>
                    <a:pt x="214" y="50"/>
                  </a:lnTo>
                  <a:lnTo>
                    <a:pt x="213" y="50"/>
                  </a:lnTo>
                  <a:lnTo>
                    <a:pt x="213" y="49"/>
                  </a:lnTo>
                  <a:lnTo>
                    <a:pt x="211" y="49"/>
                  </a:lnTo>
                  <a:lnTo>
                    <a:pt x="211" y="50"/>
                  </a:lnTo>
                  <a:lnTo>
                    <a:pt x="210" y="50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208" y="47"/>
                  </a:lnTo>
                  <a:lnTo>
                    <a:pt x="207" y="46"/>
                  </a:lnTo>
                  <a:lnTo>
                    <a:pt x="207" y="44"/>
                  </a:lnTo>
                  <a:lnTo>
                    <a:pt x="204" y="44"/>
                  </a:lnTo>
                  <a:lnTo>
                    <a:pt x="203" y="46"/>
                  </a:lnTo>
                  <a:lnTo>
                    <a:pt x="203" y="44"/>
                  </a:lnTo>
                  <a:lnTo>
                    <a:pt x="201" y="46"/>
                  </a:lnTo>
                  <a:lnTo>
                    <a:pt x="200" y="46"/>
                  </a:lnTo>
                  <a:lnTo>
                    <a:pt x="197" y="49"/>
                  </a:lnTo>
                  <a:lnTo>
                    <a:pt x="198" y="49"/>
                  </a:lnTo>
                  <a:lnTo>
                    <a:pt x="198" y="50"/>
                  </a:lnTo>
                  <a:lnTo>
                    <a:pt x="197" y="50"/>
                  </a:lnTo>
                  <a:lnTo>
                    <a:pt x="197" y="51"/>
                  </a:lnTo>
                  <a:lnTo>
                    <a:pt x="198" y="51"/>
                  </a:lnTo>
                  <a:lnTo>
                    <a:pt x="193" y="55"/>
                  </a:lnTo>
                  <a:lnTo>
                    <a:pt x="188" y="57"/>
                  </a:lnTo>
                  <a:lnTo>
                    <a:pt x="183" y="57"/>
                  </a:lnTo>
                  <a:lnTo>
                    <a:pt x="179" y="54"/>
                  </a:lnTo>
                  <a:lnTo>
                    <a:pt x="175" y="54"/>
                  </a:lnTo>
                  <a:lnTo>
                    <a:pt x="173" y="55"/>
                  </a:lnTo>
                  <a:lnTo>
                    <a:pt x="173" y="56"/>
                  </a:lnTo>
                  <a:lnTo>
                    <a:pt x="172" y="56"/>
                  </a:lnTo>
                  <a:lnTo>
                    <a:pt x="170" y="57"/>
                  </a:lnTo>
                  <a:lnTo>
                    <a:pt x="170" y="60"/>
                  </a:lnTo>
                  <a:lnTo>
                    <a:pt x="172" y="61"/>
                  </a:lnTo>
                  <a:lnTo>
                    <a:pt x="173" y="61"/>
                  </a:lnTo>
                  <a:lnTo>
                    <a:pt x="173" y="62"/>
                  </a:lnTo>
                  <a:lnTo>
                    <a:pt x="174" y="62"/>
                  </a:lnTo>
                  <a:lnTo>
                    <a:pt x="174" y="63"/>
                  </a:lnTo>
                  <a:lnTo>
                    <a:pt x="178" y="67"/>
                  </a:lnTo>
                  <a:lnTo>
                    <a:pt x="179" y="67"/>
                  </a:lnTo>
                  <a:lnTo>
                    <a:pt x="180" y="68"/>
                  </a:lnTo>
                  <a:lnTo>
                    <a:pt x="176" y="68"/>
                  </a:lnTo>
                  <a:lnTo>
                    <a:pt x="176" y="72"/>
                  </a:lnTo>
                  <a:lnTo>
                    <a:pt x="178" y="74"/>
                  </a:lnTo>
                  <a:lnTo>
                    <a:pt x="179" y="75"/>
                  </a:lnTo>
                  <a:lnTo>
                    <a:pt x="180" y="75"/>
                  </a:lnTo>
                  <a:lnTo>
                    <a:pt x="181" y="77"/>
                  </a:lnTo>
                  <a:lnTo>
                    <a:pt x="183" y="77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6" y="75"/>
                  </a:lnTo>
                  <a:lnTo>
                    <a:pt x="186" y="77"/>
                  </a:lnTo>
                  <a:lnTo>
                    <a:pt x="187" y="78"/>
                  </a:lnTo>
                  <a:lnTo>
                    <a:pt x="192" y="78"/>
                  </a:lnTo>
                  <a:lnTo>
                    <a:pt x="192" y="80"/>
                  </a:lnTo>
                  <a:lnTo>
                    <a:pt x="193" y="80"/>
                  </a:lnTo>
                  <a:lnTo>
                    <a:pt x="194" y="81"/>
                  </a:lnTo>
                  <a:lnTo>
                    <a:pt x="197" y="85"/>
                  </a:lnTo>
                  <a:lnTo>
                    <a:pt x="200" y="87"/>
                  </a:lnTo>
                  <a:lnTo>
                    <a:pt x="200" y="89"/>
                  </a:lnTo>
                  <a:lnTo>
                    <a:pt x="199" y="90"/>
                  </a:lnTo>
                  <a:lnTo>
                    <a:pt x="197" y="91"/>
                  </a:lnTo>
                  <a:lnTo>
                    <a:pt x="195" y="90"/>
                  </a:lnTo>
                  <a:lnTo>
                    <a:pt x="195" y="89"/>
                  </a:lnTo>
                  <a:lnTo>
                    <a:pt x="194" y="87"/>
                  </a:lnTo>
                  <a:lnTo>
                    <a:pt x="193" y="87"/>
                  </a:lnTo>
                  <a:lnTo>
                    <a:pt x="193" y="85"/>
                  </a:lnTo>
                  <a:lnTo>
                    <a:pt x="189" y="81"/>
                  </a:lnTo>
                  <a:lnTo>
                    <a:pt x="186" y="81"/>
                  </a:lnTo>
                  <a:lnTo>
                    <a:pt x="182" y="78"/>
                  </a:lnTo>
                  <a:lnTo>
                    <a:pt x="181" y="78"/>
                  </a:lnTo>
                  <a:lnTo>
                    <a:pt x="180" y="77"/>
                  </a:lnTo>
                  <a:lnTo>
                    <a:pt x="179" y="78"/>
                  </a:lnTo>
                  <a:lnTo>
                    <a:pt x="178" y="77"/>
                  </a:lnTo>
                  <a:lnTo>
                    <a:pt x="176" y="77"/>
                  </a:lnTo>
                  <a:lnTo>
                    <a:pt x="174" y="78"/>
                  </a:lnTo>
                  <a:lnTo>
                    <a:pt x="172" y="78"/>
                  </a:lnTo>
                  <a:lnTo>
                    <a:pt x="170" y="79"/>
                  </a:lnTo>
                  <a:lnTo>
                    <a:pt x="170" y="81"/>
                  </a:lnTo>
                  <a:lnTo>
                    <a:pt x="172" y="83"/>
                  </a:lnTo>
                  <a:lnTo>
                    <a:pt x="172" y="84"/>
                  </a:lnTo>
                  <a:lnTo>
                    <a:pt x="173" y="85"/>
                  </a:lnTo>
                  <a:lnTo>
                    <a:pt x="174" y="85"/>
                  </a:lnTo>
                  <a:lnTo>
                    <a:pt x="174" y="86"/>
                  </a:lnTo>
                  <a:lnTo>
                    <a:pt x="175" y="86"/>
                  </a:lnTo>
                  <a:lnTo>
                    <a:pt x="178" y="87"/>
                  </a:lnTo>
                  <a:lnTo>
                    <a:pt x="179" y="87"/>
                  </a:lnTo>
                  <a:lnTo>
                    <a:pt x="179" y="89"/>
                  </a:lnTo>
                  <a:lnTo>
                    <a:pt x="180" y="89"/>
                  </a:lnTo>
                  <a:lnTo>
                    <a:pt x="180" y="90"/>
                  </a:lnTo>
                  <a:lnTo>
                    <a:pt x="182" y="90"/>
                  </a:lnTo>
                  <a:lnTo>
                    <a:pt x="183" y="91"/>
                  </a:lnTo>
                  <a:lnTo>
                    <a:pt x="182" y="92"/>
                  </a:lnTo>
                  <a:lnTo>
                    <a:pt x="182" y="93"/>
                  </a:lnTo>
                  <a:lnTo>
                    <a:pt x="183" y="93"/>
                  </a:lnTo>
                  <a:lnTo>
                    <a:pt x="183" y="96"/>
                  </a:lnTo>
                  <a:lnTo>
                    <a:pt x="185" y="96"/>
                  </a:lnTo>
                  <a:lnTo>
                    <a:pt x="185" y="97"/>
                  </a:lnTo>
                  <a:lnTo>
                    <a:pt x="183" y="97"/>
                  </a:lnTo>
                  <a:lnTo>
                    <a:pt x="183" y="100"/>
                  </a:lnTo>
                  <a:lnTo>
                    <a:pt x="181" y="100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7"/>
                  </a:lnTo>
                  <a:lnTo>
                    <a:pt x="175" y="94"/>
                  </a:lnTo>
                  <a:lnTo>
                    <a:pt x="174" y="93"/>
                  </a:lnTo>
                  <a:lnTo>
                    <a:pt x="175" y="93"/>
                  </a:lnTo>
                  <a:lnTo>
                    <a:pt x="175" y="92"/>
                  </a:lnTo>
                  <a:lnTo>
                    <a:pt x="174" y="92"/>
                  </a:lnTo>
                  <a:lnTo>
                    <a:pt x="174" y="91"/>
                  </a:lnTo>
                  <a:lnTo>
                    <a:pt x="170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64" y="84"/>
                  </a:lnTo>
                  <a:lnTo>
                    <a:pt x="162" y="83"/>
                  </a:lnTo>
                  <a:lnTo>
                    <a:pt x="157" y="83"/>
                  </a:lnTo>
                  <a:lnTo>
                    <a:pt x="156" y="85"/>
                  </a:lnTo>
                  <a:lnTo>
                    <a:pt x="156" y="89"/>
                  </a:lnTo>
                  <a:lnTo>
                    <a:pt x="157" y="89"/>
                  </a:lnTo>
                  <a:lnTo>
                    <a:pt x="157" y="90"/>
                  </a:lnTo>
                  <a:lnTo>
                    <a:pt x="158" y="90"/>
                  </a:lnTo>
                  <a:lnTo>
                    <a:pt x="158" y="91"/>
                  </a:lnTo>
                  <a:lnTo>
                    <a:pt x="162" y="94"/>
                  </a:lnTo>
                  <a:lnTo>
                    <a:pt x="169" y="98"/>
                  </a:lnTo>
                  <a:lnTo>
                    <a:pt x="169" y="99"/>
                  </a:lnTo>
                  <a:lnTo>
                    <a:pt x="170" y="99"/>
                  </a:lnTo>
                  <a:lnTo>
                    <a:pt x="170" y="100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67" y="102"/>
                  </a:lnTo>
                  <a:lnTo>
                    <a:pt x="161" y="99"/>
                  </a:lnTo>
                  <a:lnTo>
                    <a:pt x="157" y="99"/>
                  </a:lnTo>
                  <a:lnTo>
                    <a:pt x="157" y="96"/>
                  </a:lnTo>
                  <a:lnTo>
                    <a:pt x="156" y="96"/>
                  </a:lnTo>
                  <a:lnTo>
                    <a:pt x="156" y="93"/>
                  </a:lnTo>
                  <a:lnTo>
                    <a:pt x="155" y="92"/>
                  </a:lnTo>
                  <a:lnTo>
                    <a:pt x="154" y="92"/>
                  </a:lnTo>
                  <a:lnTo>
                    <a:pt x="155" y="90"/>
                  </a:lnTo>
                  <a:lnTo>
                    <a:pt x="155" y="86"/>
                  </a:lnTo>
                  <a:lnTo>
                    <a:pt x="151" y="83"/>
                  </a:lnTo>
                  <a:lnTo>
                    <a:pt x="148" y="83"/>
                  </a:lnTo>
                  <a:lnTo>
                    <a:pt x="145" y="80"/>
                  </a:lnTo>
                  <a:lnTo>
                    <a:pt x="144" y="80"/>
                  </a:lnTo>
                  <a:lnTo>
                    <a:pt x="142" y="78"/>
                  </a:lnTo>
                  <a:lnTo>
                    <a:pt x="139" y="77"/>
                  </a:lnTo>
                  <a:lnTo>
                    <a:pt x="138" y="75"/>
                  </a:lnTo>
                  <a:lnTo>
                    <a:pt x="137" y="77"/>
                  </a:lnTo>
                  <a:lnTo>
                    <a:pt x="137" y="74"/>
                  </a:lnTo>
                  <a:lnTo>
                    <a:pt x="136" y="73"/>
                  </a:lnTo>
                  <a:lnTo>
                    <a:pt x="136" y="72"/>
                  </a:lnTo>
                  <a:lnTo>
                    <a:pt x="133" y="69"/>
                  </a:lnTo>
                  <a:lnTo>
                    <a:pt x="139" y="69"/>
                  </a:lnTo>
                  <a:lnTo>
                    <a:pt x="139" y="68"/>
                  </a:lnTo>
                  <a:lnTo>
                    <a:pt x="141" y="67"/>
                  </a:lnTo>
                  <a:lnTo>
                    <a:pt x="141" y="66"/>
                  </a:lnTo>
                  <a:lnTo>
                    <a:pt x="139" y="65"/>
                  </a:lnTo>
                  <a:lnTo>
                    <a:pt x="139" y="63"/>
                  </a:lnTo>
                  <a:lnTo>
                    <a:pt x="138" y="62"/>
                  </a:lnTo>
                  <a:lnTo>
                    <a:pt x="137" y="62"/>
                  </a:lnTo>
                  <a:lnTo>
                    <a:pt x="137" y="61"/>
                  </a:lnTo>
                  <a:lnTo>
                    <a:pt x="135" y="62"/>
                  </a:lnTo>
                  <a:lnTo>
                    <a:pt x="136" y="63"/>
                  </a:lnTo>
                  <a:lnTo>
                    <a:pt x="133" y="66"/>
                  </a:lnTo>
                  <a:lnTo>
                    <a:pt x="131" y="66"/>
                  </a:lnTo>
                  <a:lnTo>
                    <a:pt x="131" y="68"/>
                  </a:lnTo>
                  <a:lnTo>
                    <a:pt x="130" y="68"/>
                  </a:lnTo>
                  <a:lnTo>
                    <a:pt x="130" y="69"/>
                  </a:lnTo>
                  <a:lnTo>
                    <a:pt x="129" y="69"/>
                  </a:lnTo>
                  <a:lnTo>
                    <a:pt x="129" y="68"/>
                  </a:lnTo>
                  <a:lnTo>
                    <a:pt x="127" y="68"/>
                  </a:lnTo>
                  <a:lnTo>
                    <a:pt x="127" y="71"/>
                  </a:lnTo>
                  <a:lnTo>
                    <a:pt x="124" y="71"/>
                  </a:lnTo>
                  <a:lnTo>
                    <a:pt x="124" y="72"/>
                  </a:lnTo>
                  <a:lnTo>
                    <a:pt x="125" y="73"/>
                  </a:lnTo>
                  <a:lnTo>
                    <a:pt x="125" y="75"/>
                  </a:lnTo>
                  <a:lnTo>
                    <a:pt x="126" y="77"/>
                  </a:lnTo>
                  <a:lnTo>
                    <a:pt x="127" y="77"/>
                  </a:lnTo>
                  <a:lnTo>
                    <a:pt x="126" y="78"/>
                  </a:lnTo>
                  <a:lnTo>
                    <a:pt x="125" y="80"/>
                  </a:lnTo>
                  <a:lnTo>
                    <a:pt x="124" y="84"/>
                  </a:lnTo>
                  <a:lnTo>
                    <a:pt x="124" y="85"/>
                  </a:lnTo>
                  <a:lnTo>
                    <a:pt x="123" y="89"/>
                  </a:lnTo>
                  <a:lnTo>
                    <a:pt x="123" y="91"/>
                  </a:lnTo>
                  <a:lnTo>
                    <a:pt x="124" y="92"/>
                  </a:lnTo>
                  <a:lnTo>
                    <a:pt x="123" y="93"/>
                  </a:lnTo>
                  <a:lnTo>
                    <a:pt x="123" y="94"/>
                  </a:lnTo>
                  <a:lnTo>
                    <a:pt x="124" y="94"/>
                  </a:lnTo>
                  <a:lnTo>
                    <a:pt x="124" y="97"/>
                  </a:lnTo>
                  <a:lnTo>
                    <a:pt x="126" y="98"/>
                  </a:lnTo>
                  <a:lnTo>
                    <a:pt x="127" y="98"/>
                  </a:lnTo>
                  <a:lnTo>
                    <a:pt x="127" y="99"/>
                  </a:lnTo>
                  <a:lnTo>
                    <a:pt x="129" y="99"/>
                  </a:lnTo>
                  <a:lnTo>
                    <a:pt x="129" y="100"/>
                  </a:lnTo>
                  <a:lnTo>
                    <a:pt x="130" y="103"/>
                  </a:lnTo>
                  <a:lnTo>
                    <a:pt x="130" y="104"/>
                  </a:lnTo>
                  <a:lnTo>
                    <a:pt x="132" y="105"/>
                  </a:lnTo>
                  <a:lnTo>
                    <a:pt x="135" y="108"/>
                  </a:lnTo>
                  <a:lnTo>
                    <a:pt x="135" y="109"/>
                  </a:lnTo>
                  <a:lnTo>
                    <a:pt x="136" y="110"/>
                  </a:lnTo>
                  <a:lnTo>
                    <a:pt x="136" y="112"/>
                  </a:lnTo>
                  <a:lnTo>
                    <a:pt x="138" y="120"/>
                  </a:lnTo>
                  <a:lnTo>
                    <a:pt x="139" y="121"/>
                  </a:lnTo>
                  <a:lnTo>
                    <a:pt x="144" y="123"/>
                  </a:lnTo>
                  <a:lnTo>
                    <a:pt x="145" y="124"/>
                  </a:lnTo>
                  <a:lnTo>
                    <a:pt x="147" y="127"/>
                  </a:lnTo>
                  <a:lnTo>
                    <a:pt x="150" y="132"/>
                  </a:lnTo>
                  <a:lnTo>
                    <a:pt x="152" y="134"/>
                  </a:lnTo>
                  <a:lnTo>
                    <a:pt x="154" y="137"/>
                  </a:lnTo>
                  <a:lnTo>
                    <a:pt x="156" y="141"/>
                  </a:lnTo>
                  <a:lnTo>
                    <a:pt x="156" y="142"/>
                  </a:lnTo>
                  <a:lnTo>
                    <a:pt x="155" y="142"/>
                  </a:lnTo>
                  <a:lnTo>
                    <a:pt x="154" y="143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49" y="146"/>
                  </a:lnTo>
                  <a:lnTo>
                    <a:pt x="148" y="147"/>
                  </a:lnTo>
                  <a:lnTo>
                    <a:pt x="143" y="147"/>
                  </a:lnTo>
                  <a:lnTo>
                    <a:pt x="144" y="146"/>
                  </a:lnTo>
                  <a:lnTo>
                    <a:pt x="144" y="145"/>
                  </a:lnTo>
                  <a:lnTo>
                    <a:pt x="145" y="143"/>
                  </a:lnTo>
                  <a:lnTo>
                    <a:pt x="147" y="143"/>
                  </a:lnTo>
                  <a:lnTo>
                    <a:pt x="145" y="146"/>
                  </a:lnTo>
                  <a:lnTo>
                    <a:pt x="149" y="145"/>
                  </a:lnTo>
                  <a:lnTo>
                    <a:pt x="149" y="143"/>
                  </a:lnTo>
                  <a:lnTo>
                    <a:pt x="150" y="143"/>
                  </a:lnTo>
                  <a:lnTo>
                    <a:pt x="150" y="141"/>
                  </a:lnTo>
                  <a:lnTo>
                    <a:pt x="149" y="140"/>
                  </a:lnTo>
                  <a:lnTo>
                    <a:pt x="149" y="137"/>
                  </a:lnTo>
                  <a:lnTo>
                    <a:pt x="148" y="136"/>
                  </a:lnTo>
                  <a:lnTo>
                    <a:pt x="147" y="136"/>
                  </a:lnTo>
                  <a:lnTo>
                    <a:pt x="147" y="135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39" y="133"/>
                  </a:lnTo>
                  <a:lnTo>
                    <a:pt x="138" y="134"/>
                  </a:lnTo>
                  <a:lnTo>
                    <a:pt x="138" y="135"/>
                  </a:lnTo>
                  <a:lnTo>
                    <a:pt x="139" y="135"/>
                  </a:lnTo>
                  <a:lnTo>
                    <a:pt x="138" y="136"/>
                  </a:lnTo>
                  <a:lnTo>
                    <a:pt x="135" y="136"/>
                  </a:lnTo>
                  <a:lnTo>
                    <a:pt x="133" y="137"/>
                  </a:lnTo>
                  <a:lnTo>
                    <a:pt x="133" y="140"/>
                  </a:lnTo>
                  <a:lnTo>
                    <a:pt x="135" y="143"/>
                  </a:lnTo>
                  <a:lnTo>
                    <a:pt x="136" y="143"/>
                  </a:lnTo>
                  <a:lnTo>
                    <a:pt x="136" y="141"/>
                  </a:lnTo>
                  <a:lnTo>
                    <a:pt x="137" y="142"/>
                  </a:lnTo>
                  <a:lnTo>
                    <a:pt x="137" y="143"/>
                  </a:lnTo>
                  <a:lnTo>
                    <a:pt x="138" y="145"/>
                  </a:lnTo>
                  <a:lnTo>
                    <a:pt x="138" y="146"/>
                  </a:lnTo>
                  <a:lnTo>
                    <a:pt x="141" y="146"/>
                  </a:lnTo>
                  <a:lnTo>
                    <a:pt x="141" y="147"/>
                  </a:lnTo>
                  <a:lnTo>
                    <a:pt x="142" y="148"/>
                  </a:lnTo>
                  <a:lnTo>
                    <a:pt x="141" y="149"/>
                  </a:lnTo>
                  <a:lnTo>
                    <a:pt x="142" y="149"/>
                  </a:lnTo>
                  <a:lnTo>
                    <a:pt x="139" y="151"/>
                  </a:lnTo>
                  <a:lnTo>
                    <a:pt x="139" y="152"/>
                  </a:lnTo>
                  <a:lnTo>
                    <a:pt x="142" y="151"/>
                  </a:lnTo>
                  <a:lnTo>
                    <a:pt x="143" y="149"/>
                  </a:lnTo>
                  <a:lnTo>
                    <a:pt x="144" y="149"/>
                  </a:lnTo>
                  <a:lnTo>
                    <a:pt x="144" y="151"/>
                  </a:lnTo>
                  <a:lnTo>
                    <a:pt x="143" y="151"/>
                  </a:lnTo>
                  <a:lnTo>
                    <a:pt x="142" y="152"/>
                  </a:lnTo>
                  <a:lnTo>
                    <a:pt x="142" y="154"/>
                  </a:lnTo>
                  <a:lnTo>
                    <a:pt x="139" y="154"/>
                  </a:lnTo>
                  <a:lnTo>
                    <a:pt x="139" y="155"/>
                  </a:lnTo>
                  <a:lnTo>
                    <a:pt x="138" y="155"/>
                  </a:lnTo>
                  <a:lnTo>
                    <a:pt x="137" y="157"/>
                  </a:lnTo>
                  <a:lnTo>
                    <a:pt x="136" y="155"/>
                  </a:lnTo>
                  <a:lnTo>
                    <a:pt x="135" y="155"/>
                  </a:lnTo>
                  <a:lnTo>
                    <a:pt x="135" y="158"/>
                  </a:lnTo>
                  <a:lnTo>
                    <a:pt x="132" y="158"/>
                  </a:lnTo>
                  <a:lnTo>
                    <a:pt x="132" y="159"/>
                  </a:lnTo>
                  <a:lnTo>
                    <a:pt x="130" y="159"/>
                  </a:lnTo>
                  <a:lnTo>
                    <a:pt x="130" y="158"/>
                  </a:lnTo>
                  <a:lnTo>
                    <a:pt x="129" y="158"/>
                  </a:lnTo>
                  <a:lnTo>
                    <a:pt x="129" y="159"/>
                  </a:lnTo>
                  <a:lnTo>
                    <a:pt x="127" y="159"/>
                  </a:lnTo>
                  <a:lnTo>
                    <a:pt x="127" y="158"/>
                  </a:lnTo>
                  <a:lnTo>
                    <a:pt x="126" y="158"/>
                  </a:lnTo>
                  <a:lnTo>
                    <a:pt x="125" y="157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21" y="159"/>
                  </a:lnTo>
                  <a:lnTo>
                    <a:pt x="121" y="160"/>
                  </a:lnTo>
                  <a:lnTo>
                    <a:pt x="124" y="159"/>
                  </a:lnTo>
                  <a:lnTo>
                    <a:pt x="124" y="160"/>
                  </a:lnTo>
                  <a:lnTo>
                    <a:pt x="123" y="160"/>
                  </a:lnTo>
                  <a:lnTo>
                    <a:pt x="123" y="161"/>
                  </a:lnTo>
                  <a:lnTo>
                    <a:pt x="126" y="161"/>
                  </a:lnTo>
                  <a:lnTo>
                    <a:pt x="129" y="160"/>
                  </a:lnTo>
                  <a:lnTo>
                    <a:pt x="131" y="163"/>
                  </a:lnTo>
                  <a:lnTo>
                    <a:pt x="131" y="164"/>
                  </a:lnTo>
                  <a:lnTo>
                    <a:pt x="135" y="164"/>
                  </a:lnTo>
                  <a:lnTo>
                    <a:pt x="136" y="165"/>
                  </a:lnTo>
                  <a:lnTo>
                    <a:pt x="137" y="164"/>
                  </a:lnTo>
                  <a:lnTo>
                    <a:pt x="138" y="164"/>
                  </a:lnTo>
                  <a:lnTo>
                    <a:pt x="139" y="165"/>
                  </a:lnTo>
                  <a:lnTo>
                    <a:pt x="142" y="165"/>
                  </a:lnTo>
                  <a:lnTo>
                    <a:pt x="143" y="166"/>
                  </a:lnTo>
                  <a:lnTo>
                    <a:pt x="144" y="166"/>
                  </a:lnTo>
                  <a:lnTo>
                    <a:pt x="145" y="171"/>
                  </a:lnTo>
                  <a:lnTo>
                    <a:pt x="147" y="172"/>
                  </a:lnTo>
                  <a:lnTo>
                    <a:pt x="147" y="171"/>
                  </a:lnTo>
                  <a:lnTo>
                    <a:pt x="149" y="171"/>
                  </a:lnTo>
                  <a:lnTo>
                    <a:pt x="150" y="170"/>
                  </a:lnTo>
                  <a:lnTo>
                    <a:pt x="149" y="170"/>
                  </a:lnTo>
                  <a:lnTo>
                    <a:pt x="149" y="169"/>
                  </a:lnTo>
                  <a:lnTo>
                    <a:pt x="150" y="169"/>
                  </a:lnTo>
                  <a:lnTo>
                    <a:pt x="151" y="170"/>
                  </a:lnTo>
                  <a:lnTo>
                    <a:pt x="152" y="170"/>
                  </a:lnTo>
                  <a:lnTo>
                    <a:pt x="154" y="171"/>
                  </a:lnTo>
                  <a:lnTo>
                    <a:pt x="155" y="171"/>
                  </a:lnTo>
                  <a:lnTo>
                    <a:pt x="155" y="172"/>
                  </a:lnTo>
                  <a:lnTo>
                    <a:pt x="156" y="172"/>
                  </a:lnTo>
                  <a:lnTo>
                    <a:pt x="154" y="174"/>
                  </a:lnTo>
                  <a:lnTo>
                    <a:pt x="154" y="176"/>
                  </a:lnTo>
                  <a:lnTo>
                    <a:pt x="155" y="176"/>
                  </a:lnTo>
                  <a:lnTo>
                    <a:pt x="156" y="177"/>
                  </a:lnTo>
                  <a:lnTo>
                    <a:pt x="157" y="177"/>
                  </a:lnTo>
                  <a:lnTo>
                    <a:pt x="157" y="178"/>
                  </a:lnTo>
                  <a:lnTo>
                    <a:pt x="155" y="178"/>
                  </a:lnTo>
                  <a:lnTo>
                    <a:pt x="156" y="179"/>
                  </a:lnTo>
                  <a:lnTo>
                    <a:pt x="163" y="179"/>
                  </a:lnTo>
                  <a:lnTo>
                    <a:pt x="164" y="178"/>
                  </a:lnTo>
                  <a:lnTo>
                    <a:pt x="167" y="180"/>
                  </a:lnTo>
                  <a:lnTo>
                    <a:pt x="166" y="180"/>
                  </a:lnTo>
                  <a:lnTo>
                    <a:pt x="166" y="182"/>
                  </a:lnTo>
                  <a:lnTo>
                    <a:pt x="167" y="182"/>
                  </a:lnTo>
                  <a:lnTo>
                    <a:pt x="167" y="183"/>
                  </a:lnTo>
                  <a:lnTo>
                    <a:pt x="168" y="184"/>
                  </a:lnTo>
                  <a:lnTo>
                    <a:pt x="169" y="186"/>
                  </a:lnTo>
                  <a:lnTo>
                    <a:pt x="172" y="188"/>
                  </a:lnTo>
                  <a:lnTo>
                    <a:pt x="176" y="188"/>
                  </a:lnTo>
                  <a:lnTo>
                    <a:pt x="180" y="190"/>
                  </a:lnTo>
                  <a:lnTo>
                    <a:pt x="181" y="190"/>
                  </a:lnTo>
                  <a:lnTo>
                    <a:pt x="185" y="194"/>
                  </a:lnTo>
                  <a:lnTo>
                    <a:pt x="186" y="194"/>
                  </a:lnTo>
                  <a:lnTo>
                    <a:pt x="186" y="195"/>
                  </a:lnTo>
                  <a:lnTo>
                    <a:pt x="187" y="195"/>
                  </a:lnTo>
                  <a:lnTo>
                    <a:pt x="187" y="197"/>
                  </a:lnTo>
                  <a:lnTo>
                    <a:pt x="186" y="197"/>
                  </a:lnTo>
                  <a:lnTo>
                    <a:pt x="186" y="198"/>
                  </a:lnTo>
                  <a:lnTo>
                    <a:pt x="185" y="198"/>
                  </a:lnTo>
                  <a:lnTo>
                    <a:pt x="183" y="200"/>
                  </a:lnTo>
                  <a:lnTo>
                    <a:pt x="183" y="203"/>
                  </a:lnTo>
                  <a:lnTo>
                    <a:pt x="185" y="204"/>
                  </a:lnTo>
                  <a:lnTo>
                    <a:pt x="185" y="207"/>
                  </a:lnTo>
                  <a:lnTo>
                    <a:pt x="183" y="208"/>
                  </a:lnTo>
                  <a:lnTo>
                    <a:pt x="185" y="208"/>
                  </a:lnTo>
                  <a:lnTo>
                    <a:pt x="185" y="210"/>
                  </a:lnTo>
                  <a:lnTo>
                    <a:pt x="186" y="210"/>
                  </a:lnTo>
                  <a:lnTo>
                    <a:pt x="186" y="212"/>
                  </a:lnTo>
                  <a:lnTo>
                    <a:pt x="185" y="212"/>
                  </a:lnTo>
                  <a:lnTo>
                    <a:pt x="185" y="213"/>
                  </a:lnTo>
                  <a:lnTo>
                    <a:pt x="186" y="213"/>
                  </a:lnTo>
                  <a:lnTo>
                    <a:pt x="186" y="215"/>
                  </a:lnTo>
                  <a:lnTo>
                    <a:pt x="187" y="216"/>
                  </a:lnTo>
                  <a:lnTo>
                    <a:pt x="187" y="219"/>
                  </a:lnTo>
                  <a:lnTo>
                    <a:pt x="186" y="220"/>
                  </a:lnTo>
                  <a:lnTo>
                    <a:pt x="187" y="220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6" y="222"/>
                  </a:lnTo>
                  <a:lnTo>
                    <a:pt x="187" y="222"/>
                  </a:lnTo>
                  <a:lnTo>
                    <a:pt x="185" y="225"/>
                  </a:lnTo>
                  <a:lnTo>
                    <a:pt x="185" y="223"/>
                  </a:lnTo>
                  <a:lnTo>
                    <a:pt x="181" y="223"/>
                  </a:lnTo>
                  <a:lnTo>
                    <a:pt x="181" y="220"/>
                  </a:lnTo>
                  <a:lnTo>
                    <a:pt x="180" y="221"/>
                  </a:lnTo>
                  <a:lnTo>
                    <a:pt x="180" y="217"/>
                  </a:lnTo>
                  <a:lnTo>
                    <a:pt x="179" y="217"/>
                  </a:lnTo>
                  <a:lnTo>
                    <a:pt x="179" y="216"/>
                  </a:lnTo>
                  <a:lnTo>
                    <a:pt x="178" y="216"/>
                  </a:lnTo>
                  <a:lnTo>
                    <a:pt x="178" y="215"/>
                  </a:lnTo>
                  <a:lnTo>
                    <a:pt x="175" y="215"/>
                  </a:lnTo>
                  <a:lnTo>
                    <a:pt x="175" y="216"/>
                  </a:lnTo>
                  <a:lnTo>
                    <a:pt x="174" y="216"/>
                  </a:lnTo>
                  <a:lnTo>
                    <a:pt x="174" y="214"/>
                  </a:lnTo>
                  <a:lnTo>
                    <a:pt x="173" y="214"/>
                  </a:lnTo>
                  <a:lnTo>
                    <a:pt x="173" y="213"/>
                  </a:lnTo>
                  <a:lnTo>
                    <a:pt x="170" y="210"/>
                  </a:lnTo>
                  <a:lnTo>
                    <a:pt x="170" y="209"/>
                  </a:lnTo>
                  <a:lnTo>
                    <a:pt x="168" y="209"/>
                  </a:lnTo>
                  <a:lnTo>
                    <a:pt x="168" y="208"/>
                  </a:lnTo>
                  <a:lnTo>
                    <a:pt x="166" y="208"/>
                  </a:lnTo>
                  <a:lnTo>
                    <a:pt x="164" y="207"/>
                  </a:lnTo>
                  <a:lnTo>
                    <a:pt x="167" y="204"/>
                  </a:lnTo>
                  <a:lnTo>
                    <a:pt x="167" y="203"/>
                  </a:lnTo>
                  <a:lnTo>
                    <a:pt x="163" y="203"/>
                  </a:lnTo>
                  <a:lnTo>
                    <a:pt x="163" y="204"/>
                  </a:lnTo>
                  <a:lnTo>
                    <a:pt x="161" y="204"/>
                  </a:lnTo>
                  <a:lnTo>
                    <a:pt x="158" y="206"/>
                  </a:lnTo>
                  <a:lnTo>
                    <a:pt x="158" y="207"/>
                  </a:lnTo>
                  <a:lnTo>
                    <a:pt x="151" y="207"/>
                  </a:lnTo>
                  <a:lnTo>
                    <a:pt x="149" y="208"/>
                  </a:lnTo>
                  <a:lnTo>
                    <a:pt x="148" y="209"/>
                  </a:lnTo>
                  <a:lnTo>
                    <a:pt x="145" y="210"/>
                  </a:lnTo>
                  <a:lnTo>
                    <a:pt x="142" y="210"/>
                  </a:lnTo>
                  <a:lnTo>
                    <a:pt x="142" y="212"/>
                  </a:lnTo>
                  <a:lnTo>
                    <a:pt x="141" y="212"/>
                  </a:lnTo>
                  <a:lnTo>
                    <a:pt x="142" y="213"/>
                  </a:lnTo>
                  <a:lnTo>
                    <a:pt x="142" y="214"/>
                  </a:lnTo>
                  <a:lnTo>
                    <a:pt x="147" y="214"/>
                  </a:lnTo>
                  <a:lnTo>
                    <a:pt x="149" y="216"/>
                  </a:lnTo>
                  <a:lnTo>
                    <a:pt x="149" y="217"/>
                  </a:lnTo>
                  <a:lnTo>
                    <a:pt x="148" y="219"/>
                  </a:lnTo>
                  <a:lnTo>
                    <a:pt x="147" y="219"/>
                  </a:lnTo>
                  <a:lnTo>
                    <a:pt x="147" y="220"/>
                  </a:lnTo>
                  <a:lnTo>
                    <a:pt x="148" y="220"/>
                  </a:lnTo>
                  <a:lnTo>
                    <a:pt x="148" y="221"/>
                  </a:lnTo>
                  <a:lnTo>
                    <a:pt x="149" y="221"/>
                  </a:lnTo>
                  <a:lnTo>
                    <a:pt x="149" y="222"/>
                  </a:lnTo>
                  <a:lnTo>
                    <a:pt x="148" y="222"/>
                  </a:lnTo>
                  <a:lnTo>
                    <a:pt x="149" y="223"/>
                  </a:lnTo>
                  <a:lnTo>
                    <a:pt x="149" y="225"/>
                  </a:lnTo>
                  <a:lnTo>
                    <a:pt x="148" y="225"/>
                  </a:lnTo>
                  <a:lnTo>
                    <a:pt x="148" y="226"/>
                  </a:lnTo>
                  <a:lnTo>
                    <a:pt x="149" y="226"/>
                  </a:lnTo>
                  <a:lnTo>
                    <a:pt x="149" y="227"/>
                  </a:lnTo>
                  <a:lnTo>
                    <a:pt x="151" y="228"/>
                  </a:lnTo>
                  <a:lnTo>
                    <a:pt x="151" y="227"/>
                  </a:lnTo>
                  <a:lnTo>
                    <a:pt x="152" y="229"/>
                  </a:lnTo>
                  <a:lnTo>
                    <a:pt x="154" y="229"/>
                  </a:lnTo>
                  <a:lnTo>
                    <a:pt x="155" y="231"/>
                  </a:lnTo>
                  <a:lnTo>
                    <a:pt x="156" y="231"/>
                  </a:lnTo>
                  <a:lnTo>
                    <a:pt x="156" y="227"/>
                  </a:lnTo>
                  <a:lnTo>
                    <a:pt x="155" y="227"/>
                  </a:lnTo>
                  <a:lnTo>
                    <a:pt x="155" y="226"/>
                  </a:lnTo>
                  <a:lnTo>
                    <a:pt x="156" y="225"/>
                  </a:lnTo>
                  <a:lnTo>
                    <a:pt x="158" y="225"/>
                  </a:lnTo>
                  <a:lnTo>
                    <a:pt x="158" y="227"/>
                  </a:lnTo>
                  <a:lnTo>
                    <a:pt x="157" y="228"/>
                  </a:lnTo>
                  <a:lnTo>
                    <a:pt x="157" y="229"/>
                  </a:lnTo>
                  <a:lnTo>
                    <a:pt x="158" y="231"/>
                  </a:lnTo>
                  <a:lnTo>
                    <a:pt x="158" y="232"/>
                  </a:lnTo>
                  <a:lnTo>
                    <a:pt x="160" y="232"/>
                  </a:lnTo>
                  <a:lnTo>
                    <a:pt x="161" y="233"/>
                  </a:lnTo>
                  <a:lnTo>
                    <a:pt x="162" y="233"/>
                  </a:lnTo>
                  <a:lnTo>
                    <a:pt x="163" y="234"/>
                  </a:lnTo>
                  <a:lnTo>
                    <a:pt x="163" y="237"/>
                  </a:lnTo>
                  <a:lnTo>
                    <a:pt x="154" y="237"/>
                  </a:lnTo>
                  <a:lnTo>
                    <a:pt x="155" y="238"/>
                  </a:lnTo>
                  <a:lnTo>
                    <a:pt x="152" y="238"/>
                  </a:lnTo>
                  <a:lnTo>
                    <a:pt x="151" y="239"/>
                  </a:lnTo>
                  <a:lnTo>
                    <a:pt x="152" y="239"/>
                  </a:lnTo>
                  <a:lnTo>
                    <a:pt x="152" y="240"/>
                  </a:lnTo>
                  <a:lnTo>
                    <a:pt x="150" y="240"/>
                  </a:lnTo>
                  <a:lnTo>
                    <a:pt x="149" y="241"/>
                  </a:lnTo>
                  <a:lnTo>
                    <a:pt x="150" y="241"/>
                  </a:lnTo>
                  <a:lnTo>
                    <a:pt x="150" y="243"/>
                  </a:lnTo>
                  <a:lnTo>
                    <a:pt x="148" y="243"/>
                  </a:lnTo>
                  <a:lnTo>
                    <a:pt x="148" y="241"/>
                  </a:lnTo>
                  <a:lnTo>
                    <a:pt x="147" y="241"/>
                  </a:lnTo>
                  <a:lnTo>
                    <a:pt x="147" y="240"/>
                  </a:lnTo>
                  <a:lnTo>
                    <a:pt x="144" y="240"/>
                  </a:lnTo>
                  <a:lnTo>
                    <a:pt x="144" y="238"/>
                  </a:lnTo>
                  <a:lnTo>
                    <a:pt x="145" y="238"/>
                  </a:lnTo>
                  <a:lnTo>
                    <a:pt x="147" y="237"/>
                  </a:lnTo>
                  <a:lnTo>
                    <a:pt x="147" y="234"/>
                  </a:lnTo>
                  <a:lnTo>
                    <a:pt x="144" y="234"/>
                  </a:lnTo>
                  <a:lnTo>
                    <a:pt x="143" y="233"/>
                  </a:lnTo>
                  <a:lnTo>
                    <a:pt x="142" y="234"/>
                  </a:lnTo>
                  <a:lnTo>
                    <a:pt x="141" y="233"/>
                  </a:lnTo>
                  <a:lnTo>
                    <a:pt x="141" y="232"/>
                  </a:lnTo>
                  <a:lnTo>
                    <a:pt x="139" y="231"/>
                  </a:lnTo>
                  <a:lnTo>
                    <a:pt x="136" y="231"/>
                  </a:lnTo>
                  <a:lnTo>
                    <a:pt x="135" y="232"/>
                  </a:lnTo>
                  <a:lnTo>
                    <a:pt x="133" y="231"/>
                  </a:lnTo>
                  <a:lnTo>
                    <a:pt x="133" y="229"/>
                  </a:lnTo>
                  <a:lnTo>
                    <a:pt x="132" y="228"/>
                  </a:lnTo>
                  <a:lnTo>
                    <a:pt x="132" y="227"/>
                  </a:lnTo>
                  <a:lnTo>
                    <a:pt x="131" y="227"/>
                  </a:lnTo>
                  <a:lnTo>
                    <a:pt x="130" y="228"/>
                  </a:lnTo>
                  <a:lnTo>
                    <a:pt x="130" y="233"/>
                  </a:lnTo>
                  <a:lnTo>
                    <a:pt x="131" y="234"/>
                  </a:lnTo>
                  <a:lnTo>
                    <a:pt x="131" y="238"/>
                  </a:lnTo>
                  <a:lnTo>
                    <a:pt x="133" y="240"/>
                  </a:lnTo>
                  <a:lnTo>
                    <a:pt x="133" y="243"/>
                  </a:lnTo>
                  <a:lnTo>
                    <a:pt x="135" y="243"/>
                  </a:lnTo>
                  <a:lnTo>
                    <a:pt x="135" y="244"/>
                  </a:lnTo>
                  <a:lnTo>
                    <a:pt x="136" y="245"/>
                  </a:lnTo>
                  <a:lnTo>
                    <a:pt x="137" y="247"/>
                  </a:lnTo>
                  <a:lnTo>
                    <a:pt x="137" y="249"/>
                  </a:lnTo>
                  <a:lnTo>
                    <a:pt x="138" y="249"/>
                  </a:lnTo>
                  <a:lnTo>
                    <a:pt x="137" y="250"/>
                  </a:lnTo>
                  <a:lnTo>
                    <a:pt x="137" y="252"/>
                  </a:lnTo>
                  <a:lnTo>
                    <a:pt x="139" y="252"/>
                  </a:lnTo>
                  <a:lnTo>
                    <a:pt x="139" y="253"/>
                  </a:lnTo>
                  <a:lnTo>
                    <a:pt x="141" y="255"/>
                  </a:lnTo>
                  <a:lnTo>
                    <a:pt x="139" y="255"/>
                  </a:lnTo>
                  <a:lnTo>
                    <a:pt x="142" y="257"/>
                  </a:lnTo>
                  <a:lnTo>
                    <a:pt x="142" y="259"/>
                  </a:lnTo>
                  <a:lnTo>
                    <a:pt x="141" y="259"/>
                  </a:lnTo>
                  <a:lnTo>
                    <a:pt x="142" y="260"/>
                  </a:lnTo>
                  <a:lnTo>
                    <a:pt x="142" y="263"/>
                  </a:lnTo>
                  <a:lnTo>
                    <a:pt x="143" y="265"/>
                  </a:lnTo>
                  <a:lnTo>
                    <a:pt x="145" y="268"/>
                  </a:lnTo>
                  <a:lnTo>
                    <a:pt x="145" y="269"/>
                  </a:lnTo>
                  <a:lnTo>
                    <a:pt x="144" y="270"/>
                  </a:lnTo>
                  <a:lnTo>
                    <a:pt x="147" y="270"/>
                  </a:lnTo>
                  <a:lnTo>
                    <a:pt x="147" y="271"/>
                  </a:lnTo>
                  <a:lnTo>
                    <a:pt x="145" y="271"/>
                  </a:lnTo>
                  <a:lnTo>
                    <a:pt x="145" y="272"/>
                  </a:lnTo>
                  <a:lnTo>
                    <a:pt x="143" y="272"/>
                  </a:lnTo>
                  <a:lnTo>
                    <a:pt x="143" y="275"/>
                  </a:lnTo>
                  <a:lnTo>
                    <a:pt x="144" y="275"/>
                  </a:lnTo>
                  <a:lnTo>
                    <a:pt x="143" y="276"/>
                  </a:lnTo>
                  <a:lnTo>
                    <a:pt x="143" y="278"/>
                  </a:lnTo>
                  <a:lnTo>
                    <a:pt x="144" y="280"/>
                  </a:lnTo>
                  <a:lnTo>
                    <a:pt x="144" y="281"/>
                  </a:lnTo>
                  <a:lnTo>
                    <a:pt x="145" y="281"/>
                  </a:lnTo>
                  <a:lnTo>
                    <a:pt x="145" y="282"/>
                  </a:lnTo>
                  <a:lnTo>
                    <a:pt x="148" y="282"/>
                  </a:lnTo>
                  <a:lnTo>
                    <a:pt x="148" y="284"/>
                  </a:lnTo>
                  <a:lnTo>
                    <a:pt x="147" y="284"/>
                  </a:lnTo>
                  <a:lnTo>
                    <a:pt x="150" y="288"/>
                  </a:lnTo>
                  <a:lnTo>
                    <a:pt x="150" y="289"/>
                  </a:lnTo>
                  <a:lnTo>
                    <a:pt x="148" y="288"/>
                  </a:lnTo>
                  <a:lnTo>
                    <a:pt x="145" y="288"/>
                  </a:lnTo>
                  <a:lnTo>
                    <a:pt x="144" y="287"/>
                  </a:lnTo>
                  <a:lnTo>
                    <a:pt x="144" y="284"/>
                  </a:lnTo>
                  <a:lnTo>
                    <a:pt x="143" y="284"/>
                  </a:lnTo>
                  <a:lnTo>
                    <a:pt x="143" y="283"/>
                  </a:lnTo>
                  <a:lnTo>
                    <a:pt x="141" y="284"/>
                  </a:lnTo>
                  <a:lnTo>
                    <a:pt x="139" y="283"/>
                  </a:lnTo>
                  <a:lnTo>
                    <a:pt x="138" y="281"/>
                  </a:lnTo>
                  <a:lnTo>
                    <a:pt x="138" y="280"/>
                  </a:lnTo>
                  <a:lnTo>
                    <a:pt x="136" y="278"/>
                  </a:lnTo>
                  <a:lnTo>
                    <a:pt x="137" y="277"/>
                  </a:lnTo>
                  <a:lnTo>
                    <a:pt x="135" y="275"/>
                  </a:lnTo>
                  <a:lnTo>
                    <a:pt x="135" y="276"/>
                  </a:lnTo>
                  <a:lnTo>
                    <a:pt x="133" y="276"/>
                  </a:lnTo>
                  <a:lnTo>
                    <a:pt x="133" y="270"/>
                  </a:lnTo>
                  <a:lnTo>
                    <a:pt x="132" y="270"/>
                  </a:lnTo>
                  <a:lnTo>
                    <a:pt x="131" y="269"/>
                  </a:lnTo>
                  <a:lnTo>
                    <a:pt x="125" y="269"/>
                  </a:lnTo>
                  <a:lnTo>
                    <a:pt x="124" y="270"/>
                  </a:lnTo>
                  <a:lnTo>
                    <a:pt x="124" y="272"/>
                  </a:lnTo>
                  <a:lnTo>
                    <a:pt x="123" y="274"/>
                  </a:lnTo>
                  <a:lnTo>
                    <a:pt x="121" y="274"/>
                  </a:lnTo>
                  <a:lnTo>
                    <a:pt x="121" y="275"/>
                  </a:lnTo>
                  <a:lnTo>
                    <a:pt x="123" y="276"/>
                  </a:lnTo>
                  <a:lnTo>
                    <a:pt x="123" y="277"/>
                  </a:lnTo>
                  <a:lnTo>
                    <a:pt x="121" y="277"/>
                  </a:lnTo>
                  <a:lnTo>
                    <a:pt x="121" y="276"/>
                  </a:lnTo>
                  <a:lnTo>
                    <a:pt x="120" y="277"/>
                  </a:lnTo>
                  <a:lnTo>
                    <a:pt x="121" y="278"/>
                  </a:lnTo>
                  <a:lnTo>
                    <a:pt x="121" y="280"/>
                  </a:lnTo>
                  <a:lnTo>
                    <a:pt x="120" y="280"/>
                  </a:lnTo>
                  <a:lnTo>
                    <a:pt x="120" y="278"/>
                  </a:lnTo>
                  <a:lnTo>
                    <a:pt x="119" y="280"/>
                  </a:lnTo>
                  <a:lnTo>
                    <a:pt x="119" y="283"/>
                  </a:lnTo>
                  <a:lnTo>
                    <a:pt x="120" y="284"/>
                  </a:lnTo>
                  <a:lnTo>
                    <a:pt x="120" y="290"/>
                  </a:lnTo>
                  <a:lnTo>
                    <a:pt x="119" y="290"/>
                  </a:lnTo>
                  <a:lnTo>
                    <a:pt x="119" y="288"/>
                  </a:lnTo>
                  <a:lnTo>
                    <a:pt x="118" y="287"/>
                  </a:lnTo>
                  <a:lnTo>
                    <a:pt x="117" y="287"/>
                  </a:lnTo>
                  <a:lnTo>
                    <a:pt x="117" y="286"/>
                  </a:lnTo>
                  <a:lnTo>
                    <a:pt x="114" y="286"/>
                  </a:lnTo>
                  <a:lnTo>
                    <a:pt x="114" y="282"/>
                  </a:lnTo>
                  <a:lnTo>
                    <a:pt x="116" y="283"/>
                  </a:lnTo>
                  <a:lnTo>
                    <a:pt x="116" y="280"/>
                  </a:lnTo>
                  <a:lnTo>
                    <a:pt x="114" y="280"/>
                  </a:lnTo>
                  <a:lnTo>
                    <a:pt x="114" y="276"/>
                  </a:lnTo>
                  <a:lnTo>
                    <a:pt x="116" y="275"/>
                  </a:lnTo>
                  <a:lnTo>
                    <a:pt x="114" y="275"/>
                  </a:lnTo>
                  <a:lnTo>
                    <a:pt x="113" y="274"/>
                  </a:lnTo>
                  <a:lnTo>
                    <a:pt x="113" y="271"/>
                  </a:lnTo>
                  <a:lnTo>
                    <a:pt x="112" y="271"/>
                  </a:lnTo>
                  <a:lnTo>
                    <a:pt x="112" y="269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5" y="263"/>
                  </a:lnTo>
                  <a:lnTo>
                    <a:pt x="105" y="262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02" y="257"/>
                  </a:lnTo>
                  <a:lnTo>
                    <a:pt x="100" y="257"/>
                  </a:lnTo>
                  <a:lnTo>
                    <a:pt x="99" y="258"/>
                  </a:lnTo>
                  <a:lnTo>
                    <a:pt x="98" y="258"/>
                  </a:lnTo>
                  <a:lnTo>
                    <a:pt x="96" y="259"/>
                  </a:lnTo>
                  <a:lnTo>
                    <a:pt x="96" y="265"/>
                  </a:lnTo>
                  <a:lnTo>
                    <a:pt x="95" y="265"/>
                  </a:lnTo>
                  <a:lnTo>
                    <a:pt x="95" y="266"/>
                  </a:lnTo>
                  <a:lnTo>
                    <a:pt x="96" y="266"/>
                  </a:lnTo>
                  <a:lnTo>
                    <a:pt x="96" y="269"/>
                  </a:lnTo>
                  <a:lnTo>
                    <a:pt x="98" y="269"/>
                  </a:lnTo>
                  <a:lnTo>
                    <a:pt x="98" y="270"/>
                  </a:lnTo>
                  <a:lnTo>
                    <a:pt x="96" y="270"/>
                  </a:lnTo>
                  <a:lnTo>
                    <a:pt x="96" y="271"/>
                  </a:lnTo>
                  <a:lnTo>
                    <a:pt x="95" y="272"/>
                  </a:lnTo>
                  <a:lnTo>
                    <a:pt x="94" y="272"/>
                  </a:lnTo>
                  <a:lnTo>
                    <a:pt x="94" y="274"/>
                  </a:lnTo>
                  <a:lnTo>
                    <a:pt x="92" y="269"/>
                  </a:lnTo>
                  <a:lnTo>
                    <a:pt x="90" y="269"/>
                  </a:lnTo>
                  <a:lnTo>
                    <a:pt x="89" y="270"/>
                  </a:lnTo>
                  <a:lnTo>
                    <a:pt x="86" y="266"/>
                  </a:lnTo>
                  <a:lnTo>
                    <a:pt x="86" y="264"/>
                  </a:lnTo>
                  <a:lnTo>
                    <a:pt x="87" y="263"/>
                  </a:lnTo>
                  <a:lnTo>
                    <a:pt x="87" y="260"/>
                  </a:lnTo>
                  <a:lnTo>
                    <a:pt x="85" y="260"/>
                  </a:lnTo>
                  <a:lnTo>
                    <a:pt x="85" y="259"/>
                  </a:lnTo>
                  <a:lnTo>
                    <a:pt x="82" y="257"/>
                  </a:lnTo>
                  <a:lnTo>
                    <a:pt x="81" y="255"/>
                  </a:lnTo>
                  <a:lnTo>
                    <a:pt x="81" y="249"/>
                  </a:lnTo>
                  <a:lnTo>
                    <a:pt x="86" y="244"/>
                  </a:lnTo>
                  <a:lnTo>
                    <a:pt x="86" y="238"/>
                  </a:lnTo>
                  <a:lnTo>
                    <a:pt x="82" y="232"/>
                  </a:lnTo>
                  <a:lnTo>
                    <a:pt x="81" y="229"/>
                  </a:lnTo>
                  <a:lnTo>
                    <a:pt x="80" y="229"/>
                  </a:lnTo>
                  <a:lnTo>
                    <a:pt x="76" y="227"/>
                  </a:lnTo>
                  <a:lnTo>
                    <a:pt x="76" y="226"/>
                  </a:lnTo>
                  <a:lnTo>
                    <a:pt x="75" y="226"/>
                  </a:lnTo>
                  <a:lnTo>
                    <a:pt x="74" y="225"/>
                  </a:lnTo>
                  <a:lnTo>
                    <a:pt x="71" y="223"/>
                  </a:lnTo>
                  <a:lnTo>
                    <a:pt x="69" y="223"/>
                  </a:lnTo>
                  <a:lnTo>
                    <a:pt x="70" y="222"/>
                  </a:lnTo>
                  <a:lnTo>
                    <a:pt x="70" y="220"/>
                  </a:lnTo>
                  <a:lnTo>
                    <a:pt x="69" y="217"/>
                  </a:lnTo>
                  <a:lnTo>
                    <a:pt x="68" y="216"/>
                  </a:lnTo>
                  <a:lnTo>
                    <a:pt x="67" y="216"/>
                  </a:lnTo>
                  <a:lnTo>
                    <a:pt x="62" y="214"/>
                  </a:lnTo>
                  <a:lnTo>
                    <a:pt x="62" y="213"/>
                  </a:lnTo>
                  <a:lnTo>
                    <a:pt x="63" y="209"/>
                  </a:lnTo>
                  <a:lnTo>
                    <a:pt x="65" y="209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70" y="204"/>
                  </a:lnTo>
                  <a:lnTo>
                    <a:pt x="69" y="204"/>
                  </a:lnTo>
                  <a:lnTo>
                    <a:pt x="71" y="202"/>
                  </a:lnTo>
                  <a:lnTo>
                    <a:pt x="73" y="200"/>
                  </a:lnTo>
                  <a:lnTo>
                    <a:pt x="73" y="195"/>
                  </a:lnTo>
                  <a:lnTo>
                    <a:pt x="74" y="196"/>
                  </a:lnTo>
                  <a:lnTo>
                    <a:pt x="74" y="195"/>
                  </a:lnTo>
                  <a:lnTo>
                    <a:pt x="77" y="195"/>
                  </a:lnTo>
                  <a:lnTo>
                    <a:pt x="79" y="197"/>
                  </a:lnTo>
                  <a:lnTo>
                    <a:pt x="85" y="197"/>
                  </a:lnTo>
                  <a:lnTo>
                    <a:pt x="87" y="195"/>
                  </a:lnTo>
                  <a:lnTo>
                    <a:pt x="88" y="191"/>
                  </a:lnTo>
                  <a:lnTo>
                    <a:pt x="89" y="190"/>
                  </a:lnTo>
                  <a:lnTo>
                    <a:pt x="93" y="188"/>
                  </a:lnTo>
                  <a:lnTo>
                    <a:pt x="98" y="188"/>
                  </a:lnTo>
                  <a:lnTo>
                    <a:pt x="98" y="189"/>
                  </a:lnTo>
                  <a:lnTo>
                    <a:pt x="100" y="189"/>
                  </a:lnTo>
                  <a:lnTo>
                    <a:pt x="100" y="190"/>
                  </a:lnTo>
                  <a:lnTo>
                    <a:pt x="101" y="191"/>
                  </a:lnTo>
                  <a:lnTo>
                    <a:pt x="105" y="191"/>
                  </a:lnTo>
                  <a:lnTo>
                    <a:pt x="105" y="192"/>
                  </a:lnTo>
                  <a:lnTo>
                    <a:pt x="106" y="194"/>
                  </a:lnTo>
                  <a:lnTo>
                    <a:pt x="106" y="195"/>
                  </a:lnTo>
                  <a:lnTo>
                    <a:pt x="108" y="195"/>
                  </a:lnTo>
                  <a:lnTo>
                    <a:pt x="108" y="196"/>
                  </a:lnTo>
                  <a:lnTo>
                    <a:pt x="113" y="196"/>
                  </a:lnTo>
                  <a:lnTo>
                    <a:pt x="116" y="198"/>
                  </a:lnTo>
                  <a:lnTo>
                    <a:pt x="120" y="198"/>
                  </a:lnTo>
                  <a:lnTo>
                    <a:pt x="127" y="202"/>
                  </a:lnTo>
                  <a:lnTo>
                    <a:pt x="129" y="203"/>
                  </a:lnTo>
                  <a:lnTo>
                    <a:pt x="132" y="206"/>
                  </a:lnTo>
                  <a:lnTo>
                    <a:pt x="132" y="207"/>
                  </a:lnTo>
                  <a:lnTo>
                    <a:pt x="133" y="207"/>
                  </a:lnTo>
                  <a:lnTo>
                    <a:pt x="133" y="208"/>
                  </a:lnTo>
                  <a:lnTo>
                    <a:pt x="135" y="209"/>
                  </a:lnTo>
                  <a:lnTo>
                    <a:pt x="139" y="209"/>
                  </a:lnTo>
                  <a:lnTo>
                    <a:pt x="139" y="208"/>
                  </a:lnTo>
                  <a:lnTo>
                    <a:pt x="141" y="207"/>
                  </a:lnTo>
                  <a:lnTo>
                    <a:pt x="139" y="207"/>
                  </a:lnTo>
                  <a:lnTo>
                    <a:pt x="139" y="206"/>
                  </a:lnTo>
                  <a:lnTo>
                    <a:pt x="138" y="206"/>
                  </a:lnTo>
                  <a:lnTo>
                    <a:pt x="137" y="204"/>
                  </a:lnTo>
                  <a:lnTo>
                    <a:pt x="135" y="204"/>
                  </a:lnTo>
                  <a:lnTo>
                    <a:pt x="136" y="203"/>
                  </a:lnTo>
                  <a:lnTo>
                    <a:pt x="137" y="203"/>
                  </a:lnTo>
                  <a:lnTo>
                    <a:pt x="139" y="201"/>
                  </a:lnTo>
                  <a:lnTo>
                    <a:pt x="141" y="201"/>
                  </a:lnTo>
                  <a:lnTo>
                    <a:pt x="142" y="202"/>
                  </a:lnTo>
                  <a:lnTo>
                    <a:pt x="143" y="202"/>
                  </a:lnTo>
                  <a:lnTo>
                    <a:pt x="144" y="203"/>
                  </a:lnTo>
                  <a:lnTo>
                    <a:pt x="145" y="202"/>
                  </a:lnTo>
                  <a:lnTo>
                    <a:pt x="149" y="202"/>
                  </a:lnTo>
                  <a:lnTo>
                    <a:pt x="149" y="201"/>
                  </a:lnTo>
                  <a:lnTo>
                    <a:pt x="150" y="201"/>
                  </a:lnTo>
                  <a:lnTo>
                    <a:pt x="150" y="198"/>
                  </a:lnTo>
                  <a:lnTo>
                    <a:pt x="149" y="198"/>
                  </a:lnTo>
                  <a:lnTo>
                    <a:pt x="150" y="197"/>
                  </a:lnTo>
                  <a:lnTo>
                    <a:pt x="148" y="197"/>
                  </a:lnTo>
                  <a:lnTo>
                    <a:pt x="147" y="196"/>
                  </a:lnTo>
                  <a:lnTo>
                    <a:pt x="148" y="196"/>
                  </a:lnTo>
                  <a:lnTo>
                    <a:pt x="147" y="195"/>
                  </a:lnTo>
                  <a:lnTo>
                    <a:pt x="144" y="196"/>
                  </a:lnTo>
                  <a:lnTo>
                    <a:pt x="143" y="196"/>
                  </a:lnTo>
                  <a:lnTo>
                    <a:pt x="143" y="194"/>
                  </a:lnTo>
                  <a:lnTo>
                    <a:pt x="138" y="194"/>
                  </a:lnTo>
                  <a:lnTo>
                    <a:pt x="138" y="195"/>
                  </a:lnTo>
                  <a:lnTo>
                    <a:pt x="137" y="196"/>
                  </a:lnTo>
                  <a:lnTo>
                    <a:pt x="137" y="192"/>
                  </a:lnTo>
                  <a:lnTo>
                    <a:pt x="136" y="194"/>
                  </a:lnTo>
                  <a:lnTo>
                    <a:pt x="133" y="194"/>
                  </a:lnTo>
                  <a:lnTo>
                    <a:pt x="131" y="192"/>
                  </a:lnTo>
                  <a:lnTo>
                    <a:pt x="132" y="192"/>
                  </a:lnTo>
                  <a:lnTo>
                    <a:pt x="132" y="191"/>
                  </a:lnTo>
                  <a:lnTo>
                    <a:pt x="133" y="191"/>
                  </a:lnTo>
                  <a:lnTo>
                    <a:pt x="132" y="190"/>
                  </a:lnTo>
                  <a:lnTo>
                    <a:pt x="131" y="190"/>
                  </a:lnTo>
                  <a:lnTo>
                    <a:pt x="130" y="189"/>
                  </a:lnTo>
                  <a:lnTo>
                    <a:pt x="129" y="189"/>
                  </a:lnTo>
                  <a:lnTo>
                    <a:pt x="127" y="188"/>
                  </a:lnTo>
                  <a:lnTo>
                    <a:pt x="127" y="185"/>
                  </a:lnTo>
                  <a:lnTo>
                    <a:pt x="126" y="185"/>
                  </a:lnTo>
                  <a:lnTo>
                    <a:pt x="124" y="188"/>
                  </a:lnTo>
                  <a:lnTo>
                    <a:pt x="124" y="190"/>
                  </a:lnTo>
                  <a:lnTo>
                    <a:pt x="123" y="190"/>
                  </a:lnTo>
                  <a:lnTo>
                    <a:pt x="123" y="189"/>
                  </a:lnTo>
                  <a:lnTo>
                    <a:pt x="121" y="189"/>
                  </a:lnTo>
                  <a:lnTo>
                    <a:pt x="121" y="186"/>
                  </a:lnTo>
                  <a:lnTo>
                    <a:pt x="119" y="184"/>
                  </a:lnTo>
                  <a:lnTo>
                    <a:pt x="119" y="183"/>
                  </a:lnTo>
                  <a:lnTo>
                    <a:pt x="117" y="183"/>
                  </a:lnTo>
                  <a:lnTo>
                    <a:pt x="117" y="182"/>
                  </a:lnTo>
                  <a:lnTo>
                    <a:pt x="116" y="182"/>
                  </a:lnTo>
                  <a:lnTo>
                    <a:pt x="117" y="183"/>
                  </a:lnTo>
                  <a:lnTo>
                    <a:pt x="117" y="184"/>
                  </a:lnTo>
                  <a:lnTo>
                    <a:pt x="116" y="184"/>
                  </a:lnTo>
                  <a:lnTo>
                    <a:pt x="114" y="185"/>
                  </a:lnTo>
                  <a:lnTo>
                    <a:pt x="116" y="185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3" y="186"/>
                  </a:lnTo>
                  <a:lnTo>
                    <a:pt x="111" y="188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7" y="188"/>
                  </a:lnTo>
                  <a:lnTo>
                    <a:pt x="106" y="188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5" y="185"/>
                  </a:lnTo>
                  <a:lnTo>
                    <a:pt x="104" y="185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100" y="185"/>
                  </a:lnTo>
                  <a:lnTo>
                    <a:pt x="99" y="184"/>
                  </a:lnTo>
                  <a:lnTo>
                    <a:pt x="96" y="184"/>
                  </a:lnTo>
                  <a:lnTo>
                    <a:pt x="94" y="185"/>
                  </a:lnTo>
                  <a:lnTo>
                    <a:pt x="93" y="185"/>
                  </a:lnTo>
                  <a:lnTo>
                    <a:pt x="93" y="184"/>
                  </a:lnTo>
                  <a:lnTo>
                    <a:pt x="92" y="184"/>
                  </a:lnTo>
                  <a:lnTo>
                    <a:pt x="90" y="186"/>
                  </a:lnTo>
                  <a:lnTo>
                    <a:pt x="89" y="186"/>
                  </a:lnTo>
                  <a:lnTo>
                    <a:pt x="89" y="188"/>
                  </a:lnTo>
                  <a:lnTo>
                    <a:pt x="88" y="188"/>
                  </a:lnTo>
                  <a:lnTo>
                    <a:pt x="87" y="186"/>
                  </a:lnTo>
                  <a:lnTo>
                    <a:pt x="85" y="186"/>
                  </a:lnTo>
                  <a:lnTo>
                    <a:pt x="83" y="188"/>
                  </a:lnTo>
                  <a:lnTo>
                    <a:pt x="82" y="186"/>
                  </a:lnTo>
                  <a:lnTo>
                    <a:pt x="79" y="190"/>
                  </a:lnTo>
                  <a:lnTo>
                    <a:pt x="77" y="190"/>
                  </a:lnTo>
                  <a:lnTo>
                    <a:pt x="77" y="186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3" y="180"/>
                  </a:lnTo>
                  <a:lnTo>
                    <a:pt x="71" y="179"/>
                  </a:lnTo>
                  <a:lnTo>
                    <a:pt x="70" y="179"/>
                  </a:lnTo>
                  <a:lnTo>
                    <a:pt x="71" y="183"/>
                  </a:lnTo>
                  <a:lnTo>
                    <a:pt x="71" y="185"/>
                  </a:lnTo>
                  <a:lnTo>
                    <a:pt x="69" y="185"/>
                  </a:lnTo>
                  <a:lnTo>
                    <a:pt x="69" y="186"/>
                  </a:lnTo>
                  <a:lnTo>
                    <a:pt x="68" y="186"/>
                  </a:lnTo>
                  <a:lnTo>
                    <a:pt x="68" y="188"/>
                  </a:lnTo>
                  <a:lnTo>
                    <a:pt x="64" y="188"/>
                  </a:lnTo>
                  <a:lnTo>
                    <a:pt x="64" y="190"/>
                  </a:lnTo>
                  <a:lnTo>
                    <a:pt x="63" y="190"/>
                  </a:lnTo>
                  <a:lnTo>
                    <a:pt x="63" y="188"/>
                  </a:lnTo>
                  <a:lnTo>
                    <a:pt x="61" y="188"/>
                  </a:lnTo>
                  <a:lnTo>
                    <a:pt x="62" y="186"/>
                  </a:lnTo>
                  <a:lnTo>
                    <a:pt x="61" y="186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3" y="184"/>
                  </a:lnTo>
                  <a:lnTo>
                    <a:pt x="61" y="184"/>
                  </a:lnTo>
                  <a:lnTo>
                    <a:pt x="61" y="183"/>
                  </a:lnTo>
                  <a:lnTo>
                    <a:pt x="62" y="183"/>
                  </a:lnTo>
                  <a:lnTo>
                    <a:pt x="62" y="182"/>
                  </a:lnTo>
                  <a:lnTo>
                    <a:pt x="61" y="180"/>
                  </a:lnTo>
                  <a:lnTo>
                    <a:pt x="61" y="177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8" y="177"/>
                  </a:lnTo>
                  <a:lnTo>
                    <a:pt x="57" y="177"/>
                  </a:lnTo>
                  <a:lnTo>
                    <a:pt x="58" y="174"/>
                  </a:lnTo>
                  <a:lnTo>
                    <a:pt x="58" y="173"/>
                  </a:lnTo>
                  <a:lnTo>
                    <a:pt x="57" y="172"/>
                  </a:lnTo>
                  <a:lnTo>
                    <a:pt x="56" y="170"/>
                  </a:lnTo>
                  <a:lnTo>
                    <a:pt x="54" y="170"/>
                  </a:lnTo>
                  <a:lnTo>
                    <a:pt x="54" y="169"/>
                  </a:lnTo>
                  <a:lnTo>
                    <a:pt x="52" y="164"/>
                  </a:lnTo>
                  <a:lnTo>
                    <a:pt x="51" y="163"/>
                  </a:lnTo>
                  <a:lnTo>
                    <a:pt x="50" y="163"/>
                  </a:lnTo>
                  <a:lnTo>
                    <a:pt x="50" y="164"/>
                  </a:lnTo>
                  <a:lnTo>
                    <a:pt x="49" y="164"/>
                  </a:lnTo>
                  <a:lnTo>
                    <a:pt x="48" y="165"/>
                  </a:lnTo>
                  <a:lnTo>
                    <a:pt x="48" y="164"/>
                  </a:lnTo>
                  <a:lnTo>
                    <a:pt x="46" y="164"/>
                  </a:lnTo>
                  <a:lnTo>
                    <a:pt x="45" y="163"/>
                  </a:lnTo>
                  <a:lnTo>
                    <a:pt x="46" y="161"/>
                  </a:lnTo>
                  <a:lnTo>
                    <a:pt x="46" y="160"/>
                  </a:lnTo>
                  <a:lnTo>
                    <a:pt x="48" y="159"/>
                  </a:lnTo>
                  <a:lnTo>
                    <a:pt x="49" y="159"/>
                  </a:lnTo>
                  <a:lnTo>
                    <a:pt x="46" y="157"/>
                  </a:lnTo>
                  <a:lnTo>
                    <a:pt x="46" y="155"/>
                  </a:lnTo>
                  <a:lnTo>
                    <a:pt x="48" y="154"/>
                  </a:lnTo>
                  <a:lnTo>
                    <a:pt x="48" y="155"/>
                  </a:lnTo>
                  <a:lnTo>
                    <a:pt x="49" y="155"/>
                  </a:lnTo>
                  <a:lnTo>
                    <a:pt x="49" y="157"/>
                  </a:lnTo>
                  <a:lnTo>
                    <a:pt x="50" y="155"/>
                  </a:lnTo>
                  <a:lnTo>
                    <a:pt x="54" y="155"/>
                  </a:lnTo>
                  <a:lnTo>
                    <a:pt x="54" y="154"/>
                  </a:lnTo>
                  <a:lnTo>
                    <a:pt x="55" y="155"/>
                  </a:lnTo>
                  <a:lnTo>
                    <a:pt x="58" y="155"/>
                  </a:lnTo>
                  <a:lnTo>
                    <a:pt x="58" y="158"/>
                  </a:lnTo>
                  <a:lnTo>
                    <a:pt x="60" y="158"/>
                  </a:lnTo>
                  <a:lnTo>
                    <a:pt x="61" y="159"/>
                  </a:lnTo>
                  <a:lnTo>
                    <a:pt x="61" y="157"/>
                  </a:lnTo>
                  <a:lnTo>
                    <a:pt x="62" y="157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3" y="157"/>
                  </a:lnTo>
                  <a:lnTo>
                    <a:pt x="63" y="153"/>
                  </a:lnTo>
                  <a:lnTo>
                    <a:pt x="64" y="153"/>
                  </a:lnTo>
                  <a:lnTo>
                    <a:pt x="64" y="152"/>
                  </a:lnTo>
                  <a:lnTo>
                    <a:pt x="61" y="148"/>
                  </a:lnTo>
                  <a:lnTo>
                    <a:pt x="61" y="149"/>
                  </a:lnTo>
                  <a:lnTo>
                    <a:pt x="60" y="149"/>
                  </a:lnTo>
                  <a:lnTo>
                    <a:pt x="58" y="151"/>
                  </a:lnTo>
                  <a:lnTo>
                    <a:pt x="60" y="152"/>
                  </a:lnTo>
                  <a:lnTo>
                    <a:pt x="57" y="151"/>
                  </a:lnTo>
                  <a:lnTo>
                    <a:pt x="56" y="151"/>
                  </a:lnTo>
                  <a:lnTo>
                    <a:pt x="56" y="149"/>
                  </a:lnTo>
                  <a:lnTo>
                    <a:pt x="55" y="151"/>
                  </a:lnTo>
                  <a:lnTo>
                    <a:pt x="55" y="148"/>
                  </a:lnTo>
                  <a:lnTo>
                    <a:pt x="50" y="148"/>
                  </a:lnTo>
                  <a:lnTo>
                    <a:pt x="50" y="146"/>
                  </a:lnTo>
                  <a:lnTo>
                    <a:pt x="49" y="146"/>
                  </a:lnTo>
                  <a:lnTo>
                    <a:pt x="49" y="147"/>
                  </a:lnTo>
                  <a:lnTo>
                    <a:pt x="48" y="147"/>
                  </a:lnTo>
                  <a:lnTo>
                    <a:pt x="48" y="149"/>
                  </a:lnTo>
                  <a:lnTo>
                    <a:pt x="46" y="151"/>
                  </a:lnTo>
                  <a:lnTo>
                    <a:pt x="49" y="153"/>
                  </a:lnTo>
                  <a:lnTo>
                    <a:pt x="46" y="153"/>
                  </a:lnTo>
                  <a:lnTo>
                    <a:pt x="46" y="154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4" y="152"/>
                  </a:lnTo>
                  <a:lnTo>
                    <a:pt x="45" y="152"/>
                  </a:lnTo>
                  <a:lnTo>
                    <a:pt x="45" y="151"/>
                  </a:lnTo>
                  <a:lnTo>
                    <a:pt x="44" y="149"/>
                  </a:lnTo>
                  <a:lnTo>
                    <a:pt x="44" y="148"/>
                  </a:lnTo>
                  <a:lnTo>
                    <a:pt x="36" y="140"/>
                  </a:lnTo>
                  <a:lnTo>
                    <a:pt x="34" y="140"/>
                  </a:lnTo>
                  <a:lnTo>
                    <a:pt x="36" y="139"/>
                  </a:lnTo>
                  <a:lnTo>
                    <a:pt x="34" y="139"/>
                  </a:lnTo>
                  <a:lnTo>
                    <a:pt x="34" y="137"/>
                  </a:lnTo>
                  <a:lnTo>
                    <a:pt x="36" y="137"/>
                  </a:lnTo>
                  <a:lnTo>
                    <a:pt x="36" y="136"/>
                  </a:lnTo>
                  <a:lnTo>
                    <a:pt x="34" y="136"/>
                  </a:lnTo>
                  <a:lnTo>
                    <a:pt x="34" y="137"/>
                  </a:lnTo>
                  <a:lnTo>
                    <a:pt x="33" y="136"/>
                  </a:lnTo>
                  <a:lnTo>
                    <a:pt x="30" y="136"/>
                  </a:lnTo>
                  <a:lnTo>
                    <a:pt x="27" y="134"/>
                  </a:lnTo>
                  <a:lnTo>
                    <a:pt x="27" y="133"/>
                  </a:lnTo>
                  <a:lnTo>
                    <a:pt x="26" y="132"/>
                  </a:lnTo>
                  <a:lnTo>
                    <a:pt x="26" y="130"/>
                  </a:lnTo>
                  <a:lnTo>
                    <a:pt x="25" y="130"/>
                  </a:lnTo>
                  <a:lnTo>
                    <a:pt x="25" y="129"/>
                  </a:lnTo>
                  <a:lnTo>
                    <a:pt x="24" y="128"/>
                  </a:lnTo>
                  <a:lnTo>
                    <a:pt x="26" y="128"/>
                  </a:lnTo>
                  <a:lnTo>
                    <a:pt x="26" y="127"/>
                  </a:lnTo>
                  <a:lnTo>
                    <a:pt x="25" y="127"/>
                  </a:lnTo>
                  <a:lnTo>
                    <a:pt x="24" y="126"/>
                  </a:lnTo>
                  <a:lnTo>
                    <a:pt x="25" y="126"/>
                  </a:lnTo>
                  <a:lnTo>
                    <a:pt x="26" y="124"/>
                  </a:lnTo>
                  <a:lnTo>
                    <a:pt x="25" y="124"/>
                  </a:lnTo>
                  <a:lnTo>
                    <a:pt x="25" y="123"/>
                  </a:lnTo>
                  <a:lnTo>
                    <a:pt x="20" y="123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3" y="121"/>
                  </a:lnTo>
                  <a:lnTo>
                    <a:pt x="23" y="118"/>
                  </a:lnTo>
                  <a:lnTo>
                    <a:pt x="21" y="117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5" y="116"/>
                  </a:lnTo>
                  <a:lnTo>
                    <a:pt x="25" y="115"/>
                  </a:lnTo>
                  <a:lnTo>
                    <a:pt x="27" y="112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6" y="110"/>
                  </a:lnTo>
                  <a:lnTo>
                    <a:pt x="27" y="110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7" y="108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30" y="103"/>
                  </a:lnTo>
                  <a:lnTo>
                    <a:pt x="29" y="102"/>
                  </a:lnTo>
                  <a:lnTo>
                    <a:pt x="27" y="98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3" y="93"/>
                  </a:lnTo>
                  <a:lnTo>
                    <a:pt x="34" y="94"/>
                  </a:lnTo>
                  <a:lnTo>
                    <a:pt x="36" y="93"/>
                  </a:lnTo>
                  <a:lnTo>
                    <a:pt x="40" y="93"/>
                  </a:lnTo>
                  <a:lnTo>
                    <a:pt x="42" y="92"/>
                  </a:lnTo>
                  <a:lnTo>
                    <a:pt x="43" y="92"/>
                  </a:lnTo>
                  <a:lnTo>
                    <a:pt x="43" y="87"/>
                  </a:lnTo>
                  <a:lnTo>
                    <a:pt x="44" y="87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6" y="80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48" y="74"/>
                  </a:lnTo>
                  <a:lnTo>
                    <a:pt x="50" y="72"/>
                  </a:lnTo>
                  <a:lnTo>
                    <a:pt x="55" y="72"/>
                  </a:lnTo>
                  <a:lnTo>
                    <a:pt x="55" y="69"/>
                  </a:lnTo>
                  <a:lnTo>
                    <a:pt x="56" y="68"/>
                  </a:lnTo>
                  <a:lnTo>
                    <a:pt x="57" y="68"/>
                  </a:lnTo>
                  <a:lnTo>
                    <a:pt x="57" y="67"/>
                  </a:lnTo>
                  <a:lnTo>
                    <a:pt x="58" y="67"/>
                  </a:lnTo>
                  <a:lnTo>
                    <a:pt x="58" y="59"/>
                  </a:lnTo>
                  <a:lnTo>
                    <a:pt x="56" y="56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3"/>
                  </a:lnTo>
                  <a:lnTo>
                    <a:pt x="56" y="50"/>
                  </a:lnTo>
                  <a:lnTo>
                    <a:pt x="62" y="50"/>
                  </a:lnTo>
                  <a:lnTo>
                    <a:pt x="64" y="49"/>
                  </a:lnTo>
                  <a:lnTo>
                    <a:pt x="68" y="49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71" y="49"/>
                  </a:lnTo>
                  <a:lnTo>
                    <a:pt x="74" y="47"/>
                  </a:lnTo>
                  <a:lnTo>
                    <a:pt x="75" y="47"/>
                  </a:lnTo>
                  <a:lnTo>
                    <a:pt x="79" y="48"/>
                  </a:lnTo>
                  <a:lnTo>
                    <a:pt x="80" y="49"/>
                  </a:lnTo>
                  <a:lnTo>
                    <a:pt x="82" y="49"/>
                  </a:lnTo>
                  <a:lnTo>
                    <a:pt x="83" y="48"/>
                  </a:lnTo>
                  <a:lnTo>
                    <a:pt x="85" y="48"/>
                  </a:lnTo>
                  <a:lnTo>
                    <a:pt x="85" y="47"/>
                  </a:lnTo>
                  <a:lnTo>
                    <a:pt x="86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89" y="46"/>
                  </a:lnTo>
                  <a:lnTo>
                    <a:pt x="90" y="46"/>
                  </a:lnTo>
                  <a:lnTo>
                    <a:pt x="90" y="43"/>
                  </a:lnTo>
                  <a:lnTo>
                    <a:pt x="94" y="40"/>
                  </a:lnTo>
                  <a:lnTo>
                    <a:pt x="95" y="40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8" y="35"/>
                  </a:lnTo>
                  <a:lnTo>
                    <a:pt x="100" y="35"/>
                  </a:lnTo>
                  <a:lnTo>
                    <a:pt x="100" y="34"/>
                  </a:lnTo>
                  <a:lnTo>
                    <a:pt x="101" y="34"/>
                  </a:lnTo>
                  <a:lnTo>
                    <a:pt x="101" y="35"/>
                  </a:lnTo>
                  <a:lnTo>
                    <a:pt x="105" y="35"/>
                  </a:lnTo>
                  <a:lnTo>
                    <a:pt x="106" y="34"/>
                  </a:lnTo>
                  <a:lnTo>
                    <a:pt x="107" y="34"/>
                  </a:lnTo>
                  <a:lnTo>
                    <a:pt x="108" y="32"/>
                  </a:lnTo>
                  <a:lnTo>
                    <a:pt x="108" y="34"/>
                  </a:lnTo>
                  <a:lnTo>
                    <a:pt x="112" y="34"/>
                  </a:lnTo>
                  <a:lnTo>
                    <a:pt x="112" y="35"/>
                  </a:lnTo>
                  <a:lnTo>
                    <a:pt x="116" y="35"/>
                  </a:lnTo>
                  <a:lnTo>
                    <a:pt x="117" y="36"/>
                  </a:lnTo>
                  <a:lnTo>
                    <a:pt x="119" y="36"/>
                  </a:lnTo>
                  <a:lnTo>
                    <a:pt x="120" y="35"/>
                  </a:lnTo>
                  <a:lnTo>
                    <a:pt x="121" y="35"/>
                  </a:lnTo>
                  <a:lnTo>
                    <a:pt x="123" y="36"/>
                  </a:lnTo>
                  <a:lnTo>
                    <a:pt x="123" y="35"/>
                  </a:lnTo>
                  <a:lnTo>
                    <a:pt x="125" y="35"/>
                  </a:lnTo>
                  <a:lnTo>
                    <a:pt x="125" y="32"/>
                  </a:lnTo>
                  <a:lnTo>
                    <a:pt x="127" y="32"/>
                  </a:lnTo>
                  <a:lnTo>
                    <a:pt x="127" y="34"/>
                  </a:lnTo>
                  <a:lnTo>
                    <a:pt x="129" y="34"/>
                  </a:lnTo>
                  <a:lnTo>
                    <a:pt x="129" y="35"/>
                  </a:lnTo>
                  <a:lnTo>
                    <a:pt x="130" y="34"/>
                  </a:lnTo>
                  <a:lnTo>
                    <a:pt x="130" y="26"/>
                  </a:lnTo>
                  <a:lnTo>
                    <a:pt x="131" y="26"/>
                  </a:lnTo>
                  <a:lnTo>
                    <a:pt x="131" y="24"/>
                  </a:lnTo>
                  <a:lnTo>
                    <a:pt x="132" y="23"/>
                  </a:lnTo>
                  <a:lnTo>
                    <a:pt x="138" y="23"/>
                  </a:lnTo>
                  <a:lnTo>
                    <a:pt x="147" y="24"/>
                  </a:lnTo>
                  <a:lnTo>
                    <a:pt x="149" y="24"/>
                  </a:lnTo>
                  <a:lnTo>
                    <a:pt x="150" y="23"/>
                  </a:lnTo>
                  <a:lnTo>
                    <a:pt x="150" y="22"/>
                  </a:lnTo>
                  <a:lnTo>
                    <a:pt x="152" y="19"/>
                  </a:lnTo>
                  <a:lnTo>
                    <a:pt x="154" y="19"/>
                  </a:lnTo>
                  <a:lnTo>
                    <a:pt x="154" y="20"/>
                  </a:lnTo>
                  <a:lnTo>
                    <a:pt x="155" y="20"/>
                  </a:lnTo>
                  <a:lnTo>
                    <a:pt x="155" y="22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8" y="20"/>
                  </a:lnTo>
                  <a:lnTo>
                    <a:pt x="158" y="19"/>
                  </a:lnTo>
                  <a:lnTo>
                    <a:pt x="163" y="19"/>
                  </a:lnTo>
                  <a:lnTo>
                    <a:pt x="166" y="22"/>
                  </a:lnTo>
                  <a:lnTo>
                    <a:pt x="167" y="22"/>
                  </a:lnTo>
                  <a:lnTo>
                    <a:pt x="169" y="19"/>
                  </a:lnTo>
                  <a:lnTo>
                    <a:pt x="173" y="19"/>
                  </a:lnTo>
                  <a:lnTo>
                    <a:pt x="174" y="18"/>
                  </a:lnTo>
                  <a:lnTo>
                    <a:pt x="176" y="18"/>
                  </a:lnTo>
                  <a:lnTo>
                    <a:pt x="179" y="16"/>
                  </a:lnTo>
                  <a:lnTo>
                    <a:pt x="180" y="16"/>
                  </a:lnTo>
                  <a:lnTo>
                    <a:pt x="181" y="18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3" y="16"/>
                  </a:lnTo>
                  <a:lnTo>
                    <a:pt x="185" y="17"/>
                  </a:lnTo>
                  <a:lnTo>
                    <a:pt x="186" y="17"/>
                  </a:lnTo>
                  <a:lnTo>
                    <a:pt x="186" y="12"/>
                  </a:lnTo>
                  <a:lnTo>
                    <a:pt x="189" y="12"/>
                  </a:lnTo>
                  <a:lnTo>
                    <a:pt x="189" y="13"/>
                  </a:lnTo>
                  <a:lnTo>
                    <a:pt x="191" y="13"/>
                  </a:lnTo>
                  <a:lnTo>
                    <a:pt x="191" y="12"/>
                  </a:lnTo>
                  <a:lnTo>
                    <a:pt x="192" y="11"/>
                  </a:lnTo>
                  <a:lnTo>
                    <a:pt x="194" y="11"/>
                  </a:lnTo>
                  <a:lnTo>
                    <a:pt x="195" y="12"/>
                  </a:lnTo>
                  <a:lnTo>
                    <a:pt x="195" y="13"/>
                  </a:lnTo>
                  <a:lnTo>
                    <a:pt x="199" y="13"/>
                  </a:lnTo>
                  <a:lnTo>
                    <a:pt x="200" y="12"/>
                  </a:lnTo>
                  <a:lnTo>
                    <a:pt x="203" y="12"/>
                  </a:lnTo>
                  <a:lnTo>
                    <a:pt x="203" y="11"/>
                  </a:lnTo>
                  <a:lnTo>
                    <a:pt x="206" y="11"/>
                  </a:lnTo>
                  <a:lnTo>
                    <a:pt x="206" y="14"/>
                  </a:lnTo>
                  <a:lnTo>
                    <a:pt x="207" y="14"/>
                  </a:lnTo>
                  <a:lnTo>
                    <a:pt x="207" y="16"/>
                  </a:lnTo>
                  <a:lnTo>
                    <a:pt x="208" y="16"/>
                  </a:lnTo>
                  <a:lnTo>
                    <a:pt x="208" y="18"/>
                  </a:lnTo>
                  <a:lnTo>
                    <a:pt x="211" y="18"/>
                  </a:lnTo>
                  <a:lnTo>
                    <a:pt x="212" y="19"/>
                  </a:lnTo>
                  <a:lnTo>
                    <a:pt x="213" y="19"/>
                  </a:lnTo>
                  <a:lnTo>
                    <a:pt x="213" y="20"/>
                  </a:lnTo>
                  <a:lnTo>
                    <a:pt x="216" y="22"/>
                  </a:lnTo>
                  <a:lnTo>
                    <a:pt x="216" y="23"/>
                  </a:lnTo>
                  <a:lnTo>
                    <a:pt x="217" y="23"/>
                  </a:lnTo>
                  <a:lnTo>
                    <a:pt x="217" y="20"/>
                  </a:lnTo>
                  <a:lnTo>
                    <a:pt x="219" y="20"/>
                  </a:lnTo>
                  <a:lnTo>
                    <a:pt x="220" y="19"/>
                  </a:lnTo>
                  <a:lnTo>
                    <a:pt x="223" y="20"/>
                  </a:lnTo>
                  <a:lnTo>
                    <a:pt x="229" y="23"/>
                  </a:lnTo>
                  <a:lnTo>
                    <a:pt x="230" y="23"/>
                  </a:lnTo>
                  <a:lnTo>
                    <a:pt x="230" y="24"/>
                  </a:lnTo>
                  <a:lnTo>
                    <a:pt x="231" y="24"/>
                  </a:lnTo>
                  <a:lnTo>
                    <a:pt x="232" y="25"/>
                  </a:lnTo>
                  <a:lnTo>
                    <a:pt x="234" y="25"/>
                  </a:lnTo>
                  <a:lnTo>
                    <a:pt x="235" y="28"/>
                  </a:lnTo>
                  <a:lnTo>
                    <a:pt x="236" y="29"/>
                  </a:lnTo>
                  <a:lnTo>
                    <a:pt x="238" y="29"/>
                  </a:lnTo>
                  <a:lnTo>
                    <a:pt x="244" y="26"/>
                  </a:lnTo>
                  <a:lnTo>
                    <a:pt x="248" y="26"/>
                  </a:lnTo>
                  <a:lnTo>
                    <a:pt x="248" y="24"/>
                  </a:lnTo>
                  <a:lnTo>
                    <a:pt x="253" y="24"/>
                  </a:lnTo>
                  <a:lnTo>
                    <a:pt x="253" y="25"/>
                  </a:lnTo>
                  <a:lnTo>
                    <a:pt x="255" y="25"/>
                  </a:lnTo>
                  <a:lnTo>
                    <a:pt x="256" y="24"/>
                  </a:lnTo>
                  <a:lnTo>
                    <a:pt x="257" y="24"/>
                  </a:lnTo>
                  <a:lnTo>
                    <a:pt x="260" y="23"/>
                  </a:lnTo>
                  <a:lnTo>
                    <a:pt x="261" y="23"/>
                  </a:lnTo>
                  <a:lnTo>
                    <a:pt x="262" y="25"/>
                  </a:lnTo>
                  <a:lnTo>
                    <a:pt x="263" y="25"/>
                  </a:lnTo>
                  <a:lnTo>
                    <a:pt x="265" y="24"/>
                  </a:lnTo>
                  <a:lnTo>
                    <a:pt x="267" y="24"/>
                  </a:lnTo>
                  <a:lnTo>
                    <a:pt x="268" y="23"/>
                  </a:lnTo>
                  <a:lnTo>
                    <a:pt x="269" y="23"/>
                  </a:lnTo>
                  <a:lnTo>
                    <a:pt x="273" y="22"/>
                  </a:lnTo>
                  <a:lnTo>
                    <a:pt x="274" y="22"/>
                  </a:lnTo>
                  <a:lnTo>
                    <a:pt x="274" y="18"/>
                  </a:lnTo>
                  <a:lnTo>
                    <a:pt x="275" y="18"/>
                  </a:lnTo>
                  <a:lnTo>
                    <a:pt x="275" y="17"/>
                  </a:lnTo>
                  <a:lnTo>
                    <a:pt x="274" y="16"/>
                  </a:lnTo>
                  <a:lnTo>
                    <a:pt x="274" y="14"/>
                  </a:lnTo>
                  <a:lnTo>
                    <a:pt x="275" y="13"/>
                  </a:lnTo>
                  <a:lnTo>
                    <a:pt x="275" y="12"/>
                  </a:lnTo>
                  <a:lnTo>
                    <a:pt x="274" y="12"/>
                  </a:lnTo>
                  <a:lnTo>
                    <a:pt x="274" y="11"/>
                  </a:lnTo>
                  <a:lnTo>
                    <a:pt x="273" y="11"/>
                  </a:lnTo>
                  <a:lnTo>
                    <a:pt x="273" y="7"/>
                  </a:lnTo>
                  <a:lnTo>
                    <a:pt x="272" y="7"/>
                  </a:lnTo>
                  <a:lnTo>
                    <a:pt x="272" y="6"/>
                  </a:lnTo>
                  <a:lnTo>
                    <a:pt x="270" y="6"/>
                  </a:lnTo>
                  <a:lnTo>
                    <a:pt x="270" y="3"/>
                  </a:lnTo>
                  <a:lnTo>
                    <a:pt x="272" y="3"/>
                  </a:lnTo>
                  <a:lnTo>
                    <a:pt x="273" y="1"/>
                  </a:lnTo>
                  <a:lnTo>
                    <a:pt x="276" y="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9"/>
            <p:cNvSpPr>
              <a:spLocks noEditPoints="1"/>
            </p:cNvSpPr>
            <p:nvPr/>
          </p:nvSpPr>
          <p:spPr bwMode="auto">
            <a:xfrm>
              <a:off x="3970338" y="3452813"/>
              <a:ext cx="693738" cy="1087438"/>
            </a:xfrm>
            <a:custGeom>
              <a:avLst/>
              <a:gdLst/>
              <a:ahLst/>
              <a:cxnLst>
                <a:cxn ang="0">
                  <a:pos x="260" y="596"/>
                </a:cxn>
                <a:cxn ang="0">
                  <a:pos x="170" y="411"/>
                </a:cxn>
                <a:cxn ang="0">
                  <a:pos x="180" y="337"/>
                </a:cxn>
                <a:cxn ang="0">
                  <a:pos x="113" y="287"/>
                </a:cxn>
                <a:cxn ang="0">
                  <a:pos x="123" y="319"/>
                </a:cxn>
                <a:cxn ang="0">
                  <a:pos x="81" y="343"/>
                </a:cxn>
                <a:cxn ang="0">
                  <a:pos x="30" y="335"/>
                </a:cxn>
                <a:cxn ang="0">
                  <a:pos x="63" y="282"/>
                </a:cxn>
                <a:cxn ang="0">
                  <a:pos x="150" y="229"/>
                </a:cxn>
                <a:cxn ang="0">
                  <a:pos x="88" y="234"/>
                </a:cxn>
                <a:cxn ang="0">
                  <a:pos x="111" y="212"/>
                </a:cxn>
                <a:cxn ang="0">
                  <a:pos x="78" y="168"/>
                </a:cxn>
                <a:cxn ang="0">
                  <a:pos x="98" y="184"/>
                </a:cxn>
                <a:cxn ang="0">
                  <a:pos x="86" y="165"/>
                </a:cxn>
                <a:cxn ang="0">
                  <a:pos x="86" y="130"/>
                </a:cxn>
                <a:cxn ang="0">
                  <a:pos x="58" y="124"/>
                </a:cxn>
                <a:cxn ang="0">
                  <a:pos x="56" y="88"/>
                </a:cxn>
                <a:cxn ang="0">
                  <a:pos x="51" y="83"/>
                </a:cxn>
                <a:cxn ang="0">
                  <a:pos x="109" y="131"/>
                </a:cxn>
                <a:cxn ang="0">
                  <a:pos x="79" y="103"/>
                </a:cxn>
                <a:cxn ang="0">
                  <a:pos x="61" y="75"/>
                </a:cxn>
                <a:cxn ang="0">
                  <a:pos x="94" y="36"/>
                </a:cxn>
                <a:cxn ang="0">
                  <a:pos x="81" y="61"/>
                </a:cxn>
                <a:cxn ang="0">
                  <a:pos x="62" y="45"/>
                </a:cxn>
                <a:cxn ang="0">
                  <a:pos x="236" y="3"/>
                </a:cxn>
                <a:cxn ang="0">
                  <a:pos x="179" y="62"/>
                </a:cxn>
                <a:cxn ang="0">
                  <a:pos x="186" y="92"/>
                </a:cxn>
                <a:cxn ang="0">
                  <a:pos x="267" y="79"/>
                </a:cxn>
                <a:cxn ang="0">
                  <a:pos x="248" y="174"/>
                </a:cxn>
                <a:cxn ang="0">
                  <a:pos x="223" y="210"/>
                </a:cxn>
                <a:cxn ang="0">
                  <a:pos x="299" y="273"/>
                </a:cxn>
                <a:cxn ang="0">
                  <a:pos x="354" y="357"/>
                </a:cxn>
                <a:cxn ang="0">
                  <a:pos x="370" y="427"/>
                </a:cxn>
                <a:cxn ang="0">
                  <a:pos x="417" y="499"/>
                </a:cxn>
                <a:cxn ang="0">
                  <a:pos x="381" y="534"/>
                </a:cxn>
                <a:cxn ang="0">
                  <a:pos x="390" y="574"/>
                </a:cxn>
                <a:cxn ang="0">
                  <a:pos x="298" y="580"/>
                </a:cxn>
                <a:cxn ang="0">
                  <a:pos x="217" y="591"/>
                </a:cxn>
                <a:cxn ang="0">
                  <a:pos x="178" y="607"/>
                </a:cxn>
                <a:cxn ang="0">
                  <a:pos x="124" y="620"/>
                </a:cxn>
                <a:cxn ang="0">
                  <a:pos x="185" y="552"/>
                </a:cxn>
                <a:cxn ang="0">
                  <a:pos x="237" y="528"/>
                </a:cxn>
                <a:cxn ang="0">
                  <a:pos x="178" y="516"/>
                </a:cxn>
                <a:cxn ang="0">
                  <a:pos x="144" y="517"/>
                </a:cxn>
                <a:cxn ang="0">
                  <a:pos x="197" y="458"/>
                </a:cxn>
                <a:cxn ang="0">
                  <a:pos x="187" y="413"/>
                </a:cxn>
                <a:cxn ang="0">
                  <a:pos x="238" y="378"/>
                </a:cxn>
                <a:cxn ang="0">
                  <a:pos x="227" y="343"/>
                </a:cxn>
                <a:cxn ang="0">
                  <a:pos x="200" y="295"/>
                </a:cxn>
                <a:cxn ang="0">
                  <a:pos x="155" y="302"/>
                </a:cxn>
                <a:cxn ang="0">
                  <a:pos x="157" y="223"/>
                </a:cxn>
                <a:cxn ang="0">
                  <a:pos x="149" y="216"/>
                </a:cxn>
                <a:cxn ang="0">
                  <a:pos x="132" y="236"/>
                </a:cxn>
                <a:cxn ang="0">
                  <a:pos x="124" y="218"/>
                </a:cxn>
                <a:cxn ang="0">
                  <a:pos x="134" y="175"/>
                </a:cxn>
                <a:cxn ang="0">
                  <a:pos x="144" y="149"/>
                </a:cxn>
                <a:cxn ang="0">
                  <a:pos x="113" y="152"/>
                </a:cxn>
                <a:cxn ang="0">
                  <a:pos x="129" y="125"/>
                </a:cxn>
                <a:cxn ang="0">
                  <a:pos x="117" y="88"/>
                </a:cxn>
                <a:cxn ang="0">
                  <a:pos x="131" y="67"/>
                </a:cxn>
                <a:cxn ang="0">
                  <a:pos x="136" y="36"/>
                </a:cxn>
                <a:cxn ang="0">
                  <a:pos x="166" y="11"/>
                </a:cxn>
                <a:cxn ang="0">
                  <a:pos x="221" y="5"/>
                </a:cxn>
              </a:cxnLst>
              <a:rect l="0" t="0" r="r" b="b"/>
              <a:pathLst>
                <a:path w="437" h="685">
                  <a:moveTo>
                    <a:pt x="268" y="679"/>
                  </a:moveTo>
                  <a:lnTo>
                    <a:pt x="275" y="679"/>
                  </a:lnTo>
                  <a:lnTo>
                    <a:pt x="278" y="681"/>
                  </a:lnTo>
                  <a:lnTo>
                    <a:pt x="278" y="685"/>
                  </a:lnTo>
                  <a:lnTo>
                    <a:pt x="277" y="684"/>
                  </a:lnTo>
                  <a:lnTo>
                    <a:pt x="274" y="684"/>
                  </a:lnTo>
                  <a:lnTo>
                    <a:pt x="273" y="683"/>
                  </a:lnTo>
                  <a:lnTo>
                    <a:pt x="272" y="683"/>
                  </a:lnTo>
                  <a:lnTo>
                    <a:pt x="272" y="684"/>
                  </a:lnTo>
                  <a:lnTo>
                    <a:pt x="268" y="684"/>
                  </a:lnTo>
                  <a:lnTo>
                    <a:pt x="269" y="683"/>
                  </a:lnTo>
                  <a:lnTo>
                    <a:pt x="268" y="682"/>
                  </a:lnTo>
                  <a:lnTo>
                    <a:pt x="268" y="679"/>
                  </a:lnTo>
                  <a:close/>
                  <a:moveTo>
                    <a:pt x="262" y="668"/>
                  </a:moveTo>
                  <a:lnTo>
                    <a:pt x="263" y="668"/>
                  </a:lnTo>
                  <a:lnTo>
                    <a:pt x="263" y="669"/>
                  </a:lnTo>
                  <a:lnTo>
                    <a:pt x="262" y="670"/>
                  </a:lnTo>
                  <a:lnTo>
                    <a:pt x="262" y="668"/>
                  </a:lnTo>
                  <a:close/>
                  <a:moveTo>
                    <a:pt x="256" y="663"/>
                  </a:moveTo>
                  <a:lnTo>
                    <a:pt x="257" y="664"/>
                  </a:lnTo>
                  <a:lnTo>
                    <a:pt x="256" y="665"/>
                  </a:lnTo>
                  <a:lnTo>
                    <a:pt x="256" y="668"/>
                  </a:lnTo>
                  <a:lnTo>
                    <a:pt x="255" y="669"/>
                  </a:lnTo>
                  <a:lnTo>
                    <a:pt x="250" y="669"/>
                  </a:lnTo>
                  <a:lnTo>
                    <a:pt x="250" y="668"/>
                  </a:lnTo>
                  <a:lnTo>
                    <a:pt x="252" y="668"/>
                  </a:lnTo>
                  <a:lnTo>
                    <a:pt x="250" y="666"/>
                  </a:lnTo>
                  <a:lnTo>
                    <a:pt x="253" y="666"/>
                  </a:lnTo>
                  <a:lnTo>
                    <a:pt x="254" y="664"/>
                  </a:lnTo>
                  <a:lnTo>
                    <a:pt x="255" y="664"/>
                  </a:lnTo>
                  <a:lnTo>
                    <a:pt x="256" y="663"/>
                  </a:lnTo>
                  <a:close/>
                  <a:moveTo>
                    <a:pt x="269" y="650"/>
                  </a:moveTo>
                  <a:lnTo>
                    <a:pt x="271" y="650"/>
                  </a:lnTo>
                  <a:lnTo>
                    <a:pt x="271" y="651"/>
                  </a:lnTo>
                  <a:lnTo>
                    <a:pt x="269" y="651"/>
                  </a:lnTo>
                  <a:lnTo>
                    <a:pt x="269" y="650"/>
                  </a:lnTo>
                  <a:close/>
                  <a:moveTo>
                    <a:pt x="271" y="648"/>
                  </a:moveTo>
                  <a:lnTo>
                    <a:pt x="272" y="648"/>
                  </a:lnTo>
                  <a:lnTo>
                    <a:pt x="272" y="650"/>
                  </a:lnTo>
                  <a:lnTo>
                    <a:pt x="271" y="650"/>
                  </a:lnTo>
                  <a:lnTo>
                    <a:pt x="271" y="648"/>
                  </a:lnTo>
                  <a:close/>
                  <a:moveTo>
                    <a:pt x="97" y="635"/>
                  </a:moveTo>
                  <a:lnTo>
                    <a:pt x="98" y="635"/>
                  </a:lnTo>
                  <a:lnTo>
                    <a:pt x="98" y="638"/>
                  </a:lnTo>
                  <a:lnTo>
                    <a:pt x="97" y="636"/>
                  </a:lnTo>
                  <a:lnTo>
                    <a:pt x="97" y="635"/>
                  </a:lnTo>
                  <a:close/>
                  <a:moveTo>
                    <a:pt x="95" y="634"/>
                  </a:moveTo>
                  <a:lnTo>
                    <a:pt x="97" y="634"/>
                  </a:lnTo>
                  <a:lnTo>
                    <a:pt x="95" y="635"/>
                  </a:lnTo>
                  <a:lnTo>
                    <a:pt x="95" y="634"/>
                  </a:lnTo>
                  <a:close/>
                  <a:moveTo>
                    <a:pt x="259" y="592"/>
                  </a:moveTo>
                  <a:lnTo>
                    <a:pt x="260" y="593"/>
                  </a:lnTo>
                  <a:lnTo>
                    <a:pt x="260" y="596"/>
                  </a:lnTo>
                  <a:lnTo>
                    <a:pt x="259" y="596"/>
                  </a:lnTo>
                  <a:lnTo>
                    <a:pt x="259" y="592"/>
                  </a:lnTo>
                  <a:close/>
                  <a:moveTo>
                    <a:pt x="306" y="580"/>
                  </a:moveTo>
                  <a:lnTo>
                    <a:pt x="309" y="580"/>
                  </a:lnTo>
                  <a:lnTo>
                    <a:pt x="315" y="583"/>
                  </a:lnTo>
                  <a:lnTo>
                    <a:pt x="317" y="583"/>
                  </a:lnTo>
                  <a:lnTo>
                    <a:pt x="317" y="584"/>
                  </a:lnTo>
                  <a:lnTo>
                    <a:pt x="318" y="585"/>
                  </a:lnTo>
                  <a:lnTo>
                    <a:pt x="318" y="586"/>
                  </a:lnTo>
                  <a:lnTo>
                    <a:pt x="316" y="586"/>
                  </a:lnTo>
                  <a:lnTo>
                    <a:pt x="316" y="587"/>
                  </a:lnTo>
                  <a:lnTo>
                    <a:pt x="315" y="589"/>
                  </a:lnTo>
                  <a:lnTo>
                    <a:pt x="314" y="589"/>
                  </a:lnTo>
                  <a:lnTo>
                    <a:pt x="314" y="591"/>
                  </a:lnTo>
                  <a:lnTo>
                    <a:pt x="309" y="592"/>
                  </a:lnTo>
                  <a:lnTo>
                    <a:pt x="308" y="592"/>
                  </a:lnTo>
                  <a:lnTo>
                    <a:pt x="302" y="589"/>
                  </a:lnTo>
                  <a:lnTo>
                    <a:pt x="302" y="587"/>
                  </a:lnTo>
                  <a:lnTo>
                    <a:pt x="300" y="587"/>
                  </a:lnTo>
                  <a:lnTo>
                    <a:pt x="299" y="586"/>
                  </a:lnTo>
                  <a:lnTo>
                    <a:pt x="298" y="587"/>
                  </a:lnTo>
                  <a:lnTo>
                    <a:pt x="297" y="587"/>
                  </a:lnTo>
                  <a:lnTo>
                    <a:pt x="298" y="586"/>
                  </a:lnTo>
                  <a:lnTo>
                    <a:pt x="299" y="584"/>
                  </a:lnTo>
                  <a:lnTo>
                    <a:pt x="303" y="583"/>
                  </a:lnTo>
                  <a:lnTo>
                    <a:pt x="303" y="584"/>
                  </a:lnTo>
                  <a:lnTo>
                    <a:pt x="304" y="584"/>
                  </a:lnTo>
                  <a:lnTo>
                    <a:pt x="305" y="583"/>
                  </a:lnTo>
                  <a:lnTo>
                    <a:pt x="306" y="580"/>
                  </a:lnTo>
                  <a:close/>
                  <a:moveTo>
                    <a:pt x="322" y="577"/>
                  </a:moveTo>
                  <a:lnTo>
                    <a:pt x="323" y="577"/>
                  </a:lnTo>
                  <a:lnTo>
                    <a:pt x="323" y="579"/>
                  </a:lnTo>
                  <a:lnTo>
                    <a:pt x="319" y="579"/>
                  </a:lnTo>
                  <a:lnTo>
                    <a:pt x="322" y="577"/>
                  </a:lnTo>
                  <a:close/>
                  <a:moveTo>
                    <a:pt x="411" y="496"/>
                  </a:moveTo>
                  <a:lnTo>
                    <a:pt x="414" y="497"/>
                  </a:lnTo>
                  <a:lnTo>
                    <a:pt x="414" y="498"/>
                  </a:lnTo>
                  <a:lnTo>
                    <a:pt x="416" y="498"/>
                  </a:lnTo>
                  <a:lnTo>
                    <a:pt x="415" y="497"/>
                  </a:lnTo>
                  <a:lnTo>
                    <a:pt x="412" y="496"/>
                  </a:lnTo>
                  <a:lnTo>
                    <a:pt x="411" y="496"/>
                  </a:lnTo>
                  <a:close/>
                  <a:moveTo>
                    <a:pt x="404" y="430"/>
                  </a:moveTo>
                  <a:lnTo>
                    <a:pt x="405" y="430"/>
                  </a:lnTo>
                  <a:lnTo>
                    <a:pt x="404" y="430"/>
                  </a:lnTo>
                  <a:close/>
                  <a:moveTo>
                    <a:pt x="166" y="405"/>
                  </a:moveTo>
                  <a:lnTo>
                    <a:pt x="167" y="405"/>
                  </a:lnTo>
                  <a:lnTo>
                    <a:pt x="167" y="406"/>
                  </a:lnTo>
                  <a:lnTo>
                    <a:pt x="168" y="405"/>
                  </a:lnTo>
                  <a:lnTo>
                    <a:pt x="168" y="406"/>
                  </a:lnTo>
                  <a:lnTo>
                    <a:pt x="169" y="407"/>
                  </a:lnTo>
                  <a:lnTo>
                    <a:pt x="169" y="408"/>
                  </a:lnTo>
                  <a:lnTo>
                    <a:pt x="170" y="410"/>
                  </a:lnTo>
                  <a:lnTo>
                    <a:pt x="170" y="411"/>
                  </a:lnTo>
                  <a:lnTo>
                    <a:pt x="169" y="411"/>
                  </a:lnTo>
                  <a:lnTo>
                    <a:pt x="169" y="410"/>
                  </a:lnTo>
                  <a:lnTo>
                    <a:pt x="168" y="408"/>
                  </a:lnTo>
                  <a:lnTo>
                    <a:pt x="166" y="408"/>
                  </a:lnTo>
                  <a:lnTo>
                    <a:pt x="165" y="406"/>
                  </a:lnTo>
                  <a:lnTo>
                    <a:pt x="166" y="405"/>
                  </a:lnTo>
                  <a:close/>
                  <a:moveTo>
                    <a:pt x="176" y="398"/>
                  </a:moveTo>
                  <a:lnTo>
                    <a:pt x="180" y="399"/>
                  </a:lnTo>
                  <a:lnTo>
                    <a:pt x="182" y="399"/>
                  </a:lnTo>
                  <a:lnTo>
                    <a:pt x="182" y="402"/>
                  </a:lnTo>
                  <a:lnTo>
                    <a:pt x="185" y="402"/>
                  </a:lnTo>
                  <a:lnTo>
                    <a:pt x="185" y="406"/>
                  </a:lnTo>
                  <a:lnTo>
                    <a:pt x="186" y="406"/>
                  </a:lnTo>
                  <a:lnTo>
                    <a:pt x="186" y="407"/>
                  </a:lnTo>
                  <a:lnTo>
                    <a:pt x="187" y="407"/>
                  </a:lnTo>
                  <a:lnTo>
                    <a:pt x="188" y="406"/>
                  </a:lnTo>
                  <a:lnTo>
                    <a:pt x="192" y="406"/>
                  </a:lnTo>
                  <a:lnTo>
                    <a:pt x="192" y="407"/>
                  </a:lnTo>
                  <a:lnTo>
                    <a:pt x="190" y="411"/>
                  </a:lnTo>
                  <a:lnTo>
                    <a:pt x="188" y="411"/>
                  </a:lnTo>
                  <a:lnTo>
                    <a:pt x="187" y="412"/>
                  </a:lnTo>
                  <a:lnTo>
                    <a:pt x="186" y="412"/>
                  </a:lnTo>
                  <a:lnTo>
                    <a:pt x="185" y="413"/>
                  </a:lnTo>
                  <a:lnTo>
                    <a:pt x="185" y="415"/>
                  </a:lnTo>
                  <a:lnTo>
                    <a:pt x="182" y="417"/>
                  </a:lnTo>
                  <a:lnTo>
                    <a:pt x="180" y="419"/>
                  </a:lnTo>
                  <a:lnTo>
                    <a:pt x="179" y="419"/>
                  </a:lnTo>
                  <a:lnTo>
                    <a:pt x="178" y="418"/>
                  </a:lnTo>
                  <a:lnTo>
                    <a:pt x="178" y="419"/>
                  </a:lnTo>
                  <a:lnTo>
                    <a:pt x="176" y="419"/>
                  </a:lnTo>
                  <a:lnTo>
                    <a:pt x="176" y="417"/>
                  </a:lnTo>
                  <a:lnTo>
                    <a:pt x="178" y="417"/>
                  </a:lnTo>
                  <a:lnTo>
                    <a:pt x="178" y="414"/>
                  </a:lnTo>
                  <a:lnTo>
                    <a:pt x="176" y="415"/>
                  </a:lnTo>
                  <a:lnTo>
                    <a:pt x="176" y="417"/>
                  </a:lnTo>
                  <a:lnTo>
                    <a:pt x="175" y="417"/>
                  </a:lnTo>
                  <a:lnTo>
                    <a:pt x="174" y="415"/>
                  </a:lnTo>
                  <a:lnTo>
                    <a:pt x="173" y="415"/>
                  </a:lnTo>
                  <a:lnTo>
                    <a:pt x="173" y="413"/>
                  </a:lnTo>
                  <a:lnTo>
                    <a:pt x="172" y="412"/>
                  </a:lnTo>
                  <a:lnTo>
                    <a:pt x="170" y="410"/>
                  </a:lnTo>
                  <a:lnTo>
                    <a:pt x="170" y="400"/>
                  </a:lnTo>
                  <a:lnTo>
                    <a:pt x="176" y="398"/>
                  </a:lnTo>
                  <a:close/>
                  <a:moveTo>
                    <a:pt x="178" y="327"/>
                  </a:moveTo>
                  <a:lnTo>
                    <a:pt x="179" y="327"/>
                  </a:lnTo>
                  <a:lnTo>
                    <a:pt x="179" y="328"/>
                  </a:lnTo>
                  <a:lnTo>
                    <a:pt x="178" y="331"/>
                  </a:lnTo>
                  <a:lnTo>
                    <a:pt x="179" y="332"/>
                  </a:lnTo>
                  <a:lnTo>
                    <a:pt x="179" y="334"/>
                  </a:lnTo>
                  <a:lnTo>
                    <a:pt x="180" y="334"/>
                  </a:lnTo>
                  <a:lnTo>
                    <a:pt x="181" y="335"/>
                  </a:lnTo>
                  <a:lnTo>
                    <a:pt x="181" y="337"/>
                  </a:lnTo>
                  <a:lnTo>
                    <a:pt x="180" y="337"/>
                  </a:lnTo>
                  <a:lnTo>
                    <a:pt x="180" y="338"/>
                  </a:lnTo>
                  <a:lnTo>
                    <a:pt x="179" y="339"/>
                  </a:lnTo>
                  <a:lnTo>
                    <a:pt x="179" y="340"/>
                  </a:lnTo>
                  <a:lnTo>
                    <a:pt x="178" y="341"/>
                  </a:lnTo>
                  <a:lnTo>
                    <a:pt x="178" y="343"/>
                  </a:lnTo>
                  <a:lnTo>
                    <a:pt x="170" y="350"/>
                  </a:lnTo>
                  <a:lnTo>
                    <a:pt x="169" y="350"/>
                  </a:lnTo>
                  <a:lnTo>
                    <a:pt x="169" y="351"/>
                  </a:lnTo>
                  <a:lnTo>
                    <a:pt x="168" y="353"/>
                  </a:lnTo>
                  <a:lnTo>
                    <a:pt x="168" y="352"/>
                  </a:lnTo>
                  <a:lnTo>
                    <a:pt x="166" y="352"/>
                  </a:lnTo>
                  <a:lnTo>
                    <a:pt x="165" y="351"/>
                  </a:lnTo>
                  <a:lnTo>
                    <a:pt x="163" y="351"/>
                  </a:lnTo>
                  <a:lnTo>
                    <a:pt x="162" y="352"/>
                  </a:lnTo>
                  <a:lnTo>
                    <a:pt x="161" y="352"/>
                  </a:lnTo>
                  <a:lnTo>
                    <a:pt x="161" y="351"/>
                  </a:lnTo>
                  <a:lnTo>
                    <a:pt x="162" y="351"/>
                  </a:lnTo>
                  <a:lnTo>
                    <a:pt x="162" y="350"/>
                  </a:lnTo>
                  <a:lnTo>
                    <a:pt x="163" y="347"/>
                  </a:lnTo>
                  <a:lnTo>
                    <a:pt x="163" y="344"/>
                  </a:lnTo>
                  <a:lnTo>
                    <a:pt x="165" y="343"/>
                  </a:lnTo>
                  <a:lnTo>
                    <a:pt x="165" y="341"/>
                  </a:lnTo>
                  <a:lnTo>
                    <a:pt x="169" y="337"/>
                  </a:lnTo>
                  <a:lnTo>
                    <a:pt x="170" y="332"/>
                  </a:lnTo>
                  <a:lnTo>
                    <a:pt x="173" y="330"/>
                  </a:lnTo>
                  <a:lnTo>
                    <a:pt x="178" y="327"/>
                  </a:lnTo>
                  <a:close/>
                  <a:moveTo>
                    <a:pt x="201" y="294"/>
                  </a:moveTo>
                  <a:lnTo>
                    <a:pt x="203" y="294"/>
                  </a:lnTo>
                  <a:lnTo>
                    <a:pt x="203" y="295"/>
                  </a:lnTo>
                  <a:lnTo>
                    <a:pt x="201" y="295"/>
                  </a:lnTo>
                  <a:lnTo>
                    <a:pt x="201" y="294"/>
                  </a:lnTo>
                  <a:close/>
                  <a:moveTo>
                    <a:pt x="88" y="266"/>
                  </a:moveTo>
                  <a:lnTo>
                    <a:pt x="89" y="266"/>
                  </a:lnTo>
                  <a:lnTo>
                    <a:pt x="91" y="267"/>
                  </a:lnTo>
                  <a:lnTo>
                    <a:pt x="92" y="267"/>
                  </a:lnTo>
                  <a:lnTo>
                    <a:pt x="94" y="266"/>
                  </a:lnTo>
                  <a:lnTo>
                    <a:pt x="95" y="266"/>
                  </a:lnTo>
                  <a:lnTo>
                    <a:pt x="99" y="269"/>
                  </a:lnTo>
                  <a:lnTo>
                    <a:pt x="103" y="269"/>
                  </a:lnTo>
                  <a:lnTo>
                    <a:pt x="103" y="267"/>
                  </a:lnTo>
                  <a:lnTo>
                    <a:pt x="105" y="269"/>
                  </a:lnTo>
                  <a:lnTo>
                    <a:pt x="106" y="269"/>
                  </a:lnTo>
                  <a:lnTo>
                    <a:pt x="106" y="270"/>
                  </a:lnTo>
                  <a:lnTo>
                    <a:pt x="109" y="272"/>
                  </a:lnTo>
                  <a:lnTo>
                    <a:pt x="109" y="276"/>
                  </a:lnTo>
                  <a:lnTo>
                    <a:pt x="107" y="277"/>
                  </a:lnTo>
                  <a:lnTo>
                    <a:pt x="107" y="279"/>
                  </a:lnTo>
                  <a:lnTo>
                    <a:pt x="110" y="279"/>
                  </a:lnTo>
                  <a:lnTo>
                    <a:pt x="111" y="281"/>
                  </a:lnTo>
                  <a:lnTo>
                    <a:pt x="111" y="283"/>
                  </a:lnTo>
                  <a:lnTo>
                    <a:pt x="110" y="285"/>
                  </a:lnTo>
                  <a:lnTo>
                    <a:pt x="112" y="285"/>
                  </a:lnTo>
                  <a:lnTo>
                    <a:pt x="113" y="287"/>
                  </a:lnTo>
                  <a:lnTo>
                    <a:pt x="113" y="288"/>
                  </a:lnTo>
                  <a:lnTo>
                    <a:pt x="114" y="289"/>
                  </a:lnTo>
                  <a:lnTo>
                    <a:pt x="114" y="290"/>
                  </a:lnTo>
                  <a:lnTo>
                    <a:pt x="117" y="292"/>
                  </a:lnTo>
                  <a:lnTo>
                    <a:pt x="117" y="294"/>
                  </a:lnTo>
                  <a:lnTo>
                    <a:pt x="118" y="295"/>
                  </a:lnTo>
                  <a:lnTo>
                    <a:pt x="118" y="297"/>
                  </a:lnTo>
                  <a:lnTo>
                    <a:pt x="119" y="298"/>
                  </a:lnTo>
                  <a:lnTo>
                    <a:pt x="120" y="298"/>
                  </a:lnTo>
                  <a:lnTo>
                    <a:pt x="118" y="296"/>
                  </a:lnTo>
                  <a:lnTo>
                    <a:pt x="119" y="295"/>
                  </a:lnTo>
                  <a:lnTo>
                    <a:pt x="120" y="295"/>
                  </a:lnTo>
                  <a:lnTo>
                    <a:pt x="123" y="297"/>
                  </a:lnTo>
                  <a:lnTo>
                    <a:pt x="123" y="302"/>
                  </a:lnTo>
                  <a:lnTo>
                    <a:pt x="122" y="303"/>
                  </a:lnTo>
                  <a:lnTo>
                    <a:pt x="122" y="304"/>
                  </a:lnTo>
                  <a:lnTo>
                    <a:pt x="120" y="304"/>
                  </a:lnTo>
                  <a:lnTo>
                    <a:pt x="117" y="306"/>
                  </a:lnTo>
                  <a:lnTo>
                    <a:pt x="114" y="308"/>
                  </a:lnTo>
                  <a:lnTo>
                    <a:pt x="113" y="310"/>
                  </a:lnTo>
                  <a:lnTo>
                    <a:pt x="113" y="313"/>
                  </a:lnTo>
                  <a:lnTo>
                    <a:pt x="114" y="313"/>
                  </a:lnTo>
                  <a:lnTo>
                    <a:pt x="116" y="312"/>
                  </a:lnTo>
                  <a:lnTo>
                    <a:pt x="116" y="310"/>
                  </a:lnTo>
                  <a:lnTo>
                    <a:pt x="117" y="310"/>
                  </a:lnTo>
                  <a:lnTo>
                    <a:pt x="119" y="308"/>
                  </a:lnTo>
                  <a:lnTo>
                    <a:pt x="128" y="308"/>
                  </a:lnTo>
                  <a:lnTo>
                    <a:pt x="129" y="309"/>
                  </a:lnTo>
                  <a:lnTo>
                    <a:pt x="130" y="309"/>
                  </a:lnTo>
                  <a:lnTo>
                    <a:pt x="130" y="314"/>
                  </a:lnTo>
                  <a:lnTo>
                    <a:pt x="131" y="315"/>
                  </a:lnTo>
                  <a:lnTo>
                    <a:pt x="132" y="315"/>
                  </a:lnTo>
                  <a:lnTo>
                    <a:pt x="132" y="320"/>
                  </a:lnTo>
                  <a:lnTo>
                    <a:pt x="134" y="321"/>
                  </a:lnTo>
                  <a:lnTo>
                    <a:pt x="134" y="324"/>
                  </a:lnTo>
                  <a:lnTo>
                    <a:pt x="132" y="326"/>
                  </a:lnTo>
                  <a:lnTo>
                    <a:pt x="132" y="330"/>
                  </a:lnTo>
                  <a:lnTo>
                    <a:pt x="131" y="330"/>
                  </a:lnTo>
                  <a:lnTo>
                    <a:pt x="131" y="331"/>
                  </a:lnTo>
                  <a:lnTo>
                    <a:pt x="132" y="331"/>
                  </a:lnTo>
                  <a:lnTo>
                    <a:pt x="130" y="333"/>
                  </a:lnTo>
                  <a:lnTo>
                    <a:pt x="130" y="332"/>
                  </a:lnTo>
                  <a:lnTo>
                    <a:pt x="129" y="331"/>
                  </a:lnTo>
                  <a:lnTo>
                    <a:pt x="129" y="330"/>
                  </a:lnTo>
                  <a:lnTo>
                    <a:pt x="128" y="328"/>
                  </a:lnTo>
                  <a:lnTo>
                    <a:pt x="128" y="326"/>
                  </a:lnTo>
                  <a:lnTo>
                    <a:pt x="129" y="325"/>
                  </a:lnTo>
                  <a:lnTo>
                    <a:pt x="129" y="320"/>
                  </a:lnTo>
                  <a:lnTo>
                    <a:pt x="124" y="315"/>
                  </a:lnTo>
                  <a:lnTo>
                    <a:pt x="123" y="315"/>
                  </a:lnTo>
                  <a:lnTo>
                    <a:pt x="123" y="318"/>
                  </a:lnTo>
                  <a:lnTo>
                    <a:pt x="122" y="318"/>
                  </a:lnTo>
                  <a:lnTo>
                    <a:pt x="123" y="319"/>
                  </a:lnTo>
                  <a:lnTo>
                    <a:pt x="125" y="319"/>
                  </a:lnTo>
                  <a:lnTo>
                    <a:pt x="125" y="320"/>
                  </a:lnTo>
                  <a:lnTo>
                    <a:pt x="124" y="320"/>
                  </a:lnTo>
                  <a:lnTo>
                    <a:pt x="125" y="321"/>
                  </a:lnTo>
                  <a:lnTo>
                    <a:pt x="125" y="325"/>
                  </a:lnTo>
                  <a:lnTo>
                    <a:pt x="124" y="328"/>
                  </a:lnTo>
                  <a:lnTo>
                    <a:pt x="124" y="330"/>
                  </a:lnTo>
                  <a:lnTo>
                    <a:pt x="122" y="332"/>
                  </a:lnTo>
                  <a:lnTo>
                    <a:pt x="124" y="331"/>
                  </a:lnTo>
                  <a:lnTo>
                    <a:pt x="125" y="330"/>
                  </a:lnTo>
                  <a:lnTo>
                    <a:pt x="128" y="330"/>
                  </a:lnTo>
                  <a:lnTo>
                    <a:pt x="129" y="331"/>
                  </a:lnTo>
                  <a:lnTo>
                    <a:pt x="129" y="335"/>
                  </a:lnTo>
                  <a:lnTo>
                    <a:pt x="128" y="337"/>
                  </a:lnTo>
                  <a:lnTo>
                    <a:pt x="126" y="339"/>
                  </a:lnTo>
                  <a:lnTo>
                    <a:pt x="125" y="338"/>
                  </a:lnTo>
                  <a:lnTo>
                    <a:pt x="125" y="340"/>
                  </a:lnTo>
                  <a:lnTo>
                    <a:pt x="124" y="340"/>
                  </a:lnTo>
                  <a:lnTo>
                    <a:pt x="123" y="339"/>
                  </a:lnTo>
                  <a:lnTo>
                    <a:pt x="119" y="339"/>
                  </a:lnTo>
                  <a:lnTo>
                    <a:pt x="117" y="340"/>
                  </a:lnTo>
                  <a:lnTo>
                    <a:pt x="116" y="340"/>
                  </a:lnTo>
                  <a:lnTo>
                    <a:pt x="116" y="346"/>
                  </a:lnTo>
                  <a:lnTo>
                    <a:pt x="114" y="349"/>
                  </a:lnTo>
                  <a:lnTo>
                    <a:pt x="114" y="350"/>
                  </a:lnTo>
                  <a:lnTo>
                    <a:pt x="113" y="350"/>
                  </a:lnTo>
                  <a:lnTo>
                    <a:pt x="109" y="355"/>
                  </a:lnTo>
                  <a:lnTo>
                    <a:pt x="106" y="355"/>
                  </a:lnTo>
                  <a:lnTo>
                    <a:pt x="105" y="353"/>
                  </a:lnTo>
                  <a:lnTo>
                    <a:pt x="106" y="353"/>
                  </a:lnTo>
                  <a:lnTo>
                    <a:pt x="103" y="352"/>
                  </a:lnTo>
                  <a:lnTo>
                    <a:pt x="103" y="351"/>
                  </a:lnTo>
                  <a:lnTo>
                    <a:pt x="101" y="350"/>
                  </a:lnTo>
                  <a:lnTo>
                    <a:pt x="95" y="350"/>
                  </a:lnTo>
                  <a:lnTo>
                    <a:pt x="95" y="349"/>
                  </a:lnTo>
                  <a:lnTo>
                    <a:pt x="94" y="350"/>
                  </a:lnTo>
                  <a:lnTo>
                    <a:pt x="94" y="352"/>
                  </a:lnTo>
                  <a:lnTo>
                    <a:pt x="93" y="352"/>
                  </a:lnTo>
                  <a:lnTo>
                    <a:pt x="92" y="353"/>
                  </a:lnTo>
                  <a:lnTo>
                    <a:pt x="91" y="352"/>
                  </a:lnTo>
                  <a:lnTo>
                    <a:pt x="89" y="352"/>
                  </a:lnTo>
                  <a:lnTo>
                    <a:pt x="86" y="353"/>
                  </a:lnTo>
                  <a:lnTo>
                    <a:pt x="85" y="353"/>
                  </a:lnTo>
                  <a:lnTo>
                    <a:pt x="83" y="355"/>
                  </a:lnTo>
                  <a:lnTo>
                    <a:pt x="83" y="353"/>
                  </a:lnTo>
                  <a:lnTo>
                    <a:pt x="82" y="352"/>
                  </a:lnTo>
                  <a:lnTo>
                    <a:pt x="81" y="352"/>
                  </a:lnTo>
                  <a:lnTo>
                    <a:pt x="82" y="350"/>
                  </a:lnTo>
                  <a:lnTo>
                    <a:pt x="81" y="349"/>
                  </a:lnTo>
                  <a:lnTo>
                    <a:pt x="83" y="346"/>
                  </a:lnTo>
                  <a:lnTo>
                    <a:pt x="82" y="345"/>
                  </a:lnTo>
                  <a:lnTo>
                    <a:pt x="82" y="344"/>
                  </a:lnTo>
                  <a:lnTo>
                    <a:pt x="81" y="343"/>
                  </a:lnTo>
                  <a:lnTo>
                    <a:pt x="80" y="343"/>
                  </a:lnTo>
                  <a:lnTo>
                    <a:pt x="79" y="344"/>
                  </a:lnTo>
                  <a:lnTo>
                    <a:pt x="78" y="343"/>
                  </a:lnTo>
                  <a:lnTo>
                    <a:pt x="76" y="343"/>
                  </a:lnTo>
                  <a:lnTo>
                    <a:pt x="75" y="341"/>
                  </a:lnTo>
                  <a:lnTo>
                    <a:pt x="75" y="339"/>
                  </a:lnTo>
                  <a:lnTo>
                    <a:pt x="73" y="337"/>
                  </a:lnTo>
                  <a:lnTo>
                    <a:pt x="74" y="335"/>
                  </a:lnTo>
                  <a:lnTo>
                    <a:pt x="74" y="334"/>
                  </a:lnTo>
                  <a:lnTo>
                    <a:pt x="73" y="333"/>
                  </a:lnTo>
                  <a:lnTo>
                    <a:pt x="73" y="332"/>
                  </a:lnTo>
                  <a:lnTo>
                    <a:pt x="72" y="332"/>
                  </a:lnTo>
                  <a:lnTo>
                    <a:pt x="72" y="331"/>
                  </a:lnTo>
                  <a:lnTo>
                    <a:pt x="70" y="330"/>
                  </a:lnTo>
                  <a:lnTo>
                    <a:pt x="68" y="328"/>
                  </a:lnTo>
                  <a:lnTo>
                    <a:pt x="67" y="327"/>
                  </a:lnTo>
                  <a:lnTo>
                    <a:pt x="66" y="327"/>
                  </a:lnTo>
                  <a:lnTo>
                    <a:pt x="64" y="328"/>
                  </a:lnTo>
                  <a:lnTo>
                    <a:pt x="62" y="332"/>
                  </a:lnTo>
                  <a:lnTo>
                    <a:pt x="61" y="333"/>
                  </a:lnTo>
                  <a:lnTo>
                    <a:pt x="60" y="333"/>
                  </a:lnTo>
                  <a:lnTo>
                    <a:pt x="60" y="335"/>
                  </a:lnTo>
                  <a:lnTo>
                    <a:pt x="58" y="335"/>
                  </a:lnTo>
                  <a:lnTo>
                    <a:pt x="60" y="337"/>
                  </a:lnTo>
                  <a:lnTo>
                    <a:pt x="60" y="338"/>
                  </a:lnTo>
                  <a:lnTo>
                    <a:pt x="62" y="339"/>
                  </a:lnTo>
                  <a:lnTo>
                    <a:pt x="61" y="339"/>
                  </a:lnTo>
                  <a:lnTo>
                    <a:pt x="61" y="340"/>
                  </a:lnTo>
                  <a:lnTo>
                    <a:pt x="60" y="341"/>
                  </a:lnTo>
                  <a:lnTo>
                    <a:pt x="58" y="341"/>
                  </a:lnTo>
                  <a:lnTo>
                    <a:pt x="56" y="344"/>
                  </a:lnTo>
                  <a:lnTo>
                    <a:pt x="57" y="344"/>
                  </a:lnTo>
                  <a:lnTo>
                    <a:pt x="57" y="345"/>
                  </a:lnTo>
                  <a:lnTo>
                    <a:pt x="56" y="345"/>
                  </a:lnTo>
                  <a:lnTo>
                    <a:pt x="56" y="347"/>
                  </a:lnTo>
                  <a:lnTo>
                    <a:pt x="55" y="349"/>
                  </a:lnTo>
                  <a:lnTo>
                    <a:pt x="55" y="345"/>
                  </a:lnTo>
                  <a:lnTo>
                    <a:pt x="54" y="346"/>
                  </a:lnTo>
                  <a:lnTo>
                    <a:pt x="55" y="349"/>
                  </a:lnTo>
                  <a:lnTo>
                    <a:pt x="51" y="349"/>
                  </a:lnTo>
                  <a:lnTo>
                    <a:pt x="51" y="347"/>
                  </a:lnTo>
                  <a:lnTo>
                    <a:pt x="50" y="347"/>
                  </a:lnTo>
                  <a:lnTo>
                    <a:pt x="50" y="346"/>
                  </a:lnTo>
                  <a:lnTo>
                    <a:pt x="49" y="346"/>
                  </a:lnTo>
                  <a:lnTo>
                    <a:pt x="48" y="347"/>
                  </a:lnTo>
                  <a:lnTo>
                    <a:pt x="42" y="347"/>
                  </a:lnTo>
                  <a:lnTo>
                    <a:pt x="42" y="345"/>
                  </a:lnTo>
                  <a:lnTo>
                    <a:pt x="41" y="345"/>
                  </a:lnTo>
                  <a:lnTo>
                    <a:pt x="38" y="343"/>
                  </a:lnTo>
                  <a:lnTo>
                    <a:pt x="32" y="343"/>
                  </a:lnTo>
                  <a:lnTo>
                    <a:pt x="31" y="341"/>
                  </a:lnTo>
                  <a:lnTo>
                    <a:pt x="31" y="337"/>
                  </a:lnTo>
                  <a:lnTo>
                    <a:pt x="30" y="335"/>
                  </a:lnTo>
                  <a:lnTo>
                    <a:pt x="27" y="335"/>
                  </a:lnTo>
                  <a:lnTo>
                    <a:pt x="26" y="334"/>
                  </a:lnTo>
                  <a:lnTo>
                    <a:pt x="26" y="333"/>
                  </a:lnTo>
                  <a:lnTo>
                    <a:pt x="25" y="331"/>
                  </a:lnTo>
                  <a:lnTo>
                    <a:pt x="23" y="331"/>
                  </a:lnTo>
                  <a:lnTo>
                    <a:pt x="22" y="330"/>
                  </a:lnTo>
                  <a:lnTo>
                    <a:pt x="20" y="327"/>
                  </a:lnTo>
                  <a:lnTo>
                    <a:pt x="19" y="326"/>
                  </a:lnTo>
                  <a:lnTo>
                    <a:pt x="19" y="324"/>
                  </a:lnTo>
                  <a:lnTo>
                    <a:pt x="22" y="322"/>
                  </a:lnTo>
                  <a:lnTo>
                    <a:pt x="23" y="322"/>
                  </a:lnTo>
                  <a:lnTo>
                    <a:pt x="23" y="321"/>
                  </a:lnTo>
                  <a:lnTo>
                    <a:pt x="24" y="320"/>
                  </a:lnTo>
                  <a:lnTo>
                    <a:pt x="24" y="319"/>
                  </a:lnTo>
                  <a:lnTo>
                    <a:pt x="25" y="318"/>
                  </a:lnTo>
                  <a:lnTo>
                    <a:pt x="29" y="319"/>
                  </a:lnTo>
                  <a:lnTo>
                    <a:pt x="30" y="319"/>
                  </a:lnTo>
                  <a:lnTo>
                    <a:pt x="32" y="318"/>
                  </a:lnTo>
                  <a:lnTo>
                    <a:pt x="36" y="314"/>
                  </a:lnTo>
                  <a:lnTo>
                    <a:pt x="38" y="313"/>
                  </a:lnTo>
                  <a:lnTo>
                    <a:pt x="38" y="312"/>
                  </a:lnTo>
                  <a:lnTo>
                    <a:pt x="37" y="312"/>
                  </a:lnTo>
                  <a:lnTo>
                    <a:pt x="36" y="313"/>
                  </a:lnTo>
                  <a:lnTo>
                    <a:pt x="35" y="313"/>
                  </a:lnTo>
                  <a:lnTo>
                    <a:pt x="33" y="312"/>
                  </a:lnTo>
                  <a:lnTo>
                    <a:pt x="33" y="310"/>
                  </a:lnTo>
                  <a:lnTo>
                    <a:pt x="32" y="312"/>
                  </a:lnTo>
                  <a:lnTo>
                    <a:pt x="31" y="310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30" y="307"/>
                  </a:lnTo>
                  <a:lnTo>
                    <a:pt x="29" y="307"/>
                  </a:lnTo>
                  <a:lnTo>
                    <a:pt x="31" y="306"/>
                  </a:lnTo>
                  <a:lnTo>
                    <a:pt x="32" y="304"/>
                  </a:lnTo>
                  <a:lnTo>
                    <a:pt x="33" y="306"/>
                  </a:lnTo>
                  <a:lnTo>
                    <a:pt x="37" y="306"/>
                  </a:lnTo>
                  <a:lnTo>
                    <a:pt x="39" y="303"/>
                  </a:lnTo>
                  <a:lnTo>
                    <a:pt x="44" y="303"/>
                  </a:lnTo>
                  <a:lnTo>
                    <a:pt x="44" y="300"/>
                  </a:lnTo>
                  <a:lnTo>
                    <a:pt x="49" y="295"/>
                  </a:lnTo>
                  <a:lnTo>
                    <a:pt x="49" y="289"/>
                  </a:lnTo>
                  <a:lnTo>
                    <a:pt x="50" y="289"/>
                  </a:lnTo>
                  <a:lnTo>
                    <a:pt x="50" y="284"/>
                  </a:lnTo>
                  <a:lnTo>
                    <a:pt x="51" y="282"/>
                  </a:lnTo>
                  <a:lnTo>
                    <a:pt x="52" y="282"/>
                  </a:lnTo>
                  <a:lnTo>
                    <a:pt x="55" y="281"/>
                  </a:lnTo>
                  <a:lnTo>
                    <a:pt x="56" y="281"/>
                  </a:lnTo>
                  <a:lnTo>
                    <a:pt x="56" y="279"/>
                  </a:lnTo>
                  <a:lnTo>
                    <a:pt x="57" y="279"/>
                  </a:lnTo>
                  <a:lnTo>
                    <a:pt x="57" y="281"/>
                  </a:lnTo>
                  <a:lnTo>
                    <a:pt x="62" y="281"/>
                  </a:lnTo>
                  <a:lnTo>
                    <a:pt x="63" y="282"/>
                  </a:lnTo>
                  <a:lnTo>
                    <a:pt x="64" y="281"/>
                  </a:lnTo>
                  <a:lnTo>
                    <a:pt x="66" y="281"/>
                  </a:lnTo>
                  <a:lnTo>
                    <a:pt x="67" y="279"/>
                  </a:lnTo>
                  <a:lnTo>
                    <a:pt x="67" y="277"/>
                  </a:lnTo>
                  <a:lnTo>
                    <a:pt x="68" y="276"/>
                  </a:lnTo>
                  <a:lnTo>
                    <a:pt x="68" y="275"/>
                  </a:lnTo>
                  <a:lnTo>
                    <a:pt x="69" y="275"/>
                  </a:lnTo>
                  <a:lnTo>
                    <a:pt x="69" y="270"/>
                  </a:lnTo>
                  <a:lnTo>
                    <a:pt x="70" y="270"/>
                  </a:lnTo>
                  <a:lnTo>
                    <a:pt x="72" y="271"/>
                  </a:lnTo>
                  <a:lnTo>
                    <a:pt x="78" y="271"/>
                  </a:lnTo>
                  <a:lnTo>
                    <a:pt x="82" y="269"/>
                  </a:lnTo>
                  <a:lnTo>
                    <a:pt x="86" y="269"/>
                  </a:lnTo>
                  <a:lnTo>
                    <a:pt x="88" y="266"/>
                  </a:lnTo>
                  <a:close/>
                  <a:moveTo>
                    <a:pt x="98" y="261"/>
                  </a:moveTo>
                  <a:lnTo>
                    <a:pt x="103" y="261"/>
                  </a:lnTo>
                  <a:lnTo>
                    <a:pt x="103" y="264"/>
                  </a:lnTo>
                  <a:lnTo>
                    <a:pt x="101" y="264"/>
                  </a:lnTo>
                  <a:lnTo>
                    <a:pt x="101" y="263"/>
                  </a:lnTo>
                  <a:lnTo>
                    <a:pt x="98" y="263"/>
                  </a:lnTo>
                  <a:lnTo>
                    <a:pt x="98" y="261"/>
                  </a:lnTo>
                  <a:close/>
                  <a:moveTo>
                    <a:pt x="140" y="230"/>
                  </a:moveTo>
                  <a:lnTo>
                    <a:pt x="141" y="230"/>
                  </a:lnTo>
                  <a:lnTo>
                    <a:pt x="143" y="232"/>
                  </a:lnTo>
                  <a:lnTo>
                    <a:pt x="145" y="234"/>
                  </a:lnTo>
                  <a:lnTo>
                    <a:pt x="145" y="235"/>
                  </a:lnTo>
                  <a:lnTo>
                    <a:pt x="147" y="240"/>
                  </a:lnTo>
                  <a:lnTo>
                    <a:pt x="148" y="242"/>
                  </a:lnTo>
                  <a:lnTo>
                    <a:pt x="148" y="245"/>
                  </a:lnTo>
                  <a:lnTo>
                    <a:pt x="147" y="245"/>
                  </a:lnTo>
                  <a:lnTo>
                    <a:pt x="147" y="246"/>
                  </a:lnTo>
                  <a:lnTo>
                    <a:pt x="148" y="246"/>
                  </a:lnTo>
                  <a:lnTo>
                    <a:pt x="149" y="247"/>
                  </a:lnTo>
                  <a:lnTo>
                    <a:pt x="148" y="247"/>
                  </a:lnTo>
                  <a:lnTo>
                    <a:pt x="148" y="248"/>
                  </a:lnTo>
                  <a:lnTo>
                    <a:pt x="149" y="249"/>
                  </a:lnTo>
                  <a:lnTo>
                    <a:pt x="149" y="251"/>
                  </a:lnTo>
                  <a:lnTo>
                    <a:pt x="148" y="252"/>
                  </a:lnTo>
                  <a:lnTo>
                    <a:pt x="143" y="252"/>
                  </a:lnTo>
                  <a:lnTo>
                    <a:pt x="141" y="251"/>
                  </a:lnTo>
                  <a:lnTo>
                    <a:pt x="140" y="251"/>
                  </a:lnTo>
                  <a:lnTo>
                    <a:pt x="137" y="248"/>
                  </a:lnTo>
                  <a:lnTo>
                    <a:pt x="137" y="244"/>
                  </a:lnTo>
                  <a:lnTo>
                    <a:pt x="136" y="242"/>
                  </a:lnTo>
                  <a:lnTo>
                    <a:pt x="136" y="241"/>
                  </a:lnTo>
                  <a:lnTo>
                    <a:pt x="135" y="239"/>
                  </a:lnTo>
                  <a:lnTo>
                    <a:pt x="136" y="236"/>
                  </a:lnTo>
                  <a:lnTo>
                    <a:pt x="136" y="235"/>
                  </a:lnTo>
                  <a:lnTo>
                    <a:pt x="137" y="233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0" y="230"/>
                  </a:lnTo>
                  <a:close/>
                  <a:moveTo>
                    <a:pt x="150" y="229"/>
                  </a:moveTo>
                  <a:lnTo>
                    <a:pt x="151" y="229"/>
                  </a:lnTo>
                  <a:lnTo>
                    <a:pt x="151" y="230"/>
                  </a:lnTo>
                  <a:lnTo>
                    <a:pt x="150" y="230"/>
                  </a:lnTo>
                  <a:lnTo>
                    <a:pt x="150" y="229"/>
                  </a:lnTo>
                  <a:close/>
                  <a:moveTo>
                    <a:pt x="143" y="216"/>
                  </a:moveTo>
                  <a:lnTo>
                    <a:pt x="145" y="216"/>
                  </a:lnTo>
                  <a:lnTo>
                    <a:pt x="148" y="218"/>
                  </a:lnTo>
                  <a:lnTo>
                    <a:pt x="149" y="218"/>
                  </a:lnTo>
                  <a:lnTo>
                    <a:pt x="149" y="221"/>
                  </a:lnTo>
                  <a:lnTo>
                    <a:pt x="150" y="221"/>
                  </a:lnTo>
                  <a:lnTo>
                    <a:pt x="150" y="223"/>
                  </a:lnTo>
                  <a:lnTo>
                    <a:pt x="151" y="224"/>
                  </a:lnTo>
                  <a:lnTo>
                    <a:pt x="151" y="228"/>
                  </a:lnTo>
                  <a:lnTo>
                    <a:pt x="150" y="229"/>
                  </a:lnTo>
                  <a:lnTo>
                    <a:pt x="147" y="226"/>
                  </a:lnTo>
                  <a:lnTo>
                    <a:pt x="147" y="222"/>
                  </a:lnTo>
                  <a:lnTo>
                    <a:pt x="144" y="221"/>
                  </a:lnTo>
                  <a:lnTo>
                    <a:pt x="144" y="218"/>
                  </a:lnTo>
                  <a:lnTo>
                    <a:pt x="143" y="217"/>
                  </a:lnTo>
                  <a:lnTo>
                    <a:pt x="143" y="216"/>
                  </a:lnTo>
                  <a:close/>
                  <a:moveTo>
                    <a:pt x="103" y="215"/>
                  </a:moveTo>
                  <a:lnTo>
                    <a:pt x="105" y="215"/>
                  </a:lnTo>
                  <a:lnTo>
                    <a:pt x="105" y="222"/>
                  </a:lnTo>
                  <a:lnTo>
                    <a:pt x="106" y="224"/>
                  </a:lnTo>
                  <a:lnTo>
                    <a:pt x="106" y="227"/>
                  </a:lnTo>
                  <a:lnTo>
                    <a:pt x="107" y="227"/>
                  </a:lnTo>
                  <a:lnTo>
                    <a:pt x="107" y="230"/>
                  </a:lnTo>
                  <a:lnTo>
                    <a:pt x="109" y="230"/>
                  </a:lnTo>
                  <a:lnTo>
                    <a:pt x="109" y="234"/>
                  </a:lnTo>
                  <a:lnTo>
                    <a:pt x="107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6"/>
                  </a:lnTo>
                  <a:lnTo>
                    <a:pt x="104" y="238"/>
                  </a:lnTo>
                  <a:lnTo>
                    <a:pt x="100" y="238"/>
                  </a:lnTo>
                  <a:lnTo>
                    <a:pt x="100" y="240"/>
                  </a:lnTo>
                  <a:lnTo>
                    <a:pt x="99" y="241"/>
                  </a:lnTo>
                  <a:lnTo>
                    <a:pt x="97" y="241"/>
                  </a:lnTo>
                  <a:lnTo>
                    <a:pt x="97" y="238"/>
                  </a:lnTo>
                  <a:lnTo>
                    <a:pt x="99" y="235"/>
                  </a:lnTo>
                  <a:lnTo>
                    <a:pt x="99" y="233"/>
                  </a:lnTo>
                  <a:lnTo>
                    <a:pt x="98" y="232"/>
                  </a:lnTo>
                  <a:lnTo>
                    <a:pt x="97" y="232"/>
                  </a:lnTo>
                  <a:lnTo>
                    <a:pt x="97" y="230"/>
                  </a:lnTo>
                  <a:lnTo>
                    <a:pt x="98" y="228"/>
                  </a:lnTo>
                  <a:lnTo>
                    <a:pt x="99" y="227"/>
                  </a:lnTo>
                  <a:lnTo>
                    <a:pt x="98" y="226"/>
                  </a:lnTo>
                  <a:lnTo>
                    <a:pt x="95" y="226"/>
                  </a:lnTo>
                  <a:lnTo>
                    <a:pt x="95" y="227"/>
                  </a:lnTo>
                  <a:lnTo>
                    <a:pt x="94" y="229"/>
                  </a:lnTo>
                  <a:lnTo>
                    <a:pt x="92" y="232"/>
                  </a:lnTo>
                  <a:lnTo>
                    <a:pt x="91" y="234"/>
                  </a:lnTo>
                  <a:lnTo>
                    <a:pt x="88" y="234"/>
                  </a:lnTo>
                  <a:lnTo>
                    <a:pt x="88" y="233"/>
                  </a:lnTo>
                  <a:lnTo>
                    <a:pt x="89" y="232"/>
                  </a:lnTo>
                  <a:lnTo>
                    <a:pt x="88" y="230"/>
                  </a:lnTo>
                  <a:lnTo>
                    <a:pt x="89" y="229"/>
                  </a:lnTo>
                  <a:lnTo>
                    <a:pt x="91" y="227"/>
                  </a:lnTo>
                  <a:lnTo>
                    <a:pt x="89" y="226"/>
                  </a:lnTo>
                  <a:lnTo>
                    <a:pt x="91" y="224"/>
                  </a:lnTo>
                  <a:lnTo>
                    <a:pt x="91" y="221"/>
                  </a:lnTo>
                  <a:lnTo>
                    <a:pt x="95" y="218"/>
                  </a:lnTo>
                  <a:lnTo>
                    <a:pt x="97" y="218"/>
                  </a:lnTo>
                  <a:lnTo>
                    <a:pt x="95" y="221"/>
                  </a:lnTo>
                  <a:lnTo>
                    <a:pt x="95" y="223"/>
                  </a:lnTo>
                  <a:lnTo>
                    <a:pt x="97" y="223"/>
                  </a:lnTo>
                  <a:lnTo>
                    <a:pt x="97" y="222"/>
                  </a:lnTo>
                  <a:lnTo>
                    <a:pt x="98" y="220"/>
                  </a:lnTo>
                  <a:lnTo>
                    <a:pt x="101" y="216"/>
                  </a:lnTo>
                  <a:lnTo>
                    <a:pt x="103" y="216"/>
                  </a:lnTo>
                  <a:lnTo>
                    <a:pt x="103" y="215"/>
                  </a:lnTo>
                  <a:close/>
                  <a:moveTo>
                    <a:pt x="103" y="201"/>
                  </a:moveTo>
                  <a:lnTo>
                    <a:pt x="104" y="201"/>
                  </a:lnTo>
                  <a:lnTo>
                    <a:pt x="104" y="202"/>
                  </a:lnTo>
                  <a:lnTo>
                    <a:pt x="103" y="204"/>
                  </a:lnTo>
                  <a:lnTo>
                    <a:pt x="103" y="206"/>
                  </a:lnTo>
                  <a:lnTo>
                    <a:pt x="101" y="208"/>
                  </a:lnTo>
                  <a:lnTo>
                    <a:pt x="99" y="208"/>
                  </a:lnTo>
                  <a:lnTo>
                    <a:pt x="99" y="205"/>
                  </a:lnTo>
                  <a:lnTo>
                    <a:pt x="101" y="203"/>
                  </a:lnTo>
                  <a:lnTo>
                    <a:pt x="101" y="202"/>
                  </a:lnTo>
                  <a:lnTo>
                    <a:pt x="103" y="202"/>
                  </a:lnTo>
                  <a:lnTo>
                    <a:pt x="103" y="201"/>
                  </a:lnTo>
                  <a:close/>
                  <a:moveTo>
                    <a:pt x="122" y="198"/>
                  </a:moveTo>
                  <a:lnTo>
                    <a:pt x="123" y="198"/>
                  </a:lnTo>
                  <a:lnTo>
                    <a:pt x="123" y="202"/>
                  </a:lnTo>
                  <a:lnTo>
                    <a:pt x="120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14" y="218"/>
                  </a:lnTo>
                  <a:lnTo>
                    <a:pt x="113" y="220"/>
                  </a:lnTo>
                  <a:lnTo>
                    <a:pt x="112" y="220"/>
                  </a:lnTo>
                  <a:lnTo>
                    <a:pt x="112" y="223"/>
                  </a:lnTo>
                  <a:lnTo>
                    <a:pt x="111" y="224"/>
                  </a:lnTo>
                  <a:lnTo>
                    <a:pt x="111" y="226"/>
                  </a:lnTo>
                  <a:lnTo>
                    <a:pt x="109" y="226"/>
                  </a:lnTo>
                  <a:lnTo>
                    <a:pt x="107" y="224"/>
                  </a:lnTo>
                  <a:lnTo>
                    <a:pt x="106" y="222"/>
                  </a:lnTo>
                  <a:lnTo>
                    <a:pt x="106" y="216"/>
                  </a:lnTo>
                  <a:lnTo>
                    <a:pt x="107" y="216"/>
                  </a:lnTo>
                  <a:lnTo>
                    <a:pt x="110" y="214"/>
                  </a:lnTo>
                  <a:lnTo>
                    <a:pt x="113" y="212"/>
                  </a:lnTo>
                  <a:lnTo>
                    <a:pt x="114" y="211"/>
                  </a:lnTo>
                  <a:lnTo>
                    <a:pt x="113" y="211"/>
                  </a:lnTo>
                  <a:lnTo>
                    <a:pt x="112" y="212"/>
                  </a:lnTo>
                  <a:lnTo>
                    <a:pt x="111" y="212"/>
                  </a:lnTo>
                  <a:lnTo>
                    <a:pt x="110" y="211"/>
                  </a:lnTo>
                  <a:lnTo>
                    <a:pt x="111" y="209"/>
                  </a:lnTo>
                  <a:lnTo>
                    <a:pt x="112" y="208"/>
                  </a:lnTo>
                  <a:lnTo>
                    <a:pt x="113" y="205"/>
                  </a:lnTo>
                  <a:lnTo>
                    <a:pt x="116" y="204"/>
                  </a:lnTo>
                  <a:lnTo>
                    <a:pt x="122" y="198"/>
                  </a:lnTo>
                  <a:close/>
                  <a:moveTo>
                    <a:pt x="123" y="195"/>
                  </a:moveTo>
                  <a:lnTo>
                    <a:pt x="124" y="196"/>
                  </a:lnTo>
                  <a:lnTo>
                    <a:pt x="123" y="197"/>
                  </a:lnTo>
                  <a:lnTo>
                    <a:pt x="122" y="197"/>
                  </a:lnTo>
                  <a:lnTo>
                    <a:pt x="120" y="198"/>
                  </a:lnTo>
                  <a:lnTo>
                    <a:pt x="120" y="197"/>
                  </a:lnTo>
                  <a:lnTo>
                    <a:pt x="123" y="195"/>
                  </a:lnTo>
                  <a:close/>
                  <a:moveTo>
                    <a:pt x="125" y="190"/>
                  </a:moveTo>
                  <a:lnTo>
                    <a:pt x="126" y="190"/>
                  </a:lnTo>
                  <a:lnTo>
                    <a:pt x="126" y="192"/>
                  </a:lnTo>
                  <a:lnTo>
                    <a:pt x="125" y="193"/>
                  </a:lnTo>
                  <a:lnTo>
                    <a:pt x="125" y="195"/>
                  </a:lnTo>
                  <a:lnTo>
                    <a:pt x="124" y="193"/>
                  </a:lnTo>
                  <a:lnTo>
                    <a:pt x="124" y="192"/>
                  </a:lnTo>
                  <a:lnTo>
                    <a:pt x="125" y="191"/>
                  </a:lnTo>
                  <a:lnTo>
                    <a:pt x="125" y="190"/>
                  </a:lnTo>
                  <a:close/>
                  <a:moveTo>
                    <a:pt x="129" y="178"/>
                  </a:moveTo>
                  <a:lnTo>
                    <a:pt x="131" y="178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8" y="179"/>
                  </a:lnTo>
                  <a:lnTo>
                    <a:pt x="129" y="178"/>
                  </a:lnTo>
                  <a:close/>
                  <a:moveTo>
                    <a:pt x="99" y="172"/>
                  </a:moveTo>
                  <a:lnTo>
                    <a:pt x="101" y="172"/>
                  </a:lnTo>
                  <a:lnTo>
                    <a:pt x="103" y="173"/>
                  </a:lnTo>
                  <a:lnTo>
                    <a:pt x="103" y="174"/>
                  </a:lnTo>
                  <a:lnTo>
                    <a:pt x="100" y="174"/>
                  </a:lnTo>
                  <a:lnTo>
                    <a:pt x="99" y="173"/>
                  </a:lnTo>
                  <a:lnTo>
                    <a:pt x="99" y="172"/>
                  </a:lnTo>
                  <a:close/>
                  <a:moveTo>
                    <a:pt x="78" y="168"/>
                  </a:moveTo>
                  <a:lnTo>
                    <a:pt x="79" y="168"/>
                  </a:lnTo>
                  <a:lnTo>
                    <a:pt x="79" y="171"/>
                  </a:lnTo>
                  <a:lnTo>
                    <a:pt x="76" y="171"/>
                  </a:lnTo>
                  <a:lnTo>
                    <a:pt x="76" y="172"/>
                  </a:lnTo>
                  <a:lnTo>
                    <a:pt x="75" y="173"/>
                  </a:lnTo>
                  <a:lnTo>
                    <a:pt x="73" y="173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69" y="175"/>
                  </a:lnTo>
                  <a:lnTo>
                    <a:pt x="69" y="174"/>
                  </a:lnTo>
                  <a:lnTo>
                    <a:pt x="68" y="173"/>
                  </a:lnTo>
                  <a:lnTo>
                    <a:pt x="68" y="172"/>
                  </a:lnTo>
                  <a:lnTo>
                    <a:pt x="69" y="171"/>
                  </a:lnTo>
                  <a:lnTo>
                    <a:pt x="73" y="171"/>
                  </a:lnTo>
                  <a:lnTo>
                    <a:pt x="74" y="169"/>
                  </a:lnTo>
                  <a:lnTo>
                    <a:pt x="75" y="169"/>
                  </a:lnTo>
                  <a:lnTo>
                    <a:pt x="78" y="168"/>
                  </a:lnTo>
                  <a:close/>
                  <a:moveTo>
                    <a:pt x="104" y="160"/>
                  </a:moveTo>
                  <a:lnTo>
                    <a:pt x="105" y="160"/>
                  </a:lnTo>
                  <a:lnTo>
                    <a:pt x="107" y="161"/>
                  </a:lnTo>
                  <a:lnTo>
                    <a:pt x="107" y="162"/>
                  </a:lnTo>
                  <a:lnTo>
                    <a:pt x="109" y="162"/>
                  </a:lnTo>
                  <a:lnTo>
                    <a:pt x="110" y="165"/>
                  </a:lnTo>
                  <a:lnTo>
                    <a:pt x="111" y="168"/>
                  </a:lnTo>
                  <a:lnTo>
                    <a:pt x="111" y="169"/>
                  </a:lnTo>
                  <a:lnTo>
                    <a:pt x="116" y="169"/>
                  </a:lnTo>
                  <a:lnTo>
                    <a:pt x="117" y="171"/>
                  </a:lnTo>
                  <a:lnTo>
                    <a:pt x="119" y="171"/>
                  </a:lnTo>
                  <a:lnTo>
                    <a:pt x="119" y="172"/>
                  </a:lnTo>
                  <a:lnTo>
                    <a:pt x="120" y="173"/>
                  </a:lnTo>
                  <a:lnTo>
                    <a:pt x="122" y="173"/>
                  </a:lnTo>
                  <a:lnTo>
                    <a:pt x="123" y="174"/>
                  </a:lnTo>
                  <a:lnTo>
                    <a:pt x="123" y="175"/>
                  </a:lnTo>
                  <a:lnTo>
                    <a:pt x="125" y="175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3" y="177"/>
                  </a:lnTo>
                  <a:lnTo>
                    <a:pt x="123" y="178"/>
                  </a:lnTo>
                  <a:lnTo>
                    <a:pt x="124" y="178"/>
                  </a:lnTo>
                  <a:lnTo>
                    <a:pt x="124" y="180"/>
                  </a:lnTo>
                  <a:lnTo>
                    <a:pt x="122" y="180"/>
                  </a:lnTo>
                  <a:lnTo>
                    <a:pt x="122" y="178"/>
                  </a:lnTo>
                  <a:lnTo>
                    <a:pt x="120" y="178"/>
                  </a:lnTo>
                  <a:lnTo>
                    <a:pt x="120" y="180"/>
                  </a:lnTo>
                  <a:lnTo>
                    <a:pt x="119" y="181"/>
                  </a:lnTo>
                  <a:lnTo>
                    <a:pt x="123" y="181"/>
                  </a:lnTo>
                  <a:lnTo>
                    <a:pt x="123" y="183"/>
                  </a:lnTo>
                  <a:lnTo>
                    <a:pt x="122" y="183"/>
                  </a:lnTo>
                  <a:lnTo>
                    <a:pt x="118" y="186"/>
                  </a:lnTo>
                  <a:lnTo>
                    <a:pt x="116" y="186"/>
                  </a:lnTo>
                  <a:lnTo>
                    <a:pt x="114" y="185"/>
                  </a:lnTo>
                  <a:lnTo>
                    <a:pt x="116" y="185"/>
                  </a:lnTo>
                  <a:lnTo>
                    <a:pt x="116" y="183"/>
                  </a:lnTo>
                  <a:lnTo>
                    <a:pt x="114" y="183"/>
                  </a:lnTo>
                  <a:lnTo>
                    <a:pt x="114" y="184"/>
                  </a:lnTo>
                  <a:lnTo>
                    <a:pt x="113" y="184"/>
                  </a:lnTo>
                  <a:lnTo>
                    <a:pt x="113" y="185"/>
                  </a:lnTo>
                  <a:lnTo>
                    <a:pt x="112" y="185"/>
                  </a:lnTo>
                  <a:lnTo>
                    <a:pt x="109" y="186"/>
                  </a:lnTo>
                  <a:lnTo>
                    <a:pt x="107" y="187"/>
                  </a:lnTo>
                  <a:lnTo>
                    <a:pt x="105" y="187"/>
                  </a:lnTo>
                  <a:lnTo>
                    <a:pt x="104" y="189"/>
                  </a:lnTo>
                  <a:lnTo>
                    <a:pt x="99" y="189"/>
                  </a:lnTo>
                  <a:lnTo>
                    <a:pt x="99" y="190"/>
                  </a:lnTo>
                  <a:lnTo>
                    <a:pt x="97" y="190"/>
                  </a:lnTo>
                  <a:lnTo>
                    <a:pt x="95" y="189"/>
                  </a:lnTo>
                  <a:lnTo>
                    <a:pt x="95" y="187"/>
                  </a:lnTo>
                  <a:lnTo>
                    <a:pt x="94" y="187"/>
                  </a:lnTo>
                  <a:lnTo>
                    <a:pt x="94" y="184"/>
                  </a:lnTo>
                  <a:lnTo>
                    <a:pt x="98" y="184"/>
                  </a:lnTo>
                  <a:lnTo>
                    <a:pt x="98" y="185"/>
                  </a:lnTo>
                  <a:lnTo>
                    <a:pt x="99" y="185"/>
                  </a:lnTo>
                  <a:lnTo>
                    <a:pt x="99" y="186"/>
                  </a:lnTo>
                  <a:lnTo>
                    <a:pt x="100" y="186"/>
                  </a:lnTo>
                  <a:lnTo>
                    <a:pt x="100" y="185"/>
                  </a:lnTo>
                  <a:lnTo>
                    <a:pt x="99" y="185"/>
                  </a:lnTo>
                  <a:lnTo>
                    <a:pt x="100" y="184"/>
                  </a:lnTo>
                  <a:lnTo>
                    <a:pt x="101" y="185"/>
                  </a:lnTo>
                  <a:lnTo>
                    <a:pt x="103" y="184"/>
                  </a:lnTo>
                  <a:lnTo>
                    <a:pt x="104" y="184"/>
                  </a:lnTo>
                  <a:lnTo>
                    <a:pt x="109" y="181"/>
                  </a:lnTo>
                  <a:lnTo>
                    <a:pt x="109" y="180"/>
                  </a:lnTo>
                  <a:lnTo>
                    <a:pt x="107" y="180"/>
                  </a:lnTo>
                  <a:lnTo>
                    <a:pt x="105" y="183"/>
                  </a:lnTo>
                  <a:lnTo>
                    <a:pt x="103" y="183"/>
                  </a:lnTo>
                  <a:lnTo>
                    <a:pt x="101" y="181"/>
                  </a:lnTo>
                  <a:lnTo>
                    <a:pt x="101" y="180"/>
                  </a:lnTo>
                  <a:lnTo>
                    <a:pt x="104" y="178"/>
                  </a:lnTo>
                  <a:lnTo>
                    <a:pt x="104" y="177"/>
                  </a:lnTo>
                  <a:lnTo>
                    <a:pt x="105" y="175"/>
                  </a:lnTo>
                  <a:lnTo>
                    <a:pt x="106" y="175"/>
                  </a:lnTo>
                  <a:lnTo>
                    <a:pt x="109" y="174"/>
                  </a:lnTo>
                  <a:lnTo>
                    <a:pt x="110" y="174"/>
                  </a:lnTo>
                  <a:lnTo>
                    <a:pt x="110" y="172"/>
                  </a:lnTo>
                  <a:lnTo>
                    <a:pt x="109" y="172"/>
                  </a:lnTo>
                  <a:lnTo>
                    <a:pt x="106" y="173"/>
                  </a:lnTo>
                  <a:lnTo>
                    <a:pt x="105" y="173"/>
                  </a:lnTo>
                  <a:lnTo>
                    <a:pt x="105" y="174"/>
                  </a:lnTo>
                  <a:lnTo>
                    <a:pt x="104" y="173"/>
                  </a:lnTo>
                  <a:lnTo>
                    <a:pt x="104" y="172"/>
                  </a:lnTo>
                  <a:lnTo>
                    <a:pt x="101" y="169"/>
                  </a:lnTo>
                  <a:lnTo>
                    <a:pt x="97" y="169"/>
                  </a:lnTo>
                  <a:lnTo>
                    <a:pt x="97" y="168"/>
                  </a:lnTo>
                  <a:lnTo>
                    <a:pt x="95" y="168"/>
                  </a:lnTo>
                  <a:lnTo>
                    <a:pt x="98" y="166"/>
                  </a:lnTo>
                  <a:lnTo>
                    <a:pt x="97" y="166"/>
                  </a:lnTo>
                  <a:lnTo>
                    <a:pt x="97" y="163"/>
                  </a:lnTo>
                  <a:lnTo>
                    <a:pt x="98" y="163"/>
                  </a:lnTo>
                  <a:lnTo>
                    <a:pt x="99" y="162"/>
                  </a:lnTo>
                  <a:lnTo>
                    <a:pt x="99" y="163"/>
                  </a:lnTo>
                  <a:lnTo>
                    <a:pt x="100" y="163"/>
                  </a:lnTo>
                  <a:lnTo>
                    <a:pt x="100" y="161"/>
                  </a:lnTo>
                  <a:lnTo>
                    <a:pt x="101" y="161"/>
                  </a:lnTo>
                  <a:lnTo>
                    <a:pt x="104" y="160"/>
                  </a:lnTo>
                  <a:close/>
                  <a:moveTo>
                    <a:pt x="88" y="158"/>
                  </a:moveTo>
                  <a:lnTo>
                    <a:pt x="91" y="158"/>
                  </a:lnTo>
                  <a:lnTo>
                    <a:pt x="91" y="159"/>
                  </a:lnTo>
                  <a:lnTo>
                    <a:pt x="89" y="159"/>
                  </a:lnTo>
                  <a:lnTo>
                    <a:pt x="89" y="161"/>
                  </a:lnTo>
                  <a:lnTo>
                    <a:pt x="88" y="161"/>
                  </a:lnTo>
                  <a:lnTo>
                    <a:pt x="88" y="162"/>
                  </a:lnTo>
                  <a:lnTo>
                    <a:pt x="87" y="162"/>
                  </a:lnTo>
                  <a:lnTo>
                    <a:pt x="86" y="165"/>
                  </a:lnTo>
                  <a:lnTo>
                    <a:pt x="83" y="166"/>
                  </a:lnTo>
                  <a:lnTo>
                    <a:pt x="81" y="166"/>
                  </a:lnTo>
                  <a:lnTo>
                    <a:pt x="81" y="167"/>
                  </a:lnTo>
                  <a:lnTo>
                    <a:pt x="80" y="166"/>
                  </a:lnTo>
                  <a:lnTo>
                    <a:pt x="80" y="165"/>
                  </a:lnTo>
                  <a:lnTo>
                    <a:pt x="81" y="165"/>
                  </a:lnTo>
                  <a:lnTo>
                    <a:pt x="85" y="161"/>
                  </a:lnTo>
                  <a:lnTo>
                    <a:pt x="85" y="160"/>
                  </a:lnTo>
                  <a:lnTo>
                    <a:pt x="86" y="159"/>
                  </a:lnTo>
                  <a:lnTo>
                    <a:pt x="87" y="159"/>
                  </a:lnTo>
                  <a:lnTo>
                    <a:pt x="88" y="158"/>
                  </a:lnTo>
                  <a:close/>
                  <a:moveTo>
                    <a:pt x="129" y="156"/>
                  </a:moveTo>
                  <a:lnTo>
                    <a:pt x="125" y="158"/>
                  </a:lnTo>
                  <a:lnTo>
                    <a:pt x="128" y="158"/>
                  </a:lnTo>
                  <a:lnTo>
                    <a:pt x="129" y="156"/>
                  </a:lnTo>
                  <a:close/>
                  <a:moveTo>
                    <a:pt x="94" y="129"/>
                  </a:moveTo>
                  <a:lnTo>
                    <a:pt x="97" y="129"/>
                  </a:lnTo>
                  <a:lnTo>
                    <a:pt x="99" y="131"/>
                  </a:lnTo>
                  <a:lnTo>
                    <a:pt x="99" y="135"/>
                  </a:lnTo>
                  <a:lnTo>
                    <a:pt x="98" y="137"/>
                  </a:lnTo>
                  <a:lnTo>
                    <a:pt x="97" y="137"/>
                  </a:lnTo>
                  <a:lnTo>
                    <a:pt x="95" y="138"/>
                  </a:lnTo>
                  <a:lnTo>
                    <a:pt x="94" y="137"/>
                  </a:lnTo>
                  <a:lnTo>
                    <a:pt x="94" y="136"/>
                  </a:lnTo>
                  <a:lnTo>
                    <a:pt x="91" y="132"/>
                  </a:lnTo>
                  <a:lnTo>
                    <a:pt x="94" y="129"/>
                  </a:lnTo>
                  <a:close/>
                  <a:moveTo>
                    <a:pt x="49" y="129"/>
                  </a:moveTo>
                  <a:lnTo>
                    <a:pt x="50" y="129"/>
                  </a:lnTo>
                  <a:lnTo>
                    <a:pt x="50" y="130"/>
                  </a:lnTo>
                  <a:lnTo>
                    <a:pt x="49" y="131"/>
                  </a:lnTo>
                  <a:lnTo>
                    <a:pt x="50" y="132"/>
                  </a:lnTo>
                  <a:lnTo>
                    <a:pt x="51" y="132"/>
                  </a:lnTo>
                  <a:lnTo>
                    <a:pt x="51" y="135"/>
                  </a:lnTo>
                  <a:lnTo>
                    <a:pt x="50" y="135"/>
                  </a:lnTo>
                  <a:lnTo>
                    <a:pt x="50" y="136"/>
                  </a:lnTo>
                  <a:lnTo>
                    <a:pt x="49" y="136"/>
                  </a:lnTo>
                  <a:lnTo>
                    <a:pt x="49" y="137"/>
                  </a:lnTo>
                  <a:lnTo>
                    <a:pt x="48" y="137"/>
                  </a:lnTo>
                  <a:lnTo>
                    <a:pt x="48" y="138"/>
                  </a:lnTo>
                  <a:lnTo>
                    <a:pt x="45" y="137"/>
                  </a:lnTo>
                  <a:lnTo>
                    <a:pt x="44" y="137"/>
                  </a:lnTo>
                  <a:lnTo>
                    <a:pt x="44" y="136"/>
                  </a:lnTo>
                  <a:lnTo>
                    <a:pt x="47" y="134"/>
                  </a:lnTo>
                  <a:lnTo>
                    <a:pt x="45" y="134"/>
                  </a:lnTo>
                  <a:lnTo>
                    <a:pt x="45" y="132"/>
                  </a:lnTo>
                  <a:lnTo>
                    <a:pt x="47" y="131"/>
                  </a:lnTo>
                  <a:lnTo>
                    <a:pt x="48" y="131"/>
                  </a:lnTo>
                  <a:lnTo>
                    <a:pt x="49" y="129"/>
                  </a:lnTo>
                  <a:close/>
                  <a:moveTo>
                    <a:pt x="86" y="128"/>
                  </a:moveTo>
                  <a:lnTo>
                    <a:pt x="87" y="128"/>
                  </a:lnTo>
                  <a:lnTo>
                    <a:pt x="88" y="129"/>
                  </a:lnTo>
                  <a:lnTo>
                    <a:pt x="87" y="130"/>
                  </a:lnTo>
                  <a:lnTo>
                    <a:pt x="86" y="130"/>
                  </a:lnTo>
                  <a:lnTo>
                    <a:pt x="85" y="129"/>
                  </a:lnTo>
                  <a:lnTo>
                    <a:pt x="86" y="128"/>
                  </a:lnTo>
                  <a:close/>
                  <a:moveTo>
                    <a:pt x="131" y="124"/>
                  </a:moveTo>
                  <a:lnTo>
                    <a:pt x="130" y="125"/>
                  </a:lnTo>
                  <a:lnTo>
                    <a:pt x="135" y="125"/>
                  </a:lnTo>
                  <a:lnTo>
                    <a:pt x="135" y="124"/>
                  </a:lnTo>
                  <a:lnTo>
                    <a:pt x="131" y="124"/>
                  </a:lnTo>
                  <a:close/>
                  <a:moveTo>
                    <a:pt x="110" y="109"/>
                  </a:moveTo>
                  <a:lnTo>
                    <a:pt x="112" y="109"/>
                  </a:lnTo>
                  <a:lnTo>
                    <a:pt x="113" y="110"/>
                  </a:lnTo>
                  <a:lnTo>
                    <a:pt x="113" y="111"/>
                  </a:lnTo>
                  <a:lnTo>
                    <a:pt x="111" y="111"/>
                  </a:lnTo>
                  <a:lnTo>
                    <a:pt x="110" y="110"/>
                  </a:lnTo>
                  <a:lnTo>
                    <a:pt x="110" y="109"/>
                  </a:lnTo>
                  <a:close/>
                  <a:moveTo>
                    <a:pt x="103" y="101"/>
                  </a:moveTo>
                  <a:lnTo>
                    <a:pt x="101" y="103"/>
                  </a:lnTo>
                  <a:lnTo>
                    <a:pt x="103" y="103"/>
                  </a:lnTo>
                  <a:lnTo>
                    <a:pt x="103" y="101"/>
                  </a:lnTo>
                  <a:close/>
                  <a:moveTo>
                    <a:pt x="52" y="101"/>
                  </a:moveTo>
                  <a:lnTo>
                    <a:pt x="56" y="104"/>
                  </a:lnTo>
                  <a:lnTo>
                    <a:pt x="56" y="105"/>
                  </a:lnTo>
                  <a:lnTo>
                    <a:pt x="55" y="104"/>
                  </a:lnTo>
                  <a:lnTo>
                    <a:pt x="55" y="105"/>
                  </a:lnTo>
                  <a:lnTo>
                    <a:pt x="56" y="105"/>
                  </a:lnTo>
                  <a:lnTo>
                    <a:pt x="57" y="106"/>
                  </a:lnTo>
                  <a:lnTo>
                    <a:pt x="58" y="106"/>
                  </a:lnTo>
                  <a:lnTo>
                    <a:pt x="58" y="107"/>
                  </a:lnTo>
                  <a:lnTo>
                    <a:pt x="56" y="107"/>
                  </a:lnTo>
                  <a:lnTo>
                    <a:pt x="52" y="104"/>
                  </a:lnTo>
                  <a:lnTo>
                    <a:pt x="52" y="103"/>
                  </a:lnTo>
                  <a:lnTo>
                    <a:pt x="51" y="104"/>
                  </a:lnTo>
                  <a:lnTo>
                    <a:pt x="51" y="105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55" y="107"/>
                  </a:lnTo>
                  <a:lnTo>
                    <a:pt x="56" y="107"/>
                  </a:lnTo>
                  <a:lnTo>
                    <a:pt x="58" y="110"/>
                  </a:lnTo>
                  <a:lnTo>
                    <a:pt x="60" y="110"/>
                  </a:lnTo>
                  <a:lnTo>
                    <a:pt x="60" y="111"/>
                  </a:lnTo>
                  <a:lnTo>
                    <a:pt x="58" y="111"/>
                  </a:lnTo>
                  <a:lnTo>
                    <a:pt x="57" y="112"/>
                  </a:lnTo>
                  <a:lnTo>
                    <a:pt x="57" y="115"/>
                  </a:lnTo>
                  <a:lnTo>
                    <a:pt x="56" y="116"/>
                  </a:lnTo>
                  <a:lnTo>
                    <a:pt x="52" y="115"/>
                  </a:lnTo>
                  <a:lnTo>
                    <a:pt x="55" y="116"/>
                  </a:lnTo>
                  <a:lnTo>
                    <a:pt x="56" y="117"/>
                  </a:lnTo>
                  <a:lnTo>
                    <a:pt x="56" y="118"/>
                  </a:lnTo>
                  <a:lnTo>
                    <a:pt x="57" y="119"/>
                  </a:lnTo>
                  <a:lnTo>
                    <a:pt x="56" y="120"/>
                  </a:lnTo>
                  <a:lnTo>
                    <a:pt x="56" y="123"/>
                  </a:lnTo>
                  <a:lnTo>
                    <a:pt x="57" y="123"/>
                  </a:lnTo>
                  <a:lnTo>
                    <a:pt x="57" y="124"/>
                  </a:lnTo>
                  <a:lnTo>
                    <a:pt x="58" y="124"/>
                  </a:lnTo>
                  <a:lnTo>
                    <a:pt x="57" y="125"/>
                  </a:lnTo>
                  <a:lnTo>
                    <a:pt x="52" y="125"/>
                  </a:lnTo>
                  <a:lnTo>
                    <a:pt x="51" y="124"/>
                  </a:lnTo>
                  <a:lnTo>
                    <a:pt x="51" y="123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49" y="116"/>
                  </a:lnTo>
                  <a:lnTo>
                    <a:pt x="49" y="113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1" y="110"/>
                  </a:lnTo>
                  <a:lnTo>
                    <a:pt x="51" y="109"/>
                  </a:lnTo>
                  <a:lnTo>
                    <a:pt x="50" y="106"/>
                  </a:lnTo>
                  <a:lnTo>
                    <a:pt x="50" y="103"/>
                  </a:lnTo>
                  <a:lnTo>
                    <a:pt x="52" y="101"/>
                  </a:lnTo>
                  <a:close/>
                  <a:moveTo>
                    <a:pt x="51" y="95"/>
                  </a:moveTo>
                  <a:lnTo>
                    <a:pt x="56" y="95"/>
                  </a:lnTo>
                  <a:lnTo>
                    <a:pt x="56" y="97"/>
                  </a:lnTo>
                  <a:lnTo>
                    <a:pt x="58" y="97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57" y="99"/>
                  </a:lnTo>
                  <a:lnTo>
                    <a:pt x="58" y="99"/>
                  </a:lnTo>
                  <a:lnTo>
                    <a:pt x="58" y="100"/>
                  </a:lnTo>
                  <a:lnTo>
                    <a:pt x="55" y="101"/>
                  </a:lnTo>
                  <a:lnTo>
                    <a:pt x="54" y="101"/>
                  </a:lnTo>
                  <a:lnTo>
                    <a:pt x="51" y="99"/>
                  </a:lnTo>
                  <a:lnTo>
                    <a:pt x="50" y="99"/>
                  </a:lnTo>
                  <a:lnTo>
                    <a:pt x="50" y="97"/>
                  </a:lnTo>
                  <a:lnTo>
                    <a:pt x="51" y="95"/>
                  </a:lnTo>
                  <a:close/>
                  <a:moveTo>
                    <a:pt x="109" y="94"/>
                  </a:moveTo>
                  <a:lnTo>
                    <a:pt x="111" y="94"/>
                  </a:lnTo>
                  <a:lnTo>
                    <a:pt x="111" y="95"/>
                  </a:lnTo>
                  <a:lnTo>
                    <a:pt x="109" y="100"/>
                  </a:lnTo>
                  <a:lnTo>
                    <a:pt x="109" y="103"/>
                  </a:lnTo>
                  <a:lnTo>
                    <a:pt x="110" y="104"/>
                  </a:lnTo>
                  <a:lnTo>
                    <a:pt x="110" y="107"/>
                  </a:lnTo>
                  <a:lnTo>
                    <a:pt x="107" y="107"/>
                  </a:lnTo>
                  <a:lnTo>
                    <a:pt x="107" y="106"/>
                  </a:lnTo>
                  <a:lnTo>
                    <a:pt x="106" y="106"/>
                  </a:lnTo>
                  <a:lnTo>
                    <a:pt x="106" y="105"/>
                  </a:lnTo>
                  <a:lnTo>
                    <a:pt x="107" y="99"/>
                  </a:lnTo>
                  <a:lnTo>
                    <a:pt x="107" y="98"/>
                  </a:lnTo>
                  <a:lnTo>
                    <a:pt x="109" y="98"/>
                  </a:lnTo>
                  <a:lnTo>
                    <a:pt x="109" y="94"/>
                  </a:lnTo>
                  <a:close/>
                  <a:moveTo>
                    <a:pt x="111" y="88"/>
                  </a:moveTo>
                  <a:lnTo>
                    <a:pt x="112" y="88"/>
                  </a:lnTo>
                  <a:lnTo>
                    <a:pt x="111" y="92"/>
                  </a:lnTo>
                  <a:lnTo>
                    <a:pt x="111" y="93"/>
                  </a:lnTo>
                  <a:lnTo>
                    <a:pt x="110" y="92"/>
                  </a:lnTo>
                  <a:lnTo>
                    <a:pt x="111" y="91"/>
                  </a:lnTo>
                  <a:lnTo>
                    <a:pt x="111" y="88"/>
                  </a:lnTo>
                  <a:close/>
                  <a:moveTo>
                    <a:pt x="56" y="88"/>
                  </a:moveTo>
                  <a:lnTo>
                    <a:pt x="55" y="91"/>
                  </a:lnTo>
                  <a:lnTo>
                    <a:pt x="57" y="91"/>
                  </a:lnTo>
                  <a:lnTo>
                    <a:pt x="57" y="88"/>
                  </a:lnTo>
                  <a:lnTo>
                    <a:pt x="56" y="88"/>
                  </a:lnTo>
                  <a:close/>
                  <a:moveTo>
                    <a:pt x="54" y="80"/>
                  </a:moveTo>
                  <a:lnTo>
                    <a:pt x="54" y="81"/>
                  </a:lnTo>
                  <a:lnTo>
                    <a:pt x="56" y="82"/>
                  </a:lnTo>
                  <a:lnTo>
                    <a:pt x="56" y="81"/>
                  </a:lnTo>
                  <a:lnTo>
                    <a:pt x="57" y="81"/>
                  </a:lnTo>
                  <a:lnTo>
                    <a:pt x="58" y="80"/>
                  </a:lnTo>
                  <a:lnTo>
                    <a:pt x="61" y="80"/>
                  </a:lnTo>
                  <a:lnTo>
                    <a:pt x="61" y="81"/>
                  </a:lnTo>
                  <a:lnTo>
                    <a:pt x="60" y="82"/>
                  </a:lnTo>
                  <a:lnTo>
                    <a:pt x="64" y="82"/>
                  </a:lnTo>
                  <a:lnTo>
                    <a:pt x="64" y="85"/>
                  </a:lnTo>
                  <a:lnTo>
                    <a:pt x="63" y="86"/>
                  </a:lnTo>
                  <a:lnTo>
                    <a:pt x="62" y="85"/>
                  </a:lnTo>
                  <a:lnTo>
                    <a:pt x="61" y="85"/>
                  </a:lnTo>
                  <a:lnTo>
                    <a:pt x="61" y="83"/>
                  </a:lnTo>
                  <a:lnTo>
                    <a:pt x="60" y="83"/>
                  </a:lnTo>
                  <a:lnTo>
                    <a:pt x="60" y="86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3" y="87"/>
                  </a:lnTo>
                  <a:lnTo>
                    <a:pt x="61" y="89"/>
                  </a:lnTo>
                  <a:lnTo>
                    <a:pt x="58" y="89"/>
                  </a:lnTo>
                  <a:lnTo>
                    <a:pt x="58" y="91"/>
                  </a:lnTo>
                  <a:lnTo>
                    <a:pt x="62" y="91"/>
                  </a:lnTo>
                  <a:lnTo>
                    <a:pt x="62" y="92"/>
                  </a:lnTo>
                  <a:lnTo>
                    <a:pt x="61" y="93"/>
                  </a:lnTo>
                  <a:lnTo>
                    <a:pt x="58" y="93"/>
                  </a:lnTo>
                  <a:lnTo>
                    <a:pt x="57" y="94"/>
                  </a:lnTo>
                  <a:lnTo>
                    <a:pt x="57" y="93"/>
                  </a:lnTo>
                  <a:lnTo>
                    <a:pt x="55" y="94"/>
                  </a:lnTo>
                  <a:lnTo>
                    <a:pt x="55" y="93"/>
                  </a:lnTo>
                  <a:lnTo>
                    <a:pt x="54" y="93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9" y="89"/>
                  </a:lnTo>
                  <a:lnTo>
                    <a:pt x="48" y="89"/>
                  </a:lnTo>
                  <a:lnTo>
                    <a:pt x="48" y="88"/>
                  </a:lnTo>
                  <a:lnTo>
                    <a:pt x="47" y="88"/>
                  </a:lnTo>
                  <a:lnTo>
                    <a:pt x="44" y="87"/>
                  </a:lnTo>
                  <a:lnTo>
                    <a:pt x="47" y="85"/>
                  </a:lnTo>
                  <a:lnTo>
                    <a:pt x="47" y="83"/>
                  </a:lnTo>
                  <a:lnTo>
                    <a:pt x="48" y="81"/>
                  </a:lnTo>
                  <a:lnTo>
                    <a:pt x="49" y="82"/>
                  </a:lnTo>
                  <a:lnTo>
                    <a:pt x="51" y="81"/>
                  </a:lnTo>
                  <a:lnTo>
                    <a:pt x="51" y="82"/>
                  </a:lnTo>
                  <a:lnTo>
                    <a:pt x="50" y="82"/>
                  </a:lnTo>
                  <a:lnTo>
                    <a:pt x="51" y="83"/>
                  </a:lnTo>
                  <a:lnTo>
                    <a:pt x="52" y="82"/>
                  </a:lnTo>
                  <a:lnTo>
                    <a:pt x="54" y="80"/>
                  </a:lnTo>
                  <a:close/>
                  <a:moveTo>
                    <a:pt x="95" y="79"/>
                  </a:moveTo>
                  <a:lnTo>
                    <a:pt x="97" y="79"/>
                  </a:lnTo>
                  <a:lnTo>
                    <a:pt x="100" y="82"/>
                  </a:lnTo>
                  <a:lnTo>
                    <a:pt x="100" y="83"/>
                  </a:lnTo>
                  <a:lnTo>
                    <a:pt x="103" y="86"/>
                  </a:lnTo>
                  <a:lnTo>
                    <a:pt x="103" y="87"/>
                  </a:lnTo>
                  <a:lnTo>
                    <a:pt x="104" y="87"/>
                  </a:lnTo>
                  <a:lnTo>
                    <a:pt x="104" y="101"/>
                  </a:lnTo>
                  <a:lnTo>
                    <a:pt x="105" y="101"/>
                  </a:lnTo>
                  <a:lnTo>
                    <a:pt x="105" y="103"/>
                  </a:lnTo>
                  <a:lnTo>
                    <a:pt x="104" y="104"/>
                  </a:lnTo>
                  <a:lnTo>
                    <a:pt x="104" y="105"/>
                  </a:lnTo>
                  <a:lnTo>
                    <a:pt x="105" y="106"/>
                  </a:lnTo>
                  <a:lnTo>
                    <a:pt x="105" y="107"/>
                  </a:lnTo>
                  <a:lnTo>
                    <a:pt x="106" y="107"/>
                  </a:lnTo>
                  <a:lnTo>
                    <a:pt x="105" y="109"/>
                  </a:lnTo>
                  <a:lnTo>
                    <a:pt x="104" y="109"/>
                  </a:lnTo>
                  <a:lnTo>
                    <a:pt x="104" y="110"/>
                  </a:lnTo>
                  <a:lnTo>
                    <a:pt x="107" y="109"/>
                  </a:lnTo>
                  <a:lnTo>
                    <a:pt x="107" y="110"/>
                  </a:lnTo>
                  <a:lnTo>
                    <a:pt x="109" y="110"/>
                  </a:lnTo>
                  <a:lnTo>
                    <a:pt x="107" y="111"/>
                  </a:lnTo>
                  <a:lnTo>
                    <a:pt x="106" y="111"/>
                  </a:lnTo>
                  <a:lnTo>
                    <a:pt x="106" y="112"/>
                  </a:lnTo>
                  <a:lnTo>
                    <a:pt x="107" y="112"/>
                  </a:lnTo>
                  <a:lnTo>
                    <a:pt x="109" y="111"/>
                  </a:lnTo>
                  <a:lnTo>
                    <a:pt x="110" y="111"/>
                  </a:lnTo>
                  <a:lnTo>
                    <a:pt x="111" y="112"/>
                  </a:lnTo>
                  <a:lnTo>
                    <a:pt x="113" y="112"/>
                  </a:lnTo>
                  <a:lnTo>
                    <a:pt x="113" y="115"/>
                  </a:lnTo>
                  <a:lnTo>
                    <a:pt x="114" y="115"/>
                  </a:lnTo>
                  <a:lnTo>
                    <a:pt x="116" y="113"/>
                  </a:lnTo>
                  <a:lnTo>
                    <a:pt x="117" y="113"/>
                  </a:lnTo>
                  <a:lnTo>
                    <a:pt x="118" y="112"/>
                  </a:lnTo>
                  <a:lnTo>
                    <a:pt x="120" y="112"/>
                  </a:lnTo>
                  <a:lnTo>
                    <a:pt x="122" y="113"/>
                  </a:lnTo>
                  <a:lnTo>
                    <a:pt x="125" y="113"/>
                  </a:lnTo>
                  <a:lnTo>
                    <a:pt x="124" y="115"/>
                  </a:lnTo>
                  <a:lnTo>
                    <a:pt x="124" y="117"/>
                  </a:lnTo>
                  <a:lnTo>
                    <a:pt x="123" y="118"/>
                  </a:lnTo>
                  <a:lnTo>
                    <a:pt x="122" y="120"/>
                  </a:lnTo>
                  <a:lnTo>
                    <a:pt x="119" y="120"/>
                  </a:lnTo>
                  <a:lnTo>
                    <a:pt x="118" y="123"/>
                  </a:lnTo>
                  <a:lnTo>
                    <a:pt x="118" y="124"/>
                  </a:lnTo>
                  <a:lnTo>
                    <a:pt x="117" y="124"/>
                  </a:lnTo>
                  <a:lnTo>
                    <a:pt x="117" y="125"/>
                  </a:lnTo>
                  <a:lnTo>
                    <a:pt x="116" y="125"/>
                  </a:lnTo>
                  <a:lnTo>
                    <a:pt x="116" y="126"/>
                  </a:lnTo>
                  <a:lnTo>
                    <a:pt x="112" y="130"/>
                  </a:lnTo>
                  <a:lnTo>
                    <a:pt x="112" y="131"/>
                  </a:lnTo>
                  <a:lnTo>
                    <a:pt x="109" y="131"/>
                  </a:lnTo>
                  <a:lnTo>
                    <a:pt x="109" y="129"/>
                  </a:lnTo>
                  <a:lnTo>
                    <a:pt x="110" y="126"/>
                  </a:lnTo>
                  <a:lnTo>
                    <a:pt x="110" y="124"/>
                  </a:lnTo>
                  <a:lnTo>
                    <a:pt x="111" y="124"/>
                  </a:lnTo>
                  <a:lnTo>
                    <a:pt x="111" y="123"/>
                  </a:lnTo>
                  <a:lnTo>
                    <a:pt x="112" y="122"/>
                  </a:lnTo>
                  <a:lnTo>
                    <a:pt x="117" y="119"/>
                  </a:lnTo>
                  <a:lnTo>
                    <a:pt x="110" y="119"/>
                  </a:lnTo>
                  <a:lnTo>
                    <a:pt x="110" y="118"/>
                  </a:lnTo>
                  <a:lnTo>
                    <a:pt x="109" y="117"/>
                  </a:lnTo>
                  <a:lnTo>
                    <a:pt x="109" y="119"/>
                  </a:lnTo>
                  <a:lnTo>
                    <a:pt x="107" y="120"/>
                  </a:lnTo>
                  <a:lnTo>
                    <a:pt x="109" y="120"/>
                  </a:lnTo>
                  <a:lnTo>
                    <a:pt x="107" y="122"/>
                  </a:lnTo>
                  <a:lnTo>
                    <a:pt x="107" y="123"/>
                  </a:lnTo>
                  <a:lnTo>
                    <a:pt x="105" y="123"/>
                  </a:lnTo>
                  <a:lnTo>
                    <a:pt x="105" y="118"/>
                  </a:lnTo>
                  <a:lnTo>
                    <a:pt x="103" y="118"/>
                  </a:lnTo>
                  <a:lnTo>
                    <a:pt x="103" y="119"/>
                  </a:lnTo>
                  <a:lnTo>
                    <a:pt x="97" y="120"/>
                  </a:lnTo>
                  <a:lnTo>
                    <a:pt x="97" y="119"/>
                  </a:lnTo>
                  <a:lnTo>
                    <a:pt x="98" y="118"/>
                  </a:lnTo>
                  <a:lnTo>
                    <a:pt x="95" y="118"/>
                  </a:lnTo>
                  <a:lnTo>
                    <a:pt x="95" y="119"/>
                  </a:lnTo>
                  <a:lnTo>
                    <a:pt x="94" y="117"/>
                  </a:lnTo>
                  <a:lnTo>
                    <a:pt x="94" y="116"/>
                  </a:lnTo>
                  <a:lnTo>
                    <a:pt x="95" y="115"/>
                  </a:lnTo>
                  <a:lnTo>
                    <a:pt x="93" y="115"/>
                  </a:lnTo>
                  <a:lnTo>
                    <a:pt x="91" y="112"/>
                  </a:lnTo>
                  <a:lnTo>
                    <a:pt x="91" y="111"/>
                  </a:lnTo>
                  <a:lnTo>
                    <a:pt x="89" y="110"/>
                  </a:lnTo>
                  <a:lnTo>
                    <a:pt x="89" y="109"/>
                  </a:lnTo>
                  <a:lnTo>
                    <a:pt x="92" y="107"/>
                  </a:lnTo>
                  <a:lnTo>
                    <a:pt x="93" y="107"/>
                  </a:lnTo>
                  <a:lnTo>
                    <a:pt x="95" y="110"/>
                  </a:lnTo>
                  <a:lnTo>
                    <a:pt x="97" y="110"/>
                  </a:lnTo>
                  <a:lnTo>
                    <a:pt x="97" y="109"/>
                  </a:lnTo>
                  <a:lnTo>
                    <a:pt x="93" y="107"/>
                  </a:lnTo>
                  <a:lnTo>
                    <a:pt x="93" y="106"/>
                  </a:lnTo>
                  <a:lnTo>
                    <a:pt x="91" y="106"/>
                  </a:lnTo>
                  <a:lnTo>
                    <a:pt x="91" y="104"/>
                  </a:lnTo>
                  <a:lnTo>
                    <a:pt x="89" y="104"/>
                  </a:lnTo>
                  <a:lnTo>
                    <a:pt x="89" y="103"/>
                  </a:lnTo>
                  <a:lnTo>
                    <a:pt x="88" y="104"/>
                  </a:lnTo>
                  <a:lnTo>
                    <a:pt x="88" y="101"/>
                  </a:lnTo>
                  <a:lnTo>
                    <a:pt x="87" y="101"/>
                  </a:lnTo>
                  <a:lnTo>
                    <a:pt x="87" y="103"/>
                  </a:lnTo>
                  <a:lnTo>
                    <a:pt x="86" y="103"/>
                  </a:lnTo>
                  <a:lnTo>
                    <a:pt x="86" y="107"/>
                  </a:lnTo>
                  <a:lnTo>
                    <a:pt x="81" y="106"/>
                  </a:lnTo>
                  <a:lnTo>
                    <a:pt x="80" y="105"/>
                  </a:lnTo>
                  <a:lnTo>
                    <a:pt x="80" y="104"/>
                  </a:lnTo>
                  <a:lnTo>
                    <a:pt x="79" y="103"/>
                  </a:lnTo>
                  <a:lnTo>
                    <a:pt x="79" y="101"/>
                  </a:lnTo>
                  <a:lnTo>
                    <a:pt x="78" y="99"/>
                  </a:lnTo>
                  <a:lnTo>
                    <a:pt x="76" y="98"/>
                  </a:lnTo>
                  <a:lnTo>
                    <a:pt x="79" y="98"/>
                  </a:lnTo>
                  <a:lnTo>
                    <a:pt x="79" y="93"/>
                  </a:lnTo>
                  <a:lnTo>
                    <a:pt x="80" y="93"/>
                  </a:lnTo>
                  <a:lnTo>
                    <a:pt x="82" y="97"/>
                  </a:lnTo>
                  <a:lnTo>
                    <a:pt x="82" y="98"/>
                  </a:lnTo>
                  <a:lnTo>
                    <a:pt x="83" y="99"/>
                  </a:lnTo>
                  <a:lnTo>
                    <a:pt x="85" y="99"/>
                  </a:lnTo>
                  <a:lnTo>
                    <a:pt x="83" y="98"/>
                  </a:lnTo>
                  <a:lnTo>
                    <a:pt x="85" y="97"/>
                  </a:lnTo>
                  <a:lnTo>
                    <a:pt x="83" y="95"/>
                  </a:lnTo>
                  <a:lnTo>
                    <a:pt x="83" y="93"/>
                  </a:lnTo>
                  <a:lnTo>
                    <a:pt x="85" y="93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2" y="89"/>
                  </a:lnTo>
                  <a:lnTo>
                    <a:pt x="83" y="88"/>
                  </a:lnTo>
                  <a:lnTo>
                    <a:pt x="83" y="87"/>
                  </a:lnTo>
                  <a:lnTo>
                    <a:pt x="82" y="87"/>
                  </a:lnTo>
                  <a:lnTo>
                    <a:pt x="82" y="86"/>
                  </a:lnTo>
                  <a:lnTo>
                    <a:pt x="83" y="86"/>
                  </a:lnTo>
                  <a:lnTo>
                    <a:pt x="86" y="88"/>
                  </a:lnTo>
                  <a:lnTo>
                    <a:pt x="86" y="91"/>
                  </a:lnTo>
                  <a:lnTo>
                    <a:pt x="87" y="91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89" y="93"/>
                  </a:lnTo>
                  <a:lnTo>
                    <a:pt x="92" y="93"/>
                  </a:lnTo>
                  <a:lnTo>
                    <a:pt x="91" y="95"/>
                  </a:lnTo>
                  <a:lnTo>
                    <a:pt x="92" y="95"/>
                  </a:lnTo>
                  <a:lnTo>
                    <a:pt x="92" y="94"/>
                  </a:lnTo>
                  <a:lnTo>
                    <a:pt x="93" y="93"/>
                  </a:lnTo>
                  <a:lnTo>
                    <a:pt x="97" y="98"/>
                  </a:lnTo>
                  <a:lnTo>
                    <a:pt x="97" y="94"/>
                  </a:lnTo>
                  <a:lnTo>
                    <a:pt x="93" y="91"/>
                  </a:lnTo>
                  <a:lnTo>
                    <a:pt x="93" y="89"/>
                  </a:lnTo>
                  <a:lnTo>
                    <a:pt x="94" y="88"/>
                  </a:lnTo>
                  <a:lnTo>
                    <a:pt x="94" y="87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2" y="83"/>
                  </a:lnTo>
                  <a:lnTo>
                    <a:pt x="92" y="82"/>
                  </a:lnTo>
                  <a:lnTo>
                    <a:pt x="93" y="82"/>
                  </a:lnTo>
                  <a:lnTo>
                    <a:pt x="95" y="80"/>
                  </a:lnTo>
                  <a:lnTo>
                    <a:pt x="95" y="79"/>
                  </a:lnTo>
                  <a:close/>
                  <a:moveTo>
                    <a:pt x="61" y="75"/>
                  </a:moveTo>
                  <a:lnTo>
                    <a:pt x="61" y="77"/>
                  </a:lnTo>
                  <a:lnTo>
                    <a:pt x="58" y="77"/>
                  </a:lnTo>
                  <a:lnTo>
                    <a:pt x="61" y="75"/>
                  </a:lnTo>
                  <a:close/>
                  <a:moveTo>
                    <a:pt x="0" y="69"/>
                  </a:moveTo>
                  <a:lnTo>
                    <a:pt x="2" y="69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69"/>
                  </a:lnTo>
                  <a:close/>
                  <a:moveTo>
                    <a:pt x="67" y="61"/>
                  </a:moveTo>
                  <a:lnTo>
                    <a:pt x="68" y="62"/>
                  </a:lnTo>
                  <a:lnTo>
                    <a:pt x="68" y="63"/>
                  </a:lnTo>
                  <a:lnTo>
                    <a:pt x="66" y="63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3"/>
                  </a:lnTo>
                  <a:lnTo>
                    <a:pt x="67" y="61"/>
                  </a:lnTo>
                  <a:close/>
                  <a:moveTo>
                    <a:pt x="136" y="60"/>
                  </a:moveTo>
                  <a:lnTo>
                    <a:pt x="136" y="61"/>
                  </a:lnTo>
                  <a:lnTo>
                    <a:pt x="135" y="61"/>
                  </a:lnTo>
                  <a:lnTo>
                    <a:pt x="136" y="60"/>
                  </a:lnTo>
                  <a:close/>
                  <a:moveTo>
                    <a:pt x="81" y="50"/>
                  </a:moveTo>
                  <a:lnTo>
                    <a:pt x="81" y="51"/>
                  </a:lnTo>
                  <a:lnTo>
                    <a:pt x="83" y="51"/>
                  </a:lnTo>
                  <a:lnTo>
                    <a:pt x="85" y="50"/>
                  </a:lnTo>
                  <a:lnTo>
                    <a:pt x="81" y="50"/>
                  </a:lnTo>
                  <a:close/>
                  <a:moveTo>
                    <a:pt x="73" y="37"/>
                  </a:moveTo>
                  <a:lnTo>
                    <a:pt x="74" y="38"/>
                  </a:lnTo>
                  <a:lnTo>
                    <a:pt x="73" y="38"/>
                  </a:lnTo>
                  <a:lnTo>
                    <a:pt x="73" y="37"/>
                  </a:lnTo>
                  <a:close/>
                  <a:moveTo>
                    <a:pt x="73" y="34"/>
                  </a:moveTo>
                  <a:lnTo>
                    <a:pt x="74" y="34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34"/>
                  </a:lnTo>
                  <a:close/>
                  <a:moveTo>
                    <a:pt x="99" y="14"/>
                  </a:moveTo>
                  <a:lnTo>
                    <a:pt x="100" y="14"/>
                  </a:lnTo>
                  <a:lnTo>
                    <a:pt x="101" y="17"/>
                  </a:lnTo>
                  <a:lnTo>
                    <a:pt x="101" y="19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1" y="23"/>
                  </a:lnTo>
                  <a:lnTo>
                    <a:pt x="100" y="25"/>
                  </a:lnTo>
                  <a:lnTo>
                    <a:pt x="101" y="26"/>
                  </a:lnTo>
                  <a:lnTo>
                    <a:pt x="103" y="26"/>
                  </a:lnTo>
                  <a:lnTo>
                    <a:pt x="103" y="27"/>
                  </a:lnTo>
                  <a:lnTo>
                    <a:pt x="101" y="27"/>
                  </a:lnTo>
                  <a:lnTo>
                    <a:pt x="99" y="30"/>
                  </a:lnTo>
                  <a:lnTo>
                    <a:pt x="99" y="31"/>
                  </a:lnTo>
                  <a:lnTo>
                    <a:pt x="98" y="32"/>
                  </a:lnTo>
                  <a:lnTo>
                    <a:pt x="98" y="33"/>
                  </a:lnTo>
                  <a:lnTo>
                    <a:pt x="97" y="33"/>
                  </a:lnTo>
                  <a:lnTo>
                    <a:pt x="97" y="36"/>
                  </a:lnTo>
                  <a:lnTo>
                    <a:pt x="94" y="36"/>
                  </a:lnTo>
                  <a:lnTo>
                    <a:pt x="97" y="38"/>
                  </a:lnTo>
                  <a:lnTo>
                    <a:pt x="98" y="38"/>
                  </a:lnTo>
                  <a:lnTo>
                    <a:pt x="101" y="34"/>
                  </a:lnTo>
                  <a:lnTo>
                    <a:pt x="103" y="34"/>
                  </a:lnTo>
                  <a:lnTo>
                    <a:pt x="103" y="37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95" y="39"/>
                  </a:lnTo>
                  <a:lnTo>
                    <a:pt x="93" y="38"/>
                  </a:lnTo>
                  <a:lnTo>
                    <a:pt x="94" y="40"/>
                  </a:lnTo>
                  <a:lnTo>
                    <a:pt x="94" y="44"/>
                  </a:lnTo>
                  <a:lnTo>
                    <a:pt x="91" y="44"/>
                  </a:lnTo>
                  <a:lnTo>
                    <a:pt x="89" y="46"/>
                  </a:lnTo>
                  <a:lnTo>
                    <a:pt x="88" y="46"/>
                  </a:lnTo>
                  <a:lnTo>
                    <a:pt x="87" y="48"/>
                  </a:lnTo>
                  <a:lnTo>
                    <a:pt x="83" y="48"/>
                  </a:lnTo>
                  <a:lnTo>
                    <a:pt x="83" y="49"/>
                  </a:lnTo>
                  <a:lnTo>
                    <a:pt x="85" y="49"/>
                  </a:lnTo>
                  <a:lnTo>
                    <a:pt x="91" y="48"/>
                  </a:lnTo>
                  <a:lnTo>
                    <a:pt x="92" y="46"/>
                  </a:lnTo>
                  <a:lnTo>
                    <a:pt x="93" y="46"/>
                  </a:lnTo>
                  <a:lnTo>
                    <a:pt x="93" y="48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5" y="51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2" y="55"/>
                  </a:lnTo>
                  <a:lnTo>
                    <a:pt x="88" y="54"/>
                  </a:lnTo>
                  <a:lnTo>
                    <a:pt x="87" y="54"/>
                  </a:lnTo>
                  <a:lnTo>
                    <a:pt x="87" y="55"/>
                  </a:lnTo>
                  <a:lnTo>
                    <a:pt x="88" y="55"/>
                  </a:lnTo>
                  <a:lnTo>
                    <a:pt x="91" y="57"/>
                  </a:lnTo>
                  <a:lnTo>
                    <a:pt x="89" y="58"/>
                  </a:lnTo>
                  <a:lnTo>
                    <a:pt x="89" y="60"/>
                  </a:lnTo>
                  <a:lnTo>
                    <a:pt x="87" y="60"/>
                  </a:lnTo>
                  <a:lnTo>
                    <a:pt x="87" y="61"/>
                  </a:lnTo>
                  <a:lnTo>
                    <a:pt x="86" y="62"/>
                  </a:lnTo>
                  <a:lnTo>
                    <a:pt x="85" y="61"/>
                  </a:lnTo>
                  <a:lnTo>
                    <a:pt x="85" y="60"/>
                  </a:lnTo>
                  <a:lnTo>
                    <a:pt x="83" y="58"/>
                  </a:lnTo>
                  <a:lnTo>
                    <a:pt x="83" y="62"/>
                  </a:lnTo>
                  <a:lnTo>
                    <a:pt x="81" y="60"/>
                  </a:lnTo>
                  <a:lnTo>
                    <a:pt x="80" y="57"/>
                  </a:lnTo>
                  <a:lnTo>
                    <a:pt x="80" y="52"/>
                  </a:lnTo>
                  <a:lnTo>
                    <a:pt x="78" y="55"/>
                  </a:lnTo>
                  <a:lnTo>
                    <a:pt x="79" y="57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0" y="61"/>
                  </a:lnTo>
                  <a:lnTo>
                    <a:pt x="82" y="63"/>
                  </a:lnTo>
                  <a:lnTo>
                    <a:pt x="82" y="64"/>
                  </a:lnTo>
                  <a:lnTo>
                    <a:pt x="79" y="63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79" y="67"/>
                  </a:lnTo>
                  <a:lnTo>
                    <a:pt x="79" y="68"/>
                  </a:lnTo>
                  <a:lnTo>
                    <a:pt x="78" y="69"/>
                  </a:lnTo>
                  <a:lnTo>
                    <a:pt x="76" y="69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73" y="72"/>
                  </a:lnTo>
                  <a:lnTo>
                    <a:pt x="73" y="73"/>
                  </a:lnTo>
                  <a:lnTo>
                    <a:pt x="72" y="74"/>
                  </a:lnTo>
                  <a:lnTo>
                    <a:pt x="69" y="75"/>
                  </a:lnTo>
                  <a:lnTo>
                    <a:pt x="69" y="76"/>
                  </a:lnTo>
                  <a:lnTo>
                    <a:pt x="68" y="76"/>
                  </a:lnTo>
                  <a:lnTo>
                    <a:pt x="67" y="73"/>
                  </a:lnTo>
                  <a:lnTo>
                    <a:pt x="66" y="73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2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8" y="67"/>
                  </a:lnTo>
                  <a:lnTo>
                    <a:pt x="68" y="66"/>
                  </a:lnTo>
                  <a:lnTo>
                    <a:pt x="72" y="66"/>
                  </a:lnTo>
                  <a:lnTo>
                    <a:pt x="69" y="63"/>
                  </a:lnTo>
                  <a:lnTo>
                    <a:pt x="72" y="62"/>
                  </a:lnTo>
                  <a:lnTo>
                    <a:pt x="74" y="62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58"/>
                  </a:lnTo>
                  <a:lnTo>
                    <a:pt x="66" y="58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3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8" y="52"/>
                  </a:lnTo>
                  <a:lnTo>
                    <a:pt x="70" y="50"/>
                  </a:lnTo>
                  <a:lnTo>
                    <a:pt x="67" y="51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7" y="49"/>
                  </a:lnTo>
                  <a:lnTo>
                    <a:pt x="64" y="50"/>
                  </a:lnTo>
                  <a:lnTo>
                    <a:pt x="63" y="48"/>
                  </a:lnTo>
                  <a:lnTo>
                    <a:pt x="63" y="45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3" y="43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7" y="39"/>
                  </a:lnTo>
                  <a:lnTo>
                    <a:pt x="66" y="39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8" y="37"/>
                  </a:lnTo>
                  <a:lnTo>
                    <a:pt x="72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0"/>
                  </a:lnTo>
                  <a:lnTo>
                    <a:pt x="72" y="43"/>
                  </a:lnTo>
                  <a:lnTo>
                    <a:pt x="73" y="44"/>
                  </a:lnTo>
                  <a:lnTo>
                    <a:pt x="73" y="45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3" y="44"/>
                  </a:lnTo>
                  <a:lnTo>
                    <a:pt x="73" y="39"/>
                  </a:lnTo>
                  <a:lnTo>
                    <a:pt x="75" y="39"/>
                  </a:lnTo>
                  <a:lnTo>
                    <a:pt x="76" y="38"/>
                  </a:lnTo>
                  <a:lnTo>
                    <a:pt x="79" y="40"/>
                  </a:lnTo>
                  <a:lnTo>
                    <a:pt x="79" y="42"/>
                  </a:lnTo>
                  <a:lnTo>
                    <a:pt x="80" y="39"/>
                  </a:lnTo>
                  <a:lnTo>
                    <a:pt x="79" y="39"/>
                  </a:lnTo>
                  <a:lnTo>
                    <a:pt x="79" y="38"/>
                  </a:lnTo>
                  <a:lnTo>
                    <a:pt x="78" y="37"/>
                  </a:lnTo>
                  <a:lnTo>
                    <a:pt x="76" y="37"/>
                  </a:lnTo>
                  <a:lnTo>
                    <a:pt x="76" y="34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6" y="33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3" y="26"/>
                  </a:lnTo>
                  <a:lnTo>
                    <a:pt x="86" y="25"/>
                  </a:lnTo>
                  <a:lnTo>
                    <a:pt x="87" y="25"/>
                  </a:lnTo>
                  <a:lnTo>
                    <a:pt x="88" y="24"/>
                  </a:lnTo>
                  <a:lnTo>
                    <a:pt x="95" y="18"/>
                  </a:lnTo>
                  <a:lnTo>
                    <a:pt x="99" y="14"/>
                  </a:lnTo>
                  <a:close/>
                  <a:moveTo>
                    <a:pt x="221" y="0"/>
                  </a:moveTo>
                  <a:lnTo>
                    <a:pt x="222" y="1"/>
                  </a:lnTo>
                  <a:lnTo>
                    <a:pt x="222" y="2"/>
                  </a:lnTo>
                  <a:lnTo>
                    <a:pt x="227" y="2"/>
                  </a:lnTo>
                  <a:lnTo>
                    <a:pt x="228" y="1"/>
                  </a:lnTo>
                  <a:lnTo>
                    <a:pt x="230" y="3"/>
                  </a:lnTo>
                  <a:lnTo>
                    <a:pt x="231" y="3"/>
                  </a:lnTo>
                  <a:lnTo>
                    <a:pt x="234" y="2"/>
                  </a:lnTo>
                  <a:lnTo>
                    <a:pt x="236" y="3"/>
                  </a:lnTo>
                  <a:lnTo>
                    <a:pt x="235" y="5"/>
                  </a:lnTo>
                  <a:lnTo>
                    <a:pt x="235" y="8"/>
                  </a:lnTo>
                  <a:lnTo>
                    <a:pt x="234" y="8"/>
                  </a:lnTo>
                  <a:lnTo>
                    <a:pt x="234" y="9"/>
                  </a:lnTo>
                  <a:lnTo>
                    <a:pt x="231" y="12"/>
                  </a:lnTo>
                  <a:lnTo>
                    <a:pt x="231" y="15"/>
                  </a:lnTo>
                  <a:lnTo>
                    <a:pt x="232" y="17"/>
                  </a:lnTo>
                  <a:lnTo>
                    <a:pt x="234" y="17"/>
                  </a:lnTo>
                  <a:lnTo>
                    <a:pt x="234" y="19"/>
                  </a:lnTo>
                  <a:lnTo>
                    <a:pt x="232" y="21"/>
                  </a:lnTo>
                  <a:lnTo>
                    <a:pt x="231" y="25"/>
                  </a:lnTo>
                  <a:lnTo>
                    <a:pt x="229" y="29"/>
                  </a:lnTo>
                  <a:lnTo>
                    <a:pt x="227" y="31"/>
                  </a:lnTo>
                  <a:lnTo>
                    <a:pt x="225" y="31"/>
                  </a:lnTo>
                  <a:lnTo>
                    <a:pt x="222" y="33"/>
                  </a:lnTo>
                  <a:lnTo>
                    <a:pt x="221" y="33"/>
                  </a:lnTo>
                  <a:lnTo>
                    <a:pt x="217" y="37"/>
                  </a:lnTo>
                  <a:lnTo>
                    <a:pt x="217" y="39"/>
                  </a:lnTo>
                  <a:lnTo>
                    <a:pt x="215" y="42"/>
                  </a:lnTo>
                  <a:lnTo>
                    <a:pt x="205" y="49"/>
                  </a:lnTo>
                  <a:lnTo>
                    <a:pt x="203" y="51"/>
                  </a:lnTo>
                  <a:lnTo>
                    <a:pt x="201" y="51"/>
                  </a:lnTo>
                  <a:lnTo>
                    <a:pt x="201" y="52"/>
                  </a:lnTo>
                  <a:lnTo>
                    <a:pt x="200" y="54"/>
                  </a:lnTo>
                  <a:lnTo>
                    <a:pt x="200" y="55"/>
                  </a:lnTo>
                  <a:lnTo>
                    <a:pt x="199" y="56"/>
                  </a:lnTo>
                  <a:lnTo>
                    <a:pt x="198" y="56"/>
                  </a:lnTo>
                  <a:lnTo>
                    <a:pt x="196" y="57"/>
                  </a:lnTo>
                  <a:lnTo>
                    <a:pt x="194" y="58"/>
                  </a:lnTo>
                  <a:lnTo>
                    <a:pt x="194" y="60"/>
                  </a:lnTo>
                  <a:lnTo>
                    <a:pt x="193" y="60"/>
                  </a:lnTo>
                  <a:lnTo>
                    <a:pt x="193" y="58"/>
                  </a:lnTo>
                  <a:lnTo>
                    <a:pt x="192" y="58"/>
                  </a:lnTo>
                  <a:lnTo>
                    <a:pt x="191" y="57"/>
                  </a:lnTo>
                  <a:lnTo>
                    <a:pt x="191" y="60"/>
                  </a:lnTo>
                  <a:lnTo>
                    <a:pt x="193" y="60"/>
                  </a:lnTo>
                  <a:lnTo>
                    <a:pt x="193" y="61"/>
                  </a:lnTo>
                  <a:lnTo>
                    <a:pt x="194" y="61"/>
                  </a:lnTo>
                  <a:lnTo>
                    <a:pt x="194" y="63"/>
                  </a:lnTo>
                  <a:lnTo>
                    <a:pt x="193" y="64"/>
                  </a:lnTo>
                  <a:lnTo>
                    <a:pt x="194" y="66"/>
                  </a:lnTo>
                  <a:lnTo>
                    <a:pt x="193" y="66"/>
                  </a:lnTo>
                  <a:lnTo>
                    <a:pt x="192" y="64"/>
                  </a:lnTo>
                  <a:lnTo>
                    <a:pt x="191" y="64"/>
                  </a:lnTo>
                  <a:lnTo>
                    <a:pt x="191" y="66"/>
                  </a:lnTo>
                  <a:lnTo>
                    <a:pt x="190" y="66"/>
                  </a:lnTo>
                  <a:lnTo>
                    <a:pt x="190" y="67"/>
                  </a:lnTo>
                  <a:lnTo>
                    <a:pt x="188" y="67"/>
                  </a:lnTo>
                  <a:lnTo>
                    <a:pt x="186" y="66"/>
                  </a:lnTo>
                  <a:lnTo>
                    <a:pt x="185" y="64"/>
                  </a:lnTo>
                  <a:lnTo>
                    <a:pt x="181" y="66"/>
                  </a:lnTo>
                  <a:lnTo>
                    <a:pt x="179" y="63"/>
                  </a:lnTo>
                  <a:lnTo>
                    <a:pt x="179" y="62"/>
                  </a:lnTo>
                  <a:lnTo>
                    <a:pt x="178" y="62"/>
                  </a:lnTo>
                  <a:lnTo>
                    <a:pt x="180" y="66"/>
                  </a:lnTo>
                  <a:lnTo>
                    <a:pt x="181" y="67"/>
                  </a:lnTo>
                  <a:lnTo>
                    <a:pt x="182" y="67"/>
                  </a:lnTo>
                  <a:lnTo>
                    <a:pt x="185" y="66"/>
                  </a:lnTo>
                  <a:lnTo>
                    <a:pt x="187" y="68"/>
                  </a:lnTo>
                  <a:lnTo>
                    <a:pt x="188" y="68"/>
                  </a:lnTo>
                  <a:lnTo>
                    <a:pt x="188" y="67"/>
                  </a:lnTo>
                  <a:lnTo>
                    <a:pt x="191" y="69"/>
                  </a:lnTo>
                  <a:lnTo>
                    <a:pt x="192" y="69"/>
                  </a:lnTo>
                  <a:lnTo>
                    <a:pt x="194" y="67"/>
                  </a:lnTo>
                  <a:lnTo>
                    <a:pt x="197" y="68"/>
                  </a:lnTo>
                  <a:lnTo>
                    <a:pt x="197" y="69"/>
                  </a:lnTo>
                  <a:lnTo>
                    <a:pt x="198" y="70"/>
                  </a:lnTo>
                  <a:lnTo>
                    <a:pt x="203" y="66"/>
                  </a:lnTo>
                  <a:lnTo>
                    <a:pt x="204" y="67"/>
                  </a:lnTo>
                  <a:lnTo>
                    <a:pt x="204" y="68"/>
                  </a:lnTo>
                  <a:lnTo>
                    <a:pt x="203" y="68"/>
                  </a:lnTo>
                  <a:lnTo>
                    <a:pt x="197" y="76"/>
                  </a:lnTo>
                  <a:lnTo>
                    <a:pt x="196" y="79"/>
                  </a:lnTo>
                  <a:lnTo>
                    <a:pt x="193" y="79"/>
                  </a:lnTo>
                  <a:lnTo>
                    <a:pt x="193" y="76"/>
                  </a:lnTo>
                  <a:lnTo>
                    <a:pt x="192" y="75"/>
                  </a:lnTo>
                  <a:lnTo>
                    <a:pt x="191" y="76"/>
                  </a:lnTo>
                  <a:lnTo>
                    <a:pt x="187" y="79"/>
                  </a:lnTo>
                  <a:lnTo>
                    <a:pt x="187" y="80"/>
                  </a:lnTo>
                  <a:lnTo>
                    <a:pt x="181" y="80"/>
                  </a:lnTo>
                  <a:lnTo>
                    <a:pt x="181" y="82"/>
                  </a:lnTo>
                  <a:lnTo>
                    <a:pt x="180" y="82"/>
                  </a:lnTo>
                  <a:lnTo>
                    <a:pt x="180" y="83"/>
                  </a:lnTo>
                  <a:lnTo>
                    <a:pt x="178" y="86"/>
                  </a:lnTo>
                  <a:lnTo>
                    <a:pt x="176" y="86"/>
                  </a:lnTo>
                  <a:lnTo>
                    <a:pt x="176" y="88"/>
                  </a:lnTo>
                  <a:lnTo>
                    <a:pt x="178" y="87"/>
                  </a:lnTo>
                  <a:lnTo>
                    <a:pt x="179" y="87"/>
                  </a:lnTo>
                  <a:lnTo>
                    <a:pt x="179" y="86"/>
                  </a:lnTo>
                  <a:lnTo>
                    <a:pt x="180" y="85"/>
                  </a:lnTo>
                  <a:lnTo>
                    <a:pt x="182" y="83"/>
                  </a:lnTo>
                  <a:lnTo>
                    <a:pt x="184" y="81"/>
                  </a:lnTo>
                  <a:lnTo>
                    <a:pt x="187" y="81"/>
                  </a:lnTo>
                  <a:lnTo>
                    <a:pt x="190" y="82"/>
                  </a:lnTo>
                  <a:lnTo>
                    <a:pt x="191" y="81"/>
                  </a:lnTo>
                  <a:lnTo>
                    <a:pt x="193" y="80"/>
                  </a:lnTo>
                  <a:lnTo>
                    <a:pt x="194" y="80"/>
                  </a:lnTo>
                  <a:lnTo>
                    <a:pt x="193" y="82"/>
                  </a:lnTo>
                  <a:lnTo>
                    <a:pt x="191" y="85"/>
                  </a:lnTo>
                  <a:lnTo>
                    <a:pt x="190" y="87"/>
                  </a:lnTo>
                  <a:lnTo>
                    <a:pt x="190" y="88"/>
                  </a:lnTo>
                  <a:lnTo>
                    <a:pt x="187" y="88"/>
                  </a:lnTo>
                  <a:lnTo>
                    <a:pt x="186" y="89"/>
                  </a:lnTo>
                  <a:lnTo>
                    <a:pt x="187" y="91"/>
                  </a:lnTo>
                  <a:lnTo>
                    <a:pt x="185" y="91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5" y="95"/>
                  </a:lnTo>
                  <a:lnTo>
                    <a:pt x="186" y="95"/>
                  </a:lnTo>
                  <a:lnTo>
                    <a:pt x="188" y="93"/>
                  </a:lnTo>
                  <a:lnTo>
                    <a:pt x="190" y="93"/>
                  </a:lnTo>
                  <a:lnTo>
                    <a:pt x="190" y="92"/>
                  </a:lnTo>
                  <a:lnTo>
                    <a:pt x="191" y="91"/>
                  </a:lnTo>
                  <a:lnTo>
                    <a:pt x="192" y="91"/>
                  </a:lnTo>
                  <a:lnTo>
                    <a:pt x="193" y="89"/>
                  </a:lnTo>
                  <a:lnTo>
                    <a:pt x="192" y="89"/>
                  </a:lnTo>
                  <a:lnTo>
                    <a:pt x="191" y="87"/>
                  </a:lnTo>
                  <a:lnTo>
                    <a:pt x="201" y="87"/>
                  </a:lnTo>
                  <a:lnTo>
                    <a:pt x="207" y="82"/>
                  </a:lnTo>
                  <a:lnTo>
                    <a:pt x="210" y="81"/>
                  </a:lnTo>
                  <a:lnTo>
                    <a:pt x="210" y="82"/>
                  </a:lnTo>
                  <a:lnTo>
                    <a:pt x="209" y="83"/>
                  </a:lnTo>
                  <a:lnTo>
                    <a:pt x="211" y="83"/>
                  </a:lnTo>
                  <a:lnTo>
                    <a:pt x="211" y="81"/>
                  </a:lnTo>
                  <a:lnTo>
                    <a:pt x="212" y="81"/>
                  </a:lnTo>
                  <a:lnTo>
                    <a:pt x="213" y="82"/>
                  </a:lnTo>
                  <a:lnTo>
                    <a:pt x="213" y="81"/>
                  </a:lnTo>
                  <a:lnTo>
                    <a:pt x="215" y="81"/>
                  </a:lnTo>
                  <a:lnTo>
                    <a:pt x="215" y="80"/>
                  </a:lnTo>
                  <a:lnTo>
                    <a:pt x="216" y="79"/>
                  </a:lnTo>
                  <a:lnTo>
                    <a:pt x="216" y="77"/>
                  </a:lnTo>
                  <a:lnTo>
                    <a:pt x="217" y="77"/>
                  </a:lnTo>
                  <a:lnTo>
                    <a:pt x="218" y="76"/>
                  </a:lnTo>
                  <a:lnTo>
                    <a:pt x="219" y="76"/>
                  </a:lnTo>
                  <a:lnTo>
                    <a:pt x="224" y="77"/>
                  </a:lnTo>
                  <a:lnTo>
                    <a:pt x="228" y="79"/>
                  </a:lnTo>
                  <a:lnTo>
                    <a:pt x="232" y="81"/>
                  </a:lnTo>
                  <a:lnTo>
                    <a:pt x="236" y="81"/>
                  </a:lnTo>
                  <a:lnTo>
                    <a:pt x="240" y="79"/>
                  </a:lnTo>
                  <a:lnTo>
                    <a:pt x="247" y="79"/>
                  </a:lnTo>
                  <a:lnTo>
                    <a:pt x="247" y="80"/>
                  </a:lnTo>
                  <a:lnTo>
                    <a:pt x="248" y="80"/>
                  </a:lnTo>
                  <a:lnTo>
                    <a:pt x="248" y="79"/>
                  </a:lnTo>
                  <a:lnTo>
                    <a:pt x="249" y="79"/>
                  </a:lnTo>
                  <a:lnTo>
                    <a:pt x="249" y="80"/>
                  </a:lnTo>
                  <a:lnTo>
                    <a:pt x="250" y="79"/>
                  </a:lnTo>
                  <a:lnTo>
                    <a:pt x="254" y="80"/>
                  </a:lnTo>
                  <a:lnTo>
                    <a:pt x="255" y="80"/>
                  </a:lnTo>
                  <a:lnTo>
                    <a:pt x="256" y="81"/>
                  </a:lnTo>
                  <a:lnTo>
                    <a:pt x="257" y="80"/>
                  </a:lnTo>
                  <a:lnTo>
                    <a:pt x="259" y="80"/>
                  </a:lnTo>
                  <a:lnTo>
                    <a:pt x="260" y="81"/>
                  </a:lnTo>
                  <a:lnTo>
                    <a:pt x="262" y="81"/>
                  </a:lnTo>
                  <a:lnTo>
                    <a:pt x="263" y="80"/>
                  </a:lnTo>
                  <a:lnTo>
                    <a:pt x="265" y="81"/>
                  </a:lnTo>
                  <a:lnTo>
                    <a:pt x="265" y="80"/>
                  </a:lnTo>
                  <a:lnTo>
                    <a:pt x="266" y="80"/>
                  </a:lnTo>
                  <a:lnTo>
                    <a:pt x="266" y="79"/>
                  </a:lnTo>
                  <a:lnTo>
                    <a:pt x="267" y="79"/>
                  </a:lnTo>
                  <a:lnTo>
                    <a:pt x="269" y="80"/>
                  </a:lnTo>
                  <a:lnTo>
                    <a:pt x="269" y="81"/>
                  </a:lnTo>
                  <a:lnTo>
                    <a:pt x="271" y="80"/>
                  </a:lnTo>
                  <a:lnTo>
                    <a:pt x="273" y="79"/>
                  </a:lnTo>
                  <a:lnTo>
                    <a:pt x="279" y="79"/>
                  </a:lnTo>
                  <a:lnTo>
                    <a:pt x="279" y="80"/>
                  </a:lnTo>
                  <a:lnTo>
                    <a:pt x="280" y="81"/>
                  </a:lnTo>
                  <a:lnTo>
                    <a:pt x="281" y="80"/>
                  </a:lnTo>
                  <a:lnTo>
                    <a:pt x="283" y="81"/>
                  </a:lnTo>
                  <a:lnTo>
                    <a:pt x="286" y="86"/>
                  </a:lnTo>
                  <a:lnTo>
                    <a:pt x="286" y="89"/>
                  </a:lnTo>
                  <a:lnTo>
                    <a:pt x="287" y="91"/>
                  </a:lnTo>
                  <a:lnTo>
                    <a:pt x="287" y="93"/>
                  </a:lnTo>
                  <a:lnTo>
                    <a:pt x="288" y="94"/>
                  </a:lnTo>
                  <a:lnTo>
                    <a:pt x="287" y="95"/>
                  </a:lnTo>
                  <a:lnTo>
                    <a:pt x="288" y="97"/>
                  </a:lnTo>
                  <a:lnTo>
                    <a:pt x="287" y="98"/>
                  </a:lnTo>
                  <a:lnTo>
                    <a:pt x="286" y="100"/>
                  </a:lnTo>
                  <a:lnTo>
                    <a:pt x="285" y="101"/>
                  </a:lnTo>
                  <a:lnTo>
                    <a:pt x="285" y="103"/>
                  </a:lnTo>
                  <a:lnTo>
                    <a:pt x="279" y="109"/>
                  </a:lnTo>
                  <a:lnTo>
                    <a:pt x="275" y="119"/>
                  </a:lnTo>
                  <a:lnTo>
                    <a:pt x="275" y="123"/>
                  </a:lnTo>
                  <a:lnTo>
                    <a:pt x="277" y="123"/>
                  </a:lnTo>
                  <a:lnTo>
                    <a:pt x="277" y="124"/>
                  </a:lnTo>
                  <a:lnTo>
                    <a:pt x="275" y="125"/>
                  </a:lnTo>
                  <a:lnTo>
                    <a:pt x="272" y="131"/>
                  </a:lnTo>
                  <a:lnTo>
                    <a:pt x="271" y="135"/>
                  </a:lnTo>
                  <a:lnTo>
                    <a:pt x="271" y="141"/>
                  </a:lnTo>
                  <a:lnTo>
                    <a:pt x="269" y="142"/>
                  </a:lnTo>
                  <a:lnTo>
                    <a:pt x="269" y="143"/>
                  </a:lnTo>
                  <a:lnTo>
                    <a:pt x="266" y="147"/>
                  </a:lnTo>
                  <a:lnTo>
                    <a:pt x="265" y="149"/>
                  </a:lnTo>
                  <a:lnTo>
                    <a:pt x="262" y="152"/>
                  </a:lnTo>
                  <a:lnTo>
                    <a:pt x="261" y="152"/>
                  </a:lnTo>
                  <a:lnTo>
                    <a:pt x="261" y="153"/>
                  </a:lnTo>
                  <a:lnTo>
                    <a:pt x="260" y="154"/>
                  </a:lnTo>
                  <a:lnTo>
                    <a:pt x="260" y="158"/>
                  </a:lnTo>
                  <a:lnTo>
                    <a:pt x="259" y="158"/>
                  </a:lnTo>
                  <a:lnTo>
                    <a:pt x="259" y="159"/>
                  </a:lnTo>
                  <a:lnTo>
                    <a:pt x="257" y="160"/>
                  </a:lnTo>
                  <a:lnTo>
                    <a:pt x="257" y="161"/>
                  </a:lnTo>
                  <a:lnTo>
                    <a:pt x="259" y="161"/>
                  </a:lnTo>
                  <a:lnTo>
                    <a:pt x="259" y="162"/>
                  </a:lnTo>
                  <a:lnTo>
                    <a:pt x="257" y="162"/>
                  </a:lnTo>
                  <a:lnTo>
                    <a:pt x="257" y="163"/>
                  </a:lnTo>
                  <a:lnTo>
                    <a:pt x="256" y="165"/>
                  </a:lnTo>
                  <a:lnTo>
                    <a:pt x="256" y="166"/>
                  </a:lnTo>
                  <a:lnTo>
                    <a:pt x="253" y="168"/>
                  </a:lnTo>
                  <a:lnTo>
                    <a:pt x="252" y="171"/>
                  </a:lnTo>
                  <a:lnTo>
                    <a:pt x="250" y="171"/>
                  </a:lnTo>
                  <a:lnTo>
                    <a:pt x="249" y="172"/>
                  </a:lnTo>
                  <a:lnTo>
                    <a:pt x="248" y="174"/>
                  </a:lnTo>
                  <a:lnTo>
                    <a:pt x="244" y="174"/>
                  </a:lnTo>
                  <a:lnTo>
                    <a:pt x="234" y="175"/>
                  </a:lnTo>
                  <a:lnTo>
                    <a:pt x="231" y="178"/>
                  </a:lnTo>
                  <a:lnTo>
                    <a:pt x="227" y="181"/>
                  </a:lnTo>
                  <a:lnTo>
                    <a:pt x="224" y="183"/>
                  </a:lnTo>
                  <a:lnTo>
                    <a:pt x="227" y="183"/>
                  </a:lnTo>
                  <a:lnTo>
                    <a:pt x="229" y="181"/>
                  </a:lnTo>
                  <a:lnTo>
                    <a:pt x="230" y="181"/>
                  </a:lnTo>
                  <a:lnTo>
                    <a:pt x="238" y="177"/>
                  </a:lnTo>
                  <a:lnTo>
                    <a:pt x="240" y="175"/>
                  </a:lnTo>
                  <a:lnTo>
                    <a:pt x="242" y="175"/>
                  </a:lnTo>
                  <a:lnTo>
                    <a:pt x="243" y="177"/>
                  </a:lnTo>
                  <a:lnTo>
                    <a:pt x="244" y="177"/>
                  </a:lnTo>
                  <a:lnTo>
                    <a:pt x="244" y="181"/>
                  </a:lnTo>
                  <a:lnTo>
                    <a:pt x="243" y="183"/>
                  </a:lnTo>
                  <a:lnTo>
                    <a:pt x="244" y="183"/>
                  </a:lnTo>
                  <a:lnTo>
                    <a:pt x="244" y="184"/>
                  </a:lnTo>
                  <a:lnTo>
                    <a:pt x="246" y="184"/>
                  </a:lnTo>
                  <a:lnTo>
                    <a:pt x="246" y="185"/>
                  </a:lnTo>
                  <a:lnTo>
                    <a:pt x="250" y="185"/>
                  </a:lnTo>
                  <a:lnTo>
                    <a:pt x="253" y="186"/>
                  </a:lnTo>
                  <a:lnTo>
                    <a:pt x="253" y="187"/>
                  </a:lnTo>
                  <a:lnTo>
                    <a:pt x="254" y="189"/>
                  </a:lnTo>
                  <a:lnTo>
                    <a:pt x="252" y="191"/>
                  </a:lnTo>
                  <a:lnTo>
                    <a:pt x="252" y="192"/>
                  </a:lnTo>
                  <a:lnTo>
                    <a:pt x="250" y="193"/>
                  </a:lnTo>
                  <a:lnTo>
                    <a:pt x="248" y="193"/>
                  </a:lnTo>
                  <a:lnTo>
                    <a:pt x="246" y="196"/>
                  </a:lnTo>
                  <a:lnTo>
                    <a:pt x="243" y="196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7" y="195"/>
                  </a:lnTo>
                  <a:lnTo>
                    <a:pt x="237" y="196"/>
                  </a:lnTo>
                  <a:lnTo>
                    <a:pt x="235" y="197"/>
                  </a:lnTo>
                  <a:lnTo>
                    <a:pt x="230" y="202"/>
                  </a:lnTo>
                  <a:lnTo>
                    <a:pt x="230" y="204"/>
                  </a:lnTo>
                  <a:lnTo>
                    <a:pt x="229" y="205"/>
                  </a:lnTo>
                  <a:lnTo>
                    <a:pt x="225" y="205"/>
                  </a:lnTo>
                  <a:lnTo>
                    <a:pt x="225" y="206"/>
                  </a:lnTo>
                  <a:lnTo>
                    <a:pt x="224" y="206"/>
                  </a:lnTo>
                  <a:lnTo>
                    <a:pt x="222" y="208"/>
                  </a:lnTo>
                  <a:lnTo>
                    <a:pt x="218" y="208"/>
                  </a:lnTo>
                  <a:lnTo>
                    <a:pt x="212" y="205"/>
                  </a:lnTo>
                  <a:lnTo>
                    <a:pt x="207" y="206"/>
                  </a:lnTo>
                  <a:lnTo>
                    <a:pt x="203" y="202"/>
                  </a:lnTo>
                  <a:lnTo>
                    <a:pt x="201" y="202"/>
                  </a:lnTo>
                  <a:lnTo>
                    <a:pt x="206" y="206"/>
                  </a:lnTo>
                  <a:lnTo>
                    <a:pt x="206" y="208"/>
                  </a:lnTo>
                  <a:lnTo>
                    <a:pt x="207" y="208"/>
                  </a:lnTo>
                  <a:lnTo>
                    <a:pt x="207" y="209"/>
                  </a:lnTo>
                  <a:lnTo>
                    <a:pt x="212" y="209"/>
                  </a:lnTo>
                  <a:lnTo>
                    <a:pt x="219" y="210"/>
                  </a:lnTo>
                  <a:lnTo>
                    <a:pt x="223" y="210"/>
                  </a:lnTo>
                  <a:lnTo>
                    <a:pt x="223" y="211"/>
                  </a:lnTo>
                  <a:lnTo>
                    <a:pt x="224" y="211"/>
                  </a:lnTo>
                  <a:lnTo>
                    <a:pt x="231" y="212"/>
                  </a:lnTo>
                  <a:lnTo>
                    <a:pt x="232" y="214"/>
                  </a:lnTo>
                  <a:lnTo>
                    <a:pt x="236" y="214"/>
                  </a:lnTo>
                  <a:lnTo>
                    <a:pt x="238" y="212"/>
                  </a:lnTo>
                  <a:lnTo>
                    <a:pt x="241" y="210"/>
                  </a:lnTo>
                  <a:lnTo>
                    <a:pt x="241" y="209"/>
                  </a:lnTo>
                  <a:lnTo>
                    <a:pt x="242" y="209"/>
                  </a:lnTo>
                  <a:lnTo>
                    <a:pt x="242" y="206"/>
                  </a:lnTo>
                  <a:lnTo>
                    <a:pt x="244" y="205"/>
                  </a:lnTo>
                  <a:lnTo>
                    <a:pt x="253" y="205"/>
                  </a:lnTo>
                  <a:lnTo>
                    <a:pt x="254" y="208"/>
                  </a:lnTo>
                  <a:lnTo>
                    <a:pt x="255" y="208"/>
                  </a:lnTo>
                  <a:lnTo>
                    <a:pt x="254" y="209"/>
                  </a:lnTo>
                  <a:lnTo>
                    <a:pt x="254" y="210"/>
                  </a:lnTo>
                  <a:lnTo>
                    <a:pt x="256" y="210"/>
                  </a:lnTo>
                  <a:lnTo>
                    <a:pt x="256" y="209"/>
                  </a:lnTo>
                  <a:lnTo>
                    <a:pt x="257" y="209"/>
                  </a:lnTo>
                  <a:lnTo>
                    <a:pt x="257" y="210"/>
                  </a:lnTo>
                  <a:lnTo>
                    <a:pt x="260" y="211"/>
                  </a:lnTo>
                  <a:lnTo>
                    <a:pt x="261" y="211"/>
                  </a:lnTo>
                  <a:lnTo>
                    <a:pt x="263" y="214"/>
                  </a:lnTo>
                  <a:lnTo>
                    <a:pt x="266" y="215"/>
                  </a:lnTo>
                  <a:lnTo>
                    <a:pt x="272" y="216"/>
                  </a:lnTo>
                  <a:lnTo>
                    <a:pt x="273" y="216"/>
                  </a:lnTo>
                  <a:lnTo>
                    <a:pt x="273" y="218"/>
                  </a:lnTo>
                  <a:lnTo>
                    <a:pt x="274" y="218"/>
                  </a:lnTo>
                  <a:lnTo>
                    <a:pt x="275" y="220"/>
                  </a:lnTo>
                  <a:lnTo>
                    <a:pt x="278" y="224"/>
                  </a:lnTo>
                  <a:lnTo>
                    <a:pt x="278" y="226"/>
                  </a:lnTo>
                  <a:lnTo>
                    <a:pt x="284" y="233"/>
                  </a:lnTo>
                  <a:lnTo>
                    <a:pt x="285" y="234"/>
                  </a:lnTo>
                  <a:lnTo>
                    <a:pt x="285" y="235"/>
                  </a:lnTo>
                  <a:lnTo>
                    <a:pt x="286" y="236"/>
                  </a:lnTo>
                  <a:lnTo>
                    <a:pt x="286" y="238"/>
                  </a:lnTo>
                  <a:lnTo>
                    <a:pt x="287" y="236"/>
                  </a:lnTo>
                  <a:lnTo>
                    <a:pt x="288" y="236"/>
                  </a:lnTo>
                  <a:lnTo>
                    <a:pt x="288" y="238"/>
                  </a:lnTo>
                  <a:lnTo>
                    <a:pt x="290" y="239"/>
                  </a:lnTo>
                  <a:lnTo>
                    <a:pt x="291" y="239"/>
                  </a:lnTo>
                  <a:lnTo>
                    <a:pt x="294" y="241"/>
                  </a:lnTo>
                  <a:lnTo>
                    <a:pt x="294" y="245"/>
                  </a:lnTo>
                  <a:lnTo>
                    <a:pt x="296" y="246"/>
                  </a:lnTo>
                  <a:lnTo>
                    <a:pt x="294" y="247"/>
                  </a:lnTo>
                  <a:lnTo>
                    <a:pt x="296" y="247"/>
                  </a:lnTo>
                  <a:lnTo>
                    <a:pt x="296" y="258"/>
                  </a:lnTo>
                  <a:lnTo>
                    <a:pt x="297" y="260"/>
                  </a:lnTo>
                  <a:lnTo>
                    <a:pt x="297" y="265"/>
                  </a:lnTo>
                  <a:lnTo>
                    <a:pt x="299" y="267"/>
                  </a:lnTo>
                  <a:lnTo>
                    <a:pt x="298" y="269"/>
                  </a:lnTo>
                  <a:lnTo>
                    <a:pt x="299" y="269"/>
                  </a:lnTo>
                  <a:lnTo>
                    <a:pt x="299" y="273"/>
                  </a:lnTo>
                  <a:lnTo>
                    <a:pt x="300" y="275"/>
                  </a:lnTo>
                  <a:lnTo>
                    <a:pt x="300" y="278"/>
                  </a:lnTo>
                  <a:lnTo>
                    <a:pt x="302" y="278"/>
                  </a:lnTo>
                  <a:lnTo>
                    <a:pt x="302" y="279"/>
                  </a:lnTo>
                  <a:lnTo>
                    <a:pt x="303" y="282"/>
                  </a:lnTo>
                  <a:lnTo>
                    <a:pt x="303" y="284"/>
                  </a:lnTo>
                  <a:lnTo>
                    <a:pt x="304" y="284"/>
                  </a:lnTo>
                  <a:lnTo>
                    <a:pt x="304" y="285"/>
                  </a:lnTo>
                  <a:lnTo>
                    <a:pt x="305" y="287"/>
                  </a:lnTo>
                  <a:lnTo>
                    <a:pt x="305" y="290"/>
                  </a:lnTo>
                  <a:lnTo>
                    <a:pt x="306" y="290"/>
                  </a:lnTo>
                  <a:lnTo>
                    <a:pt x="305" y="291"/>
                  </a:lnTo>
                  <a:lnTo>
                    <a:pt x="309" y="301"/>
                  </a:lnTo>
                  <a:lnTo>
                    <a:pt x="309" y="303"/>
                  </a:lnTo>
                  <a:lnTo>
                    <a:pt x="311" y="304"/>
                  </a:lnTo>
                  <a:lnTo>
                    <a:pt x="311" y="306"/>
                  </a:lnTo>
                  <a:lnTo>
                    <a:pt x="314" y="306"/>
                  </a:lnTo>
                  <a:lnTo>
                    <a:pt x="314" y="307"/>
                  </a:lnTo>
                  <a:lnTo>
                    <a:pt x="312" y="307"/>
                  </a:lnTo>
                  <a:lnTo>
                    <a:pt x="314" y="308"/>
                  </a:lnTo>
                  <a:lnTo>
                    <a:pt x="314" y="310"/>
                  </a:lnTo>
                  <a:lnTo>
                    <a:pt x="312" y="312"/>
                  </a:lnTo>
                  <a:lnTo>
                    <a:pt x="314" y="312"/>
                  </a:lnTo>
                  <a:lnTo>
                    <a:pt x="314" y="313"/>
                  </a:lnTo>
                  <a:lnTo>
                    <a:pt x="315" y="313"/>
                  </a:lnTo>
                  <a:lnTo>
                    <a:pt x="315" y="310"/>
                  </a:lnTo>
                  <a:lnTo>
                    <a:pt x="316" y="312"/>
                  </a:lnTo>
                  <a:lnTo>
                    <a:pt x="317" y="312"/>
                  </a:lnTo>
                  <a:lnTo>
                    <a:pt x="319" y="313"/>
                  </a:lnTo>
                  <a:lnTo>
                    <a:pt x="321" y="314"/>
                  </a:lnTo>
                  <a:lnTo>
                    <a:pt x="330" y="316"/>
                  </a:lnTo>
                  <a:lnTo>
                    <a:pt x="340" y="322"/>
                  </a:lnTo>
                  <a:lnTo>
                    <a:pt x="341" y="324"/>
                  </a:lnTo>
                  <a:lnTo>
                    <a:pt x="341" y="327"/>
                  </a:lnTo>
                  <a:lnTo>
                    <a:pt x="343" y="328"/>
                  </a:lnTo>
                  <a:lnTo>
                    <a:pt x="345" y="330"/>
                  </a:lnTo>
                  <a:lnTo>
                    <a:pt x="345" y="332"/>
                  </a:lnTo>
                  <a:lnTo>
                    <a:pt x="346" y="333"/>
                  </a:lnTo>
                  <a:lnTo>
                    <a:pt x="346" y="338"/>
                  </a:lnTo>
                  <a:lnTo>
                    <a:pt x="347" y="338"/>
                  </a:lnTo>
                  <a:lnTo>
                    <a:pt x="347" y="339"/>
                  </a:lnTo>
                  <a:lnTo>
                    <a:pt x="348" y="339"/>
                  </a:lnTo>
                  <a:lnTo>
                    <a:pt x="349" y="340"/>
                  </a:lnTo>
                  <a:lnTo>
                    <a:pt x="350" y="340"/>
                  </a:lnTo>
                  <a:lnTo>
                    <a:pt x="352" y="341"/>
                  </a:lnTo>
                  <a:lnTo>
                    <a:pt x="352" y="344"/>
                  </a:lnTo>
                  <a:lnTo>
                    <a:pt x="353" y="345"/>
                  </a:lnTo>
                  <a:lnTo>
                    <a:pt x="359" y="347"/>
                  </a:lnTo>
                  <a:lnTo>
                    <a:pt x="360" y="349"/>
                  </a:lnTo>
                  <a:lnTo>
                    <a:pt x="356" y="351"/>
                  </a:lnTo>
                  <a:lnTo>
                    <a:pt x="355" y="352"/>
                  </a:lnTo>
                  <a:lnTo>
                    <a:pt x="354" y="356"/>
                  </a:lnTo>
                  <a:lnTo>
                    <a:pt x="354" y="357"/>
                  </a:lnTo>
                  <a:lnTo>
                    <a:pt x="355" y="362"/>
                  </a:lnTo>
                  <a:lnTo>
                    <a:pt x="356" y="364"/>
                  </a:lnTo>
                  <a:lnTo>
                    <a:pt x="368" y="382"/>
                  </a:lnTo>
                  <a:lnTo>
                    <a:pt x="370" y="384"/>
                  </a:lnTo>
                  <a:lnTo>
                    <a:pt x="368" y="387"/>
                  </a:lnTo>
                  <a:lnTo>
                    <a:pt x="367" y="388"/>
                  </a:lnTo>
                  <a:lnTo>
                    <a:pt x="368" y="386"/>
                  </a:lnTo>
                  <a:lnTo>
                    <a:pt x="368" y="384"/>
                  </a:lnTo>
                  <a:lnTo>
                    <a:pt x="367" y="384"/>
                  </a:lnTo>
                  <a:lnTo>
                    <a:pt x="365" y="382"/>
                  </a:lnTo>
                  <a:lnTo>
                    <a:pt x="364" y="382"/>
                  </a:lnTo>
                  <a:lnTo>
                    <a:pt x="362" y="383"/>
                  </a:lnTo>
                  <a:lnTo>
                    <a:pt x="358" y="383"/>
                  </a:lnTo>
                  <a:lnTo>
                    <a:pt x="358" y="382"/>
                  </a:lnTo>
                  <a:lnTo>
                    <a:pt x="352" y="376"/>
                  </a:lnTo>
                  <a:lnTo>
                    <a:pt x="350" y="376"/>
                  </a:lnTo>
                  <a:lnTo>
                    <a:pt x="345" y="377"/>
                  </a:lnTo>
                  <a:lnTo>
                    <a:pt x="340" y="377"/>
                  </a:lnTo>
                  <a:lnTo>
                    <a:pt x="339" y="376"/>
                  </a:lnTo>
                  <a:lnTo>
                    <a:pt x="335" y="376"/>
                  </a:lnTo>
                  <a:lnTo>
                    <a:pt x="333" y="378"/>
                  </a:lnTo>
                  <a:lnTo>
                    <a:pt x="334" y="378"/>
                  </a:lnTo>
                  <a:lnTo>
                    <a:pt x="335" y="377"/>
                  </a:lnTo>
                  <a:lnTo>
                    <a:pt x="337" y="377"/>
                  </a:lnTo>
                  <a:lnTo>
                    <a:pt x="340" y="378"/>
                  </a:lnTo>
                  <a:lnTo>
                    <a:pt x="340" y="380"/>
                  </a:lnTo>
                  <a:lnTo>
                    <a:pt x="341" y="380"/>
                  </a:lnTo>
                  <a:lnTo>
                    <a:pt x="342" y="378"/>
                  </a:lnTo>
                  <a:lnTo>
                    <a:pt x="350" y="377"/>
                  </a:lnTo>
                  <a:lnTo>
                    <a:pt x="352" y="377"/>
                  </a:lnTo>
                  <a:lnTo>
                    <a:pt x="352" y="380"/>
                  </a:lnTo>
                  <a:lnTo>
                    <a:pt x="355" y="384"/>
                  </a:lnTo>
                  <a:lnTo>
                    <a:pt x="356" y="384"/>
                  </a:lnTo>
                  <a:lnTo>
                    <a:pt x="358" y="387"/>
                  </a:lnTo>
                  <a:lnTo>
                    <a:pt x="360" y="387"/>
                  </a:lnTo>
                  <a:lnTo>
                    <a:pt x="361" y="388"/>
                  </a:lnTo>
                  <a:lnTo>
                    <a:pt x="362" y="390"/>
                  </a:lnTo>
                  <a:lnTo>
                    <a:pt x="367" y="394"/>
                  </a:lnTo>
                  <a:lnTo>
                    <a:pt x="370" y="394"/>
                  </a:lnTo>
                  <a:lnTo>
                    <a:pt x="370" y="395"/>
                  </a:lnTo>
                  <a:lnTo>
                    <a:pt x="371" y="395"/>
                  </a:lnTo>
                  <a:lnTo>
                    <a:pt x="371" y="398"/>
                  </a:lnTo>
                  <a:lnTo>
                    <a:pt x="372" y="399"/>
                  </a:lnTo>
                  <a:lnTo>
                    <a:pt x="373" y="399"/>
                  </a:lnTo>
                  <a:lnTo>
                    <a:pt x="373" y="400"/>
                  </a:lnTo>
                  <a:lnTo>
                    <a:pt x="374" y="401"/>
                  </a:lnTo>
                  <a:lnTo>
                    <a:pt x="374" y="402"/>
                  </a:lnTo>
                  <a:lnTo>
                    <a:pt x="378" y="412"/>
                  </a:lnTo>
                  <a:lnTo>
                    <a:pt x="378" y="418"/>
                  </a:lnTo>
                  <a:lnTo>
                    <a:pt x="377" y="421"/>
                  </a:lnTo>
                  <a:lnTo>
                    <a:pt x="375" y="423"/>
                  </a:lnTo>
                  <a:lnTo>
                    <a:pt x="374" y="423"/>
                  </a:lnTo>
                  <a:lnTo>
                    <a:pt x="370" y="427"/>
                  </a:lnTo>
                  <a:lnTo>
                    <a:pt x="366" y="432"/>
                  </a:lnTo>
                  <a:lnTo>
                    <a:pt x="366" y="433"/>
                  </a:lnTo>
                  <a:lnTo>
                    <a:pt x="364" y="433"/>
                  </a:lnTo>
                  <a:lnTo>
                    <a:pt x="364" y="436"/>
                  </a:lnTo>
                  <a:lnTo>
                    <a:pt x="367" y="436"/>
                  </a:lnTo>
                  <a:lnTo>
                    <a:pt x="368" y="437"/>
                  </a:lnTo>
                  <a:lnTo>
                    <a:pt x="371" y="437"/>
                  </a:lnTo>
                  <a:lnTo>
                    <a:pt x="372" y="441"/>
                  </a:lnTo>
                  <a:lnTo>
                    <a:pt x="373" y="442"/>
                  </a:lnTo>
                  <a:lnTo>
                    <a:pt x="378" y="442"/>
                  </a:lnTo>
                  <a:lnTo>
                    <a:pt x="379" y="444"/>
                  </a:lnTo>
                  <a:lnTo>
                    <a:pt x="379" y="443"/>
                  </a:lnTo>
                  <a:lnTo>
                    <a:pt x="380" y="441"/>
                  </a:lnTo>
                  <a:lnTo>
                    <a:pt x="381" y="439"/>
                  </a:lnTo>
                  <a:lnTo>
                    <a:pt x="381" y="437"/>
                  </a:lnTo>
                  <a:lnTo>
                    <a:pt x="383" y="436"/>
                  </a:lnTo>
                  <a:lnTo>
                    <a:pt x="383" y="433"/>
                  </a:lnTo>
                  <a:lnTo>
                    <a:pt x="385" y="431"/>
                  </a:lnTo>
                  <a:lnTo>
                    <a:pt x="387" y="430"/>
                  </a:lnTo>
                  <a:lnTo>
                    <a:pt x="391" y="430"/>
                  </a:lnTo>
                  <a:lnTo>
                    <a:pt x="391" y="429"/>
                  </a:lnTo>
                  <a:lnTo>
                    <a:pt x="392" y="429"/>
                  </a:lnTo>
                  <a:lnTo>
                    <a:pt x="393" y="430"/>
                  </a:lnTo>
                  <a:lnTo>
                    <a:pt x="399" y="430"/>
                  </a:lnTo>
                  <a:lnTo>
                    <a:pt x="402" y="431"/>
                  </a:lnTo>
                  <a:lnTo>
                    <a:pt x="405" y="431"/>
                  </a:lnTo>
                  <a:lnTo>
                    <a:pt x="405" y="430"/>
                  </a:lnTo>
                  <a:lnTo>
                    <a:pt x="417" y="432"/>
                  </a:lnTo>
                  <a:lnTo>
                    <a:pt x="422" y="436"/>
                  </a:lnTo>
                  <a:lnTo>
                    <a:pt x="433" y="443"/>
                  </a:lnTo>
                  <a:lnTo>
                    <a:pt x="434" y="445"/>
                  </a:lnTo>
                  <a:lnTo>
                    <a:pt x="435" y="447"/>
                  </a:lnTo>
                  <a:lnTo>
                    <a:pt x="435" y="450"/>
                  </a:lnTo>
                  <a:lnTo>
                    <a:pt x="436" y="453"/>
                  </a:lnTo>
                  <a:lnTo>
                    <a:pt x="436" y="461"/>
                  </a:lnTo>
                  <a:lnTo>
                    <a:pt x="437" y="463"/>
                  </a:lnTo>
                  <a:lnTo>
                    <a:pt x="437" y="464"/>
                  </a:lnTo>
                  <a:lnTo>
                    <a:pt x="436" y="468"/>
                  </a:lnTo>
                  <a:lnTo>
                    <a:pt x="436" y="470"/>
                  </a:lnTo>
                  <a:lnTo>
                    <a:pt x="433" y="478"/>
                  </a:lnTo>
                  <a:lnTo>
                    <a:pt x="432" y="479"/>
                  </a:lnTo>
                  <a:lnTo>
                    <a:pt x="432" y="485"/>
                  </a:lnTo>
                  <a:lnTo>
                    <a:pt x="430" y="487"/>
                  </a:lnTo>
                  <a:lnTo>
                    <a:pt x="430" y="491"/>
                  </a:lnTo>
                  <a:lnTo>
                    <a:pt x="429" y="492"/>
                  </a:lnTo>
                  <a:lnTo>
                    <a:pt x="427" y="493"/>
                  </a:lnTo>
                  <a:lnTo>
                    <a:pt x="426" y="494"/>
                  </a:lnTo>
                  <a:lnTo>
                    <a:pt x="426" y="493"/>
                  </a:lnTo>
                  <a:lnTo>
                    <a:pt x="424" y="494"/>
                  </a:lnTo>
                  <a:lnTo>
                    <a:pt x="424" y="496"/>
                  </a:lnTo>
                  <a:lnTo>
                    <a:pt x="420" y="500"/>
                  </a:lnTo>
                  <a:lnTo>
                    <a:pt x="420" y="501"/>
                  </a:lnTo>
                  <a:lnTo>
                    <a:pt x="417" y="499"/>
                  </a:lnTo>
                  <a:lnTo>
                    <a:pt x="417" y="500"/>
                  </a:lnTo>
                  <a:lnTo>
                    <a:pt x="414" y="500"/>
                  </a:lnTo>
                  <a:lnTo>
                    <a:pt x="412" y="499"/>
                  </a:lnTo>
                  <a:lnTo>
                    <a:pt x="411" y="499"/>
                  </a:lnTo>
                  <a:lnTo>
                    <a:pt x="409" y="500"/>
                  </a:lnTo>
                  <a:lnTo>
                    <a:pt x="416" y="501"/>
                  </a:lnTo>
                  <a:lnTo>
                    <a:pt x="417" y="500"/>
                  </a:lnTo>
                  <a:lnTo>
                    <a:pt x="417" y="501"/>
                  </a:lnTo>
                  <a:lnTo>
                    <a:pt x="414" y="505"/>
                  </a:lnTo>
                  <a:lnTo>
                    <a:pt x="414" y="506"/>
                  </a:lnTo>
                  <a:lnTo>
                    <a:pt x="417" y="506"/>
                  </a:lnTo>
                  <a:lnTo>
                    <a:pt x="417" y="507"/>
                  </a:lnTo>
                  <a:lnTo>
                    <a:pt x="415" y="510"/>
                  </a:lnTo>
                  <a:lnTo>
                    <a:pt x="412" y="511"/>
                  </a:lnTo>
                  <a:lnTo>
                    <a:pt x="411" y="512"/>
                  </a:lnTo>
                  <a:lnTo>
                    <a:pt x="406" y="512"/>
                  </a:lnTo>
                  <a:lnTo>
                    <a:pt x="406" y="511"/>
                  </a:lnTo>
                  <a:lnTo>
                    <a:pt x="404" y="509"/>
                  </a:lnTo>
                  <a:lnTo>
                    <a:pt x="404" y="510"/>
                  </a:lnTo>
                  <a:lnTo>
                    <a:pt x="402" y="511"/>
                  </a:lnTo>
                  <a:lnTo>
                    <a:pt x="401" y="512"/>
                  </a:lnTo>
                  <a:lnTo>
                    <a:pt x="401" y="513"/>
                  </a:lnTo>
                  <a:lnTo>
                    <a:pt x="399" y="515"/>
                  </a:lnTo>
                  <a:lnTo>
                    <a:pt x="398" y="515"/>
                  </a:lnTo>
                  <a:lnTo>
                    <a:pt x="398" y="516"/>
                  </a:lnTo>
                  <a:lnTo>
                    <a:pt x="397" y="515"/>
                  </a:lnTo>
                  <a:lnTo>
                    <a:pt x="396" y="515"/>
                  </a:lnTo>
                  <a:lnTo>
                    <a:pt x="393" y="516"/>
                  </a:lnTo>
                  <a:lnTo>
                    <a:pt x="392" y="516"/>
                  </a:lnTo>
                  <a:lnTo>
                    <a:pt x="393" y="517"/>
                  </a:lnTo>
                  <a:lnTo>
                    <a:pt x="395" y="517"/>
                  </a:lnTo>
                  <a:lnTo>
                    <a:pt x="395" y="518"/>
                  </a:lnTo>
                  <a:lnTo>
                    <a:pt x="396" y="517"/>
                  </a:lnTo>
                  <a:lnTo>
                    <a:pt x="399" y="516"/>
                  </a:lnTo>
                  <a:lnTo>
                    <a:pt x="401" y="516"/>
                  </a:lnTo>
                  <a:lnTo>
                    <a:pt x="402" y="515"/>
                  </a:lnTo>
                  <a:lnTo>
                    <a:pt x="403" y="516"/>
                  </a:lnTo>
                  <a:lnTo>
                    <a:pt x="403" y="522"/>
                  </a:lnTo>
                  <a:lnTo>
                    <a:pt x="402" y="522"/>
                  </a:lnTo>
                  <a:lnTo>
                    <a:pt x="402" y="523"/>
                  </a:lnTo>
                  <a:lnTo>
                    <a:pt x="403" y="523"/>
                  </a:lnTo>
                  <a:lnTo>
                    <a:pt x="402" y="525"/>
                  </a:lnTo>
                  <a:lnTo>
                    <a:pt x="399" y="527"/>
                  </a:lnTo>
                  <a:lnTo>
                    <a:pt x="397" y="529"/>
                  </a:lnTo>
                  <a:lnTo>
                    <a:pt x="390" y="529"/>
                  </a:lnTo>
                  <a:lnTo>
                    <a:pt x="390" y="530"/>
                  </a:lnTo>
                  <a:lnTo>
                    <a:pt x="385" y="530"/>
                  </a:lnTo>
                  <a:lnTo>
                    <a:pt x="383" y="531"/>
                  </a:lnTo>
                  <a:lnTo>
                    <a:pt x="381" y="531"/>
                  </a:lnTo>
                  <a:lnTo>
                    <a:pt x="381" y="534"/>
                  </a:lnTo>
                  <a:lnTo>
                    <a:pt x="380" y="534"/>
                  </a:lnTo>
                  <a:lnTo>
                    <a:pt x="379" y="535"/>
                  </a:lnTo>
                  <a:lnTo>
                    <a:pt x="381" y="534"/>
                  </a:lnTo>
                  <a:lnTo>
                    <a:pt x="383" y="534"/>
                  </a:lnTo>
                  <a:lnTo>
                    <a:pt x="383" y="533"/>
                  </a:lnTo>
                  <a:lnTo>
                    <a:pt x="385" y="531"/>
                  </a:lnTo>
                  <a:lnTo>
                    <a:pt x="392" y="533"/>
                  </a:lnTo>
                  <a:lnTo>
                    <a:pt x="393" y="534"/>
                  </a:lnTo>
                  <a:lnTo>
                    <a:pt x="393" y="535"/>
                  </a:lnTo>
                  <a:lnTo>
                    <a:pt x="390" y="535"/>
                  </a:lnTo>
                  <a:lnTo>
                    <a:pt x="389" y="536"/>
                  </a:lnTo>
                  <a:lnTo>
                    <a:pt x="387" y="536"/>
                  </a:lnTo>
                  <a:lnTo>
                    <a:pt x="386" y="537"/>
                  </a:lnTo>
                  <a:lnTo>
                    <a:pt x="387" y="539"/>
                  </a:lnTo>
                  <a:lnTo>
                    <a:pt x="392" y="539"/>
                  </a:lnTo>
                  <a:lnTo>
                    <a:pt x="392" y="536"/>
                  </a:lnTo>
                  <a:lnTo>
                    <a:pt x="393" y="536"/>
                  </a:lnTo>
                  <a:lnTo>
                    <a:pt x="393" y="537"/>
                  </a:lnTo>
                  <a:lnTo>
                    <a:pt x="395" y="535"/>
                  </a:lnTo>
                  <a:lnTo>
                    <a:pt x="396" y="535"/>
                  </a:lnTo>
                  <a:lnTo>
                    <a:pt x="401" y="536"/>
                  </a:lnTo>
                  <a:lnTo>
                    <a:pt x="401" y="537"/>
                  </a:lnTo>
                  <a:lnTo>
                    <a:pt x="402" y="537"/>
                  </a:lnTo>
                  <a:lnTo>
                    <a:pt x="402" y="539"/>
                  </a:lnTo>
                  <a:lnTo>
                    <a:pt x="403" y="539"/>
                  </a:lnTo>
                  <a:lnTo>
                    <a:pt x="403" y="540"/>
                  </a:lnTo>
                  <a:lnTo>
                    <a:pt x="402" y="541"/>
                  </a:lnTo>
                  <a:lnTo>
                    <a:pt x="397" y="540"/>
                  </a:lnTo>
                  <a:lnTo>
                    <a:pt x="396" y="540"/>
                  </a:lnTo>
                  <a:lnTo>
                    <a:pt x="395" y="539"/>
                  </a:lnTo>
                  <a:lnTo>
                    <a:pt x="395" y="540"/>
                  </a:lnTo>
                  <a:lnTo>
                    <a:pt x="396" y="541"/>
                  </a:lnTo>
                  <a:lnTo>
                    <a:pt x="404" y="541"/>
                  </a:lnTo>
                  <a:lnTo>
                    <a:pt x="409" y="540"/>
                  </a:lnTo>
                  <a:lnTo>
                    <a:pt x="423" y="539"/>
                  </a:lnTo>
                  <a:lnTo>
                    <a:pt x="424" y="539"/>
                  </a:lnTo>
                  <a:lnTo>
                    <a:pt x="423" y="541"/>
                  </a:lnTo>
                  <a:lnTo>
                    <a:pt x="423" y="542"/>
                  </a:lnTo>
                  <a:lnTo>
                    <a:pt x="421" y="542"/>
                  </a:lnTo>
                  <a:lnTo>
                    <a:pt x="421" y="544"/>
                  </a:lnTo>
                  <a:lnTo>
                    <a:pt x="422" y="546"/>
                  </a:lnTo>
                  <a:lnTo>
                    <a:pt x="422" y="553"/>
                  </a:lnTo>
                  <a:lnTo>
                    <a:pt x="421" y="555"/>
                  </a:lnTo>
                  <a:lnTo>
                    <a:pt x="421" y="556"/>
                  </a:lnTo>
                  <a:lnTo>
                    <a:pt x="417" y="558"/>
                  </a:lnTo>
                  <a:lnTo>
                    <a:pt x="415" y="558"/>
                  </a:lnTo>
                  <a:lnTo>
                    <a:pt x="412" y="560"/>
                  </a:lnTo>
                  <a:lnTo>
                    <a:pt x="408" y="560"/>
                  </a:lnTo>
                  <a:lnTo>
                    <a:pt x="406" y="562"/>
                  </a:lnTo>
                  <a:lnTo>
                    <a:pt x="404" y="565"/>
                  </a:lnTo>
                  <a:lnTo>
                    <a:pt x="404" y="571"/>
                  </a:lnTo>
                  <a:lnTo>
                    <a:pt x="403" y="571"/>
                  </a:lnTo>
                  <a:lnTo>
                    <a:pt x="399" y="570"/>
                  </a:lnTo>
                  <a:lnTo>
                    <a:pt x="397" y="568"/>
                  </a:lnTo>
                  <a:lnTo>
                    <a:pt x="395" y="570"/>
                  </a:lnTo>
                  <a:lnTo>
                    <a:pt x="390" y="574"/>
                  </a:lnTo>
                  <a:lnTo>
                    <a:pt x="380" y="577"/>
                  </a:lnTo>
                  <a:lnTo>
                    <a:pt x="378" y="577"/>
                  </a:lnTo>
                  <a:lnTo>
                    <a:pt x="378" y="579"/>
                  </a:lnTo>
                  <a:lnTo>
                    <a:pt x="375" y="579"/>
                  </a:lnTo>
                  <a:lnTo>
                    <a:pt x="374" y="582"/>
                  </a:lnTo>
                  <a:lnTo>
                    <a:pt x="372" y="582"/>
                  </a:lnTo>
                  <a:lnTo>
                    <a:pt x="370" y="580"/>
                  </a:lnTo>
                  <a:lnTo>
                    <a:pt x="367" y="580"/>
                  </a:lnTo>
                  <a:lnTo>
                    <a:pt x="366" y="579"/>
                  </a:lnTo>
                  <a:lnTo>
                    <a:pt x="364" y="579"/>
                  </a:lnTo>
                  <a:lnTo>
                    <a:pt x="355" y="577"/>
                  </a:lnTo>
                  <a:lnTo>
                    <a:pt x="352" y="577"/>
                  </a:lnTo>
                  <a:lnTo>
                    <a:pt x="346" y="578"/>
                  </a:lnTo>
                  <a:lnTo>
                    <a:pt x="339" y="578"/>
                  </a:lnTo>
                  <a:lnTo>
                    <a:pt x="333" y="580"/>
                  </a:lnTo>
                  <a:lnTo>
                    <a:pt x="330" y="580"/>
                  </a:lnTo>
                  <a:lnTo>
                    <a:pt x="330" y="583"/>
                  </a:lnTo>
                  <a:lnTo>
                    <a:pt x="329" y="583"/>
                  </a:lnTo>
                  <a:lnTo>
                    <a:pt x="324" y="580"/>
                  </a:lnTo>
                  <a:lnTo>
                    <a:pt x="324" y="579"/>
                  </a:lnTo>
                  <a:lnTo>
                    <a:pt x="325" y="579"/>
                  </a:lnTo>
                  <a:lnTo>
                    <a:pt x="327" y="578"/>
                  </a:lnTo>
                  <a:lnTo>
                    <a:pt x="325" y="577"/>
                  </a:lnTo>
                  <a:lnTo>
                    <a:pt x="324" y="577"/>
                  </a:lnTo>
                  <a:lnTo>
                    <a:pt x="324" y="576"/>
                  </a:lnTo>
                  <a:lnTo>
                    <a:pt x="319" y="576"/>
                  </a:lnTo>
                  <a:lnTo>
                    <a:pt x="319" y="578"/>
                  </a:lnTo>
                  <a:lnTo>
                    <a:pt x="318" y="579"/>
                  </a:lnTo>
                  <a:lnTo>
                    <a:pt x="316" y="579"/>
                  </a:lnTo>
                  <a:lnTo>
                    <a:pt x="317" y="578"/>
                  </a:lnTo>
                  <a:lnTo>
                    <a:pt x="317" y="577"/>
                  </a:lnTo>
                  <a:lnTo>
                    <a:pt x="318" y="576"/>
                  </a:lnTo>
                  <a:lnTo>
                    <a:pt x="317" y="574"/>
                  </a:lnTo>
                  <a:lnTo>
                    <a:pt x="315" y="576"/>
                  </a:lnTo>
                  <a:lnTo>
                    <a:pt x="314" y="576"/>
                  </a:lnTo>
                  <a:lnTo>
                    <a:pt x="315" y="577"/>
                  </a:lnTo>
                  <a:lnTo>
                    <a:pt x="316" y="577"/>
                  </a:lnTo>
                  <a:lnTo>
                    <a:pt x="316" y="579"/>
                  </a:lnTo>
                  <a:lnTo>
                    <a:pt x="312" y="579"/>
                  </a:lnTo>
                  <a:lnTo>
                    <a:pt x="312" y="578"/>
                  </a:lnTo>
                  <a:lnTo>
                    <a:pt x="310" y="576"/>
                  </a:lnTo>
                  <a:lnTo>
                    <a:pt x="308" y="576"/>
                  </a:lnTo>
                  <a:lnTo>
                    <a:pt x="308" y="574"/>
                  </a:lnTo>
                  <a:lnTo>
                    <a:pt x="306" y="573"/>
                  </a:lnTo>
                  <a:lnTo>
                    <a:pt x="302" y="571"/>
                  </a:lnTo>
                  <a:lnTo>
                    <a:pt x="308" y="577"/>
                  </a:lnTo>
                  <a:lnTo>
                    <a:pt x="308" y="578"/>
                  </a:lnTo>
                  <a:lnTo>
                    <a:pt x="306" y="579"/>
                  </a:lnTo>
                  <a:lnTo>
                    <a:pt x="304" y="579"/>
                  </a:lnTo>
                  <a:lnTo>
                    <a:pt x="304" y="580"/>
                  </a:lnTo>
                  <a:lnTo>
                    <a:pt x="300" y="580"/>
                  </a:lnTo>
                  <a:lnTo>
                    <a:pt x="300" y="582"/>
                  </a:lnTo>
                  <a:lnTo>
                    <a:pt x="298" y="580"/>
                  </a:lnTo>
                  <a:lnTo>
                    <a:pt x="297" y="584"/>
                  </a:lnTo>
                  <a:lnTo>
                    <a:pt x="296" y="583"/>
                  </a:lnTo>
                  <a:lnTo>
                    <a:pt x="291" y="583"/>
                  </a:lnTo>
                  <a:lnTo>
                    <a:pt x="288" y="584"/>
                  </a:lnTo>
                  <a:lnTo>
                    <a:pt x="287" y="584"/>
                  </a:lnTo>
                  <a:lnTo>
                    <a:pt x="286" y="583"/>
                  </a:lnTo>
                  <a:lnTo>
                    <a:pt x="285" y="583"/>
                  </a:lnTo>
                  <a:lnTo>
                    <a:pt x="284" y="584"/>
                  </a:lnTo>
                  <a:lnTo>
                    <a:pt x="283" y="584"/>
                  </a:lnTo>
                  <a:lnTo>
                    <a:pt x="281" y="585"/>
                  </a:lnTo>
                  <a:lnTo>
                    <a:pt x="281" y="584"/>
                  </a:lnTo>
                  <a:lnTo>
                    <a:pt x="278" y="584"/>
                  </a:lnTo>
                  <a:lnTo>
                    <a:pt x="278" y="583"/>
                  </a:lnTo>
                  <a:lnTo>
                    <a:pt x="277" y="583"/>
                  </a:lnTo>
                  <a:lnTo>
                    <a:pt x="275" y="585"/>
                  </a:lnTo>
                  <a:lnTo>
                    <a:pt x="277" y="585"/>
                  </a:lnTo>
                  <a:lnTo>
                    <a:pt x="277" y="584"/>
                  </a:lnTo>
                  <a:lnTo>
                    <a:pt x="279" y="586"/>
                  </a:lnTo>
                  <a:lnTo>
                    <a:pt x="280" y="586"/>
                  </a:lnTo>
                  <a:lnTo>
                    <a:pt x="281" y="587"/>
                  </a:lnTo>
                  <a:lnTo>
                    <a:pt x="280" y="589"/>
                  </a:lnTo>
                  <a:lnTo>
                    <a:pt x="281" y="589"/>
                  </a:lnTo>
                  <a:lnTo>
                    <a:pt x="280" y="590"/>
                  </a:lnTo>
                  <a:lnTo>
                    <a:pt x="280" y="591"/>
                  </a:lnTo>
                  <a:lnTo>
                    <a:pt x="279" y="592"/>
                  </a:lnTo>
                  <a:lnTo>
                    <a:pt x="275" y="592"/>
                  </a:lnTo>
                  <a:lnTo>
                    <a:pt x="272" y="590"/>
                  </a:lnTo>
                  <a:lnTo>
                    <a:pt x="265" y="590"/>
                  </a:lnTo>
                  <a:lnTo>
                    <a:pt x="262" y="589"/>
                  </a:lnTo>
                  <a:lnTo>
                    <a:pt x="260" y="589"/>
                  </a:lnTo>
                  <a:lnTo>
                    <a:pt x="260" y="590"/>
                  </a:lnTo>
                  <a:lnTo>
                    <a:pt x="259" y="591"/>
                  </a:lnTo>
                  <a:lnTo>
                    <a:pt x="259" y="592"/>
                  </a:lnTo>
                  <a:lnTo>
                    <a:pt x="249" y="585"/>
                  </a:lnTo>
                  <a:lnTo>
                    <a:pt x="242" y="583"/>
                  </a:lnTo>
                  <a:lnTo>
                    <a:pt x="238" y="583"/>
                  </a:lnTo>
                  <a:lnTo>
                    <a:pt x="238" y="584"/>
                  </a:lnTo>
                  <a:lnTo>
                    <a:pt x="234" y="584"/>
                  </a:lnTo>
                  <a:lnTo>
                    <a:pt x="231" y="586"/>
                  </a:lnTo>
                  <a:lnTo>
                    <a:pt x="230" y="586"/>
                  </a:lnTo>
                  <a:lnTo>
                    <a:pt x="230" y="585"/>
                  </a:lnTo>
                  <a:lnTo>
                    <a:pt x="229" y="585"/>
                  </a:lnTo>
                  <a:lnTo>
                    <a:pt x="228" y="586"/>
                  </a:lnTo>
                  <a:lnTo>
                    <a:pt x="225" y="586"/>
                  </a:lnTo>
                  <a:lnTo>
                    <a:pt x="225" y="587"/>
                  </a:lnTo>
                  <a:lnTo>
                    <a:pt x="224" y="589"/>
                  </a:lnTo>
                  <a:lnTo>
                    <a:pt x="221" y="590"/>
                  </a:lnTo>
                  <a:lnTo>
                    <a:pt x="218" y="590"/>
                  </a:lnTo>
                  <a:lnTo>
                    <a:pt x="218" y="589"/>
                  </a:lnTo>
                  <a:lnTo>
                    <a:pt x="217" y="587"/>
                  </a:lnTo>
                  <a:lnTo>
                    <a:pt x="218" y="590"/>
                  </a:lnTo>
                  <a:lnTo>
                    <a:pt x="218" y="591"/>
                  </a:lnTo>
                  <a:lnTo>
                    <a:pt x="217" y="591"/>
                  </a:lnTo>
                  <a:lnTo>
                    <a:pt x="217" y="592"/>
                  </a:lnTo>
                  <a:lnTo>
                    <a:pt x="216" y="593"/>
                  </a:lnTo>
                  <a:lnTo>
                    <a:pt x="216" y="595"/>
                  </a:lnTo>
                  <a:lnTo>
                    <a:pt x="215" y="597"/>
                  </a:lnTo>
                  <a:lnTo>
                    <a:pt x="215" y="598"/>
                  </a:lnTo>
                  <a:lnTo>
                    <a:pt x="216" y="601"/>
                  </a:lnTo>
                  <a:lnTo>
                    <a:pt x="213" y="601"/>
                  </a:lnTo>
                  <a:lnTo>
                    <a:pt x="213" y="604"/>
                  </a:lnTo>
                  <a:lnTo>
                    <a:pt x="216" y="604"/>
                  </a:lnTo>
                  <a:lnTo>
                    <a:pt x="216" y="605"/>
                  </a:lnTo>
                  <a:lnTo>
                    <a:pt x="215" y="605"/>
                  </a:lnTo>
                  <a:lnTo>
                    <a:pt x="215" y="608"/>
                  </a:lnTo>
                  <a:lnTo>
                    <a:pt x="213" y="609"/>
                  </a:lnTo>
                  <a:lnTo>
                    <a:pt x="213" y="608"/>
                  </a:lnTo>
                  <a:lnTo>
                    <a:pt x="212" y="608"/>
                  </a:lnTo>
                  <a:lnTo>
                    <a:pt x="212" y="609"/>
                  </a:lnTo>
                  <a:lnTo>
                    <a:pt x="211" y="610"/>
                  </a:lnTo>
                  <a:lnTo>
                    <a:pt x="210" y="610"/>
                  </a:lnTo>
                  <a:lnTo>
                    <a:pt x="210" y="611"/>
                  </a:lnTo>
                  <a:lnTo>
                    <a:pt x="209" y="613"/>
                  </a:lnTo>
                  <a:lnTo>
                    <a:pt x="209" y="616"/>
                  </a:lnTo>
                  <a:lnTo>
                    <a:pt x="206" y="617"/>
                  </a:lnTo>
                  <a:lnTo>
                    <a:pt x="205" y="617"/>
                  </a:lnTo>
                  <a:lnTo>
                    <a:pt x="204" y="616"/>
                  </a:lnTo>
                  <a:lnTo>
                    <a:pt x="203" y="617"/>
                  </a:lnTo>
                  <a:lnTo>
                    <a:pt x="201" y="616"/>
                  </a:lnTo>
                  <a:lnTo>
                    <a:pt x="199" y="613"/>
                  </a:lnTo>
                  <a:lnTo>
                    <a:pt x="197" y="610"/>
                  </a:lnTo>
                  <a:lnTo>
                    <a:pt x="194" y="610"/>
                  </a:lnTo>
                  <a:lnTo>
                    <a:pt x="194" y="611"/>
                  </a:lnTo>
                  <a:lnTo>
                    <a:pt x="191" y="611"/>
                  </a:lnTo>
                  <a:lnTo>
                    <a:pt x="191" y="610"/>
                  </a:lnTo>
                  <a:lnTo>
                    <a:pt x="190" y="609"/>
                  </a:lnTo>
                  <a:lnTo>
                    <a:pt x="190" y="607"/>
                  </a:lnTo>
                  <a:lnTo>
                    <a:pt x="187" y="607"/>
                  </a:lnTo>
                  <a:lnTo>
                    <a:pt x="187" y="605"/>
                  </a:lnTo>
                  <a:lnTo>
                    <a:pt x="186" y="604"/>
                  </a:lnTo>
                  <a:lnTo>
                    <a:pt x="186" y="603"/>
                  </a:lnTo>
                  <a:lnTo>
                    <a:pt x="187" y="602"/>
                  </a:lnTo>
                  <a:lnTo>
                    <a:pt x="185" y="602"/>
                  </a:lnTo>
                  <a:lnTo>
                    <a:pt x="185" y="605"/>
                  </a:lnTo>
                  <a:lnTo>
                    <a:pt x="182" y="605"/>
                  </a:lnTo>
                  <a:lnTo>
                    <a:pt x="182" y="607"/>
                  </a:lnTo>
                  <a:lnTo>
                    <a:pt x="185" y="605"/>
                  </a:lnTo>
                  <a:lnTo>
                    <a:pt x="186" y="607"/>
                  </a:lnTo>
                  <a:lnTo>
                    <a:pt x="185" y="607"/>
                  </a:lnTo>
                  <a:lnTo>
                    <a:pt x="186" y="608"/>
                  </a:lnTo>
                  <a:lnTo>
                    <a:pt x="186" y="610"/>
                  </a:lnTo>
                  <a:lnTo>
                    <a:pt x="185" y="610"/>
                  </a:lnTo>
                  <a:lnTo>
                    <a:pt x="185" y="608"/>
                  </a:lnTo>
                  <a:lnTo>
                    <a:pt x="184" y="608"/>
                  </a:lnTo>
                  <a:lnTo>
                    <a:pt x="180" y="607"/>
                  </a:lnTo>
                  <a:lnTo>
                    <a:pt x="178" y="607"/>
                  </a:lnTo>
                  <a:lnTo>
                    <a:pt x="175" y="609"/>
                  </a:lnTo>
                  <a:lnTo>
                    <a:pt x="173" y="609"/>
                  </a:lnTo>
                  <a:lnTo>
                    <a:pt x="167" y="610"/>
                  </a:lnTo>
                  <a:lnTo>
                    <a:pt x="166" y="610"/>
                  </a:lnTo>
                  <a:lnTo>
                    <a:pt x="166" y="609"/>
                  </a:lnTo>
                  <a:lnTo>
                    <a:pt x="162" y="609"/>
                  </a:lnTo>
                  <a:lnTo>
                    <a:pt x="162" y="611"/>
                  </a:lnTo>
                  <a:lnTo>
                    <a:pt x="161" y="613"/>
                  </a:lnTo>
                  <a:lnTo>
                    <a:pt x="161" y="616"/>
                  </a:lnTo>
                  <a:lnTo>
                    <a:pt x="157" y="616"/>
                  </a:lnTo>
                  <a:lnTo>
                    <a:pt x="156" y="617"/>
                  </a:lnTo>
                  <a:lnTo>
                    <a:pt x="154" y="619"/>
                  </a:lnTo>
                  <a:lnTo>
                    <a:pt x="151" y="622"/>
                  </a:lnTo>
                  <a:lnTo>
                    <a:pt x="151" y="619"/>
                  </a:lnTo>
                  <a:lnTo>
                    <a:pt x="150" y="619"/>
                  </a:lnTo>
                  <a:lnTo>
                    <a:pt x="150" y="620"/>
                  </a:lnTo>
                  <a:lnTo>
                    <a:pt x="149" y="621"/>
                  </a:lnTo>
                  <a:lnTo>
                    <a:pt x="150" y="622"/>
                  </a:lnTo>
                  <a:lnTo>
                    <a:pt x="149" y="622"/>
                  </a:lnTo>
                  <a:lnTo>
                    <a:pt x="149" y="623"/>
                  </a:lnTo>
                  <a:lnTo>
                    <a:pt x="148" y="625"/>
                  </a:lnTo>
                  <a:lnTo>
                    <a:pt x="148" y="626"/>
                  </a:lnTo>
                  <a:lnTo>
                    <a:pt x="149" y="626"/>
                  </a:lnTo>
                  <a:lnTo>
                    <a:pt x="149" y="628"/>
                  </a:lnTo>
                  <a:lnTo>
                    <a:pt x="148" y="630"/>
                  </a:lnTo>
                  <a:lnTo>
                    <a:pt x="145" y="630"/>
                  </a:lnTo>
                  <a:lnTo>
                    <a:pt x="144" y="632"/>
                  </a:lnTo>
                  <a:lnTo>
                    <a:pt x="144" y="634"/>
                  </a:lnTo>
                  <a:lnTo>
                    <a:pt x="143" y="634"/>
                  </a:lnTo>
                  <a:lnTo>
                    <a:pt x="143" y="633"/>
                  </a:lnTo>
                  <a:lnTo>
                    <a:pt x="142" y="632"/>
                  </a:lnTo>
                  <a:lnTo>
                    <a:pt x="142" y="629"/>
                  </a:lnTo>
                  <a:lnTo>
                    <a:pt x="140" y="627"/>
                  </a:lnTo>
                  <a:lnTo>
                    <a:pt x="140" y="626"/>
                  </a:lnTo>
                  <a:lnTo>
                    <a:pt x="138" y="626"/>
                  </a:lnTo>
                  <a:lnTo>
                    <a:pt x="134" y="623"/>
                  </a:lnTo>
                  <a:lnTo>
                    <a:pt x="132" y="623"/>
                  </a:lnTo>
                  <a:lnTo>
                    <a:pt x="132" y="622"/>
                  </a:lnTo>
                  <a:lnTo>
                    <a:pt x="131" y="622"/>
                  </a:lnTo>
                  <a:lnTo>
                    <a:pt x="130" y="623"/>
                  </a:lnTo>
                  <a:lnTo>
                    <a:pt x="129" y="623"/>
                  </a:lnTo>
                  <a:lnTo>
                    <a:pt x="129" y="625"/>
                  </a:lnTo>
                  <a:lnTo>
                    <a:pt x="130" y="626"/>
                  </a:lnTo>
                  <a:lnTo>
                    <a:pt x="128" y="628"/>
                  </a:lnTo>
                  <a:lnTo>
                    <a:pt x="123" y="628"/>
                  </a:lnTo>
                  <a:lnTo>
                    <a:pt x="122" y="626"/>
                  </a:lnTo>
                  <a:lnTo>
                    <a:pt x="123" y="626"/>
                  </a:lnTo>
                  <a:lnTo>
                    <a:pt x="123" y="625"/>
                  </a:lnTo>
                  <a:lnTo>
                    <a:pt x="122" y="623"/>
                  </a:lnTo>
                  <a:lnTo>
                    <a:pt x="122" y="622"/>
                  </a:lnTo>
                  <a:lnTo>
                    <a:pt x="123" y="622"/>
                  </a:lnTo>
                  <a:lnTo>
                    <a:pt x="123" y="621"/>
                  </a:lnTo>
                  <a:lnTo>
                    <a:pt x="124" y="620"/>
                  </a:lnTo>
                  <a:lnTo>
                    <a:pt x="125" y="620"/>
                  </a:lnTo>
                  <a:lnTo>
                    <a:pt x="128" y="619"/>
                  </a:lnTo>
                  <a:lnTo>
                    <a:pt x="130" y="616"/>
                  </a:lnTo>
                  <a:lnTo>
                    <a:pt x="131" y="616"/>
                  </a:lnTo>
                  <a:lnTo>
                    <a:pt x="132" y="619"/>
                  </a:lnTo>
                  <a:lnTo>
                    <a:pt x="134" y="619"/>
                  </a:lnTo>
                  <a:lnTo>
                    <a:pt x="135" y="617"/>
                  </a:lnTo>
                  <a:lnTo>
                    <a:pt x="135" y="616"/>
                  </a:lnTo>
                  <a:lnTo>
                    <a:pt x="136" y="616"/>
                  </a:lnTo>
                  <a:lnTo>
                    <a:pt x="136" y="615"/>
                  </a:lnTo>
                  <a:lnTo>
                    <a:pt x="138" y="615"/>
                  </a:lnTo>
                  <a:lnTo>
                    <a:pt x="143" y="609"/>
                  </a:lnTo>
                  <a:lnTo>
                    <a:pt x="145" y="608"/>
                  </a:lnTo>
                  <a:lnTo>
                    <a:pt x="145" y="604"/>
                  </a:lnTo>
                  <a:lnTo>
                    <a:pt x="147" y="604"/>
                  </a:lnTo>
                  <a:lnTo>
                    <a:pt x="150" y="603"/>
                  </a:lnTo>
                  <a:lnTo>
                    <a:pt x="150" y="598"/>
                  </a:lnTo>
                  <a:lnTo>
                    <a:pt x="151" y="597"/>
                  </a:lnTo>
                  <a:lnTo>
                    <a:pt x="151" y="596"/>
                  </a:lnTo>
                  <a:lnTo>
                    <a:pt x="153" y="595"/>
                  </a:lnTo>
                  <a:lnTo>
                    <a:pt x="154" y="595"/>
                  </a:lnTo>
                  <a:lnTo>
                    <a:pt x="154" y="593"/>
                  </a:lnTo>
                  <a:lnTo>
                    <a:pt x="155" y="595"/>
                  </a:lnTo>
                  <a:lnTo>
                    <a:pt x="155" y="596"/>
                  </a:lnTo>
                  <a:lnTo>
                    <a:pt x="156" y="597"/>
                  </a:lnTo>
                  <a:lnTo>
                    <a:pt x="159" y="597"/>
                  </a:lnTo>
                  <a:lnTo>
                    <a:pt x="159" y="596"/>
                  </a:lnTo>
                  <a:lnTo>
                    <a:pt x="156" y="596"/>
                  </a:lnTo>
                  <a:lnTo>
                    <a:pt x="155" y="595"/>
                  </a:lnTo>
                  <a:lnTo>
                    <a:pt x="155" y="592"/>
                  </a:lnTo>
                  <a:lnTo>
                    <a:pt x="161" y="592"/>
                  </a:lnTo>
                  <a:lnTo>
                    <a:pt x="161" y="591"/>
                  </a:lnTo>
                  <a:lnTo>
                    <a:pt x="162" y="590"/>
                  </a:lnTo>
                  <a:lnTo>
                    <a:pt x="162" y="586"/>
                  </a:lnTo>
                  <a:lnTo>
                    <a:pt x="163" y="586"/>
                  </a:lnTo>
                  <a:lnTo>
                    <a:pt x="167" y="584"/>
                  </a:lnTo>
                  <a:lnTo>
                    <a:pt x="167" y="583"/>
                  </a:lnTo>
                  <a:lnTo>
                    <a:pt x="169" y="580"/>
                  </a:lnTo>
                  <a:lnTo>
                    <a:pt x="170" y="578"/>
                  </a:lnTo>
                  <a:lnTo>
                    <a:pt x="170" y="572"/>
                  </a:lnTo>
                  <a:lnTo>
                    <a:pt x="172" y="568"/>
                  </a:lnTo>
                  <a:lnTo>
                    <a:pt x="172" y="564"/>
                  </a:lnTo>
                  <a:lnTo>
                    <a:pt x="176" y="564"/>
                  </a:lnTo>
                  <a:lnTo>
                    <a:pt x="178" y="565"/>
                  </a:lnTo>
                  <a:lnTo>
                    <a:pt x="181" y="565"/>
                  </a:lnTo>
                  <a:lnTo>
                    <a:pt x="185" y="561"/>
                  </a:lnTo>
                  <a:lnTo>
                    <a:pt x="185" y="560"/>
                  </a:lnTo>
                  <a:lnTo>
                    <a:pt x="186" y="560"/>
                  </a:lnTo>
                  <a:lnTo>
                    <a:pt x="185" y="559"/>
                  </a:lnTo>
                  <a:lnTo>
                    <a:pt x="185" y="556"/>
                  </a:lnTo>
                  <a:lnTo>
                    <a:pt x="184" y="555"/>
                  </a:lnTo>
                  <a:lnTo>
                    <a:pt x="185" y="555"/>
                  </a:lnTo>
                  <a:lnTo>
                    <a:pt x="185" y="552"/>
                  </a:lnTo>
                  <a:lnTo>
                    <a:pt x="187" y="550"/>
                  </a:lnTo>
                  <a:lnTo>
                    <a:pt x="196" y="550"/>
                  </a:lnTo>
                  <a:lnTo>
                    <a:pt x="197" y="549"/>
                  </a:lnTo>
                  <a:lnTo>
                    <a:pt x="201" y="549"/>
                  </a:lnTo>
                  <a:lnTo>
                    <a:pt x="203" y="548"/>
                  </a:lnTo>
                  <a:lnTo>
                    <a:pt x="204" y="548"/>
                  </a:lnTo>
                  <a:lnTo>
                    <a:pt x="210" y="549"/>
                  </a:lnTo>
                  <a:lnTo>
                    <a:pt x="212" y="549"/>
                  </a:lnTo>
                  <a:lnTo>
                    <a:pt x="218" y="550"/>
                  </a:lnTo>
                  <a:lnTo>
                    <a:pt x="221" y="553"/>
                  </a:lnTo>
                  <a:lnTo>
                    <a:pt x="225" y="552"/>
                  </a:lnTo>
                  <a:lnTo>
                    <a:pt x="228" y="552"/>
                  </a:lnTo>
                  <a:lnTo>
                    <a:pt x="230" y="550"/>
                  </a:lnTo>
                  <a:lnTo>
                    <a:pt x="232" y="552"/>
                  </a:lnTo>
                  <a:lnTo>
                    <a:pt x="234" y="550"/>
                  </a:lnTo>
                  <a:lnTo>
                    <a:pt x="235" y="550"/>
                  </a:lnTo>
                  <a:lnTo>
                    <a:pt x="235" y="552"/>
                  </a:lnTo>
                  <a:lnTo>
                    <a:pt x="236" y="550"/>
                  </a:lnTo>
                  <a:lnTo>
                    <a:pt x="236" y="544"/>
                  </a:lnTo>
                  <a:lnTo>
                    <a:pt x="235" y="543"/>
                  </a:lnTo>
                  <a:lnTo>
                    <a:pt x="237" y="543"/>
                  </a:lnTo>
                  <a:lnTo>
                    <a:pt x="237" y="541"/>
                  </a:lnTo>
                  <a:lnTo>
                    <a:pt x="238" y="540"/>
                  </a:lnTo>
                  <a:lnTo>
                    <a:pt x="237" y="539"/>
                  </a:lnTo>
                  <a:lnTo>
                    <a:pt x="240" y="539"/>
                  </a:lnTo>
                  <a:lnTo>
                    <a:pt x="241" y="537"/>
                  </a:lnTo>
                  <a:lnTo>
                    <a:pt x="244" y="533"/>
                  </a:lnTo>
                  <a:lnTo>
                    <a:pt x="246" y="531"/>
                  </a:lnTo>
                  <a:lnTo>
                    <a:pt x="248" y="531"/>
                  </a:lnTo>
                  <a:lnTo>
                    <a:pt x="249" y="530"/>
                  </a:lnTo>
                  <a:lnTo>
                    <a:pt x="253" y="524"/>
                  </a:lnTo>
                  <a:lnTo>
                    <a:pt x="254" y="523"/>
                  </a:lnTo>
                  <a:lnTo>
                    <a:pt x="254" y="522"/>
                  </a:lnTo>
                  <a:lnTo>
                    <a:pt x="255" y="522"/>
                  </a:lnTo>
                  <a:lnTo>
                    <a:pt x="255" y="521"/>
                  </a:lnTo>
                  <a:lnTo>
                    <a:pt x="257" y="518"/>
                  </a:lnTo>
                  <a:lnTo>
                    <a:pt x="259" y="516"/>
                  </a:lnTo>
                  <a:lnTo>
                    <a:pt x="260" y="516"/>
                  </a:lnTo>
                  <a:lnTo>
                    <a:pt x="261" y="515"/>
                  </a:lnTo>
                  <a:lnTo>
                    <a:pt x="262" y="515"/>
                  </a:lnTo>
                  <a:lnTo>
                    <a:pt x="262" y="512"/>
                  </a:lnTo>
                  <a:lnTo>
                    <a:pt x="260" y="515"/>
                  </a:lnTo>
                  <a:lnTo>
                    <a:pt x="259" y="515"/>
                  </a:lnTo>
                  <a:lnTo>
                    <a:pt x="254" y="519"/>
                  </a:lnTo>
                  <a:lnTo>
                    <a:pt x="253" y="519"/>
                  </a:lnTo>
                  <a:lnTo>
                    <a:pt x="250" y="523"/>
                  </a:lnTo>
                  <a:lnTo>
                    <a:pt x="248" y="525"/>
                  </a:lnTo>
                  <a:lnTo>
                    <a:pt x="247" y="525"/>
                  </a:lnTo>
                  <a:lnTo>
                    <a:pt x="244" y="527"/>
                  </a:lnTo>
                  <a:lnTo>
                    <a:pt x="244" y="528"/>
                  </a:lnTo>
                  <a:lnTo>
                    <a:pt x="238" y="528"/>
                  </a:lnTo>
                  <a:lnTo>
                    <a:pt x="237" y="527"/>
                  </a:lnTo>
                  <a:lnTo>
                    <a:pt x="237" y="528"/>
                  </a:lnTo>
                  <a:lnTo>
                    <a:pt x="236" y="529"/>
                  </a:lnTo>
                  <a:lnTo>
                    <a:pt x="234" y="530"/>
                  </a:lnTo>
                  <a:lnTo>
                    <a:pt x="231" y="533"/>
                  </a:lnTo>
                  <a:lnTo>
                    <a:pt x="230" y="533"/>
                  </a:lnTo>
                  <a:lnTo>
                    <a:pt x="230" y="534"/>
                  </a:lnTo>
                  <a:lnTo>
                    <a:pt x="229" y="534"/>
                  </a:lnTo>
                  <a:lnTo>
                    <a:pt x="229" y="535"/>
                  </a:lnTo>
                  <a:lnTo>
                    <a:pt x="230" y="536"/>
                  </a:lnTo>
                  <a:lnTo>
                    <a:pt x="229" y="537"/>
                  </a:lnTo>
                  <a:lnTo>
                    <a:pt x="229" y="539"/>
                  </a:lnTo>
                  <a:lnTo>
                    <a:pt x="228" y="537"/>
                  </a:lnTo>
                  <a:lnTo>
                    <a:pt x="224" y="539"/>
                  </a:lnTo>
                  <a:lnTo>
                    <a:pt x="213" y="539"/>
                  </a:lnTo>
                  <a:lnTo>
                    <a:pt x="213" y="537"/>
                  </a:lnTo>
                  <a:lnTo>
                    <a:pt x="209" y="533"/>
                  </a:lnTo>
                  <a:lnTo>
                    <a:pt x="206" y="533"/>
                  </a:lnTo>
                  <a:lnTo>
                    <a:pt x="205" y="531"/>
                  </a:lnTo>
                  <a:lnTo>
                    <a:pt x="205" y="529"/>
                  </a:lnTo>
                  <a:lnTo>
                    <a:pt x="204" y="528"/>
                  </a:lnTo>
                  <a:lnTo>
                    <a:pt x="204" y="527"/>
                  </a:lnTo>
                  <a:lnTo>
                    <a:pt x="201" y="524"/>
                  </a:lnTo>
                  <a:lnTo>
                    <a:pt x="201" y="523"/>
                  </a:lnTo>
                  <a:lnTo>
                    <a:pt x="196" y="523"/>
                  </a:lnTo>
                  <a:lnTo>
                    <a:pt x="194" y="524"/>
                  </a:lnTo>
                  <a:lnTo>
                    <a:pt x="194" y="525"/>
                  </a:lnTo>
                  <a:lnTo>
                    <a:pt x="196" y="527"/>
                  </a:lnTo>
                  <a:lnTo>
                    <a:pt x="192" y="527"/>
                  </a:lnTo>
                  <a:lnTo>
                    <a:pt x="192" y="528"/>
                  </a:lnTo>
                  <a:lnTo>
                    <a:pt x="191" y="528"/>
                  </a:lnTo>
                  <a:lnTo>
                    <a:pt x="191" y="527"/>
                  </a:lnTo>
                  <a:lnTo>
                    <a:pt x="188" y="527"/>
                  </a:lnTo>
                  <a:lnTo>
                    <a:pt x="188" y="528"/>
                  </a:lnTo>
                  <a:lnTo>
                    <a:pt x="186" y="528"/>
                  </a:lnTo>
                  <a:lnTo>
                    <a:pt x="186" y="529"/>
                  </a:lnTo>
                  <a:lnTo>
                    <a:pt x="185" y="529"/>
                  </a:lnTo>
                  <a:lnTo>
                    <a:pt x="182" y="528"/>
                  </a:lnTo>
                  <a:lnTo>
                    <a:pt x="181" y="527"/>
                  </a:lnTo>
                  <a:lnTo>
                    <a:pt x="182" y="525"/>
                  </a:lnTo>
                  <a:lnTo>
                    <a:pt x="182" y="523"/>
                  </a:lnTo>
                  <a:lnTo>
                    <a:pt x="184" y="523"/>
                  </a:lnTo>
                  <a:lnTo>
                    <a:pt x="184" y="522"/>
                  </a:lnTo>
                  <a:lnTo>
                    <a:pt x="185" y="522"/>
                  </a:lnTo>
                  <a:lnTo>
                    <a:pt x="185" y="523"/>
                  </a:lnTo>
                  <a:lnTo>
                    <a:pt x="186" y="522"/>
                  </a:lnTo>
                  <a:lnTo>
                    <a:pt x="191" y="522"/>
                  </a:lnTo>
                  <a:lnTo>
                    <a:pt x="191" y="519"/>
                  </a:lnTo>
                  <a:lnTo>
                    <a:pt x="190" y="519"/>
                  </a:lnTo>
                  <a:lnTo>
                    <a:pt x="190" y="521"/>
                  </a:lnTo>
                  <a:lnTo>
                    <a:pt x="188" y="519"/>
                  </a:lnTo>
                  <a:lnTo>
                    <a:pt x="186" y="518"/>
                  </a:lnTo>
                  <a:lnTo>
                    <a:pt x="185" y="519"/>
                  </a:lnTo>
                  <a:lnTo>
                    <a:pt x="181" y="519"/>
                  </a:lnTo>
                  <a:lnTo>
                    <a:pt x="178" y="516"/>
                  </a:lnTo>
                  <a:lnTo>
                    <a:pt x="180" y="516"/>
                  </a:lnTo>
                  <a:lnTo>
                    <a:pt x="180" y="515"/>
                  </a:lnTo>
                  <a:lnTo>
                    <a:pt x="179" y="515"/>
                  </a:lnTo>
                  <a:lnTo>
                    <a:pt x="179" y="512"/>
                  </a:lnTo>
                  <a:lnTo>
                    <a:pt x="178" y="512"/>
                  </a:lnTo>
                  <a:lnTo>
                    <a:pt x="178" y="513"/>
                  </a:lnTo>
                  <a:lnTo>
                    <a:pt x="176" y="513"/>
                  </a:lnTo>
                  <a:lnTo>
                    <a:pt x="176" y="512"/>
                  </a:lnTo>
                  <a:lnTo>
                    <a:pt x="175" y="512"/>
                  </a:lnTo>
                  <a:lnTo>
                    <a:pt x="175" y="513"/>
                  </a:lnTo>
                  <a:lnTo>
                    <a:pt x="176" y="515"/>
                  </a:lnTo>
                  <a:lnTo>
                    <a:pt x="175" y="515"/>
                  </a:lnTo>
                  <a:lnTo>
                    <a:pt x="173" y="516"/>
                  </a:lnTo>
                  <a:lnTo>
                    <a:pt x="170" y="515"/>
                  </a:lnTo>
                  <a:lnTo>
                    <a:pt x="169" y="515"/>
                  </a:lnTo>
                  <a:lnTo>
                    <a:pt x="167" y="516"/>
                  </a:lnTo>
                  <a:lnTo>
                    <a:pt x="166" y="516"/>
                  </a:lnTo>
                  <a:lnTo>
                    <a:pt x="166" y="518"/>
                  </a:lnTo>
                  <a:lnTo>
                    <a:pt x="165" y="518"/>
                  </a:lnTo>
                  <a:lnTo>
                    <a:pt x="165" y="521"/>
                  </a:lnTo>
                  <a:lnTo>
                    <a:pt x="163" y="521"/>
                  </a:lnTo>
                  <a:lnTo>
                    <a:pt x="162" y="522"/>
                  </a:lnTo>
                  <a:lnTo>
                    <a:pt x="156" y="522"/>
                  </a:lnTo>
                  <a:lnTo>
                    <a:pt x="156" y="523"/>
                  </a:lnTo>
                  <a:lnTo>
                    <a:pt x="155" y="524"/>
                  </a:lnTo>
                  <a:lnTo>
                    <a:pt x="154" y="524"/>
                  </a:lnTo>
                  <a:lnTo>
                    <a:pt x="151" y="523"/>
                  </a:lnTo>
                  <a:lnTo>
                    <a:pt x="150" y="523"/>
                  </a:lnTo>
                  <a:lnTo>
                    <a:pt x="150" y="521"/>
                  </a:lnTo>
                  <a:lnTo>
                    <a:pt x="148" y="519"/>
                  </a:lnTo>
                  <a:lnTo>
                    <a:pt x="147" y="519"/>
                  </a:lnTo>
                  <a:lnTo>
                    <a:pt x="147" y="518"/>
                  </a:lnTo>
                  <a:lnTo>
                    <a:pt x="150" y="519"/>
                  </a:lnTo>
                  <a:lnTo>
                    <a:pt x="150" y="518"/>
                  </a:lnTo>
                  <a:lnTo>
                    <a:pt x="153" y="518"/>
                  </a:lnTo>
                  <a:lnTo>
                    <a:pt x="155" y="517"/>
                  </a:lnTo>
                  <a:lnTo>
                    <a:pt x="157" y="517"/>
                  </a:lnTo>
                  <a:lnTo>
                    <a:pt x="157" y="516"/>
                  </a:lnTo>
                  <a:lnTo>
                    <a:pt x="159" y="517"/>
                  </a:lnTo>
                  <a:lnTo>
                    <a:pt x="159" y="516"/>
                  </a:lnTo>
                  <a:lnTo>
                    <a:pt x="157" y="515"/>
                  </a:lnTo>
                  <a:lnTo>
                    <a:pt x="157" y="512"/>
                  </a:lnTo>
                  <a:lnTo>
                    <a:pt x="160" y="511"/>
                  </a:lnTo>
                  <a:lnTo>
                    <a:pt x="159" y="511"/>
                  </a:lnTo>
                  <a:lnTo>
                    <a:pt x="157" y="512"/>
                  </a:lnTo>
                  <a:lnTo>
                    <a:pt x="156" y="512"/>
                  </a:lnTo>
                  <a:lnTo>
                    <a:pt x="156" y="516"/>
                  </a:lnTo>
                  <a:lnTo>
                    <a:pt x="153" y="517"/>
                  </a:lnTo>
                  <a:lnTo>
                    <a:pt x="151" y="517"/>
                  </a:lnTo>
                  <a:lnTo>
                    <a:pt x="145" y="516"/>
                  </a:lnTo>
                  <a:lnTo>
                    <a:pt x="145" y="518"/>
                  </a:lnTo>
                  <a:lnTo>
                    <a:pt x="144" y="518"/>
                  </a:lnTo>
                  <a:lnTo>
                    <a:pt x="144" y="517"/>
                  </a:lnTo>
                  <a:lnTo>
                    <a:pt x="142" y="516"/>
                  </a:lnTo>
                  <a:lnTo>
                    <a:pt x="143" y="515"/>
                  </a:lnTo>
                  <a:lnTo>
                    <a:pt x="144" y="515"/>
                  </a:lnTo>
                  <a:lnTo>
                    <a:pt x="144" y="513"/>
                  </a:lnTo>
                  <a:lnTo>
                    <a:pt x="147" y="513"/>
                  </a:lnTo>
                  <a:lnTo>
                    <a:pt x="148" y="512"/>
                  </a:lnTo>
                  <a:lnTo>
                    <a:pt x="148" y="511"/>
                  </a:lnTo>
                  <a:lnTo>
                    <a:pt x="147" y="510"/>
                  </a:lnTo>
                  <a:lnTo>
                    <a:pt x="147" y="506"/>
                  </a:lnTo>
                  <a:lnTo>
                    <a:pt x="145" y="507"/>
                  </a:lnTo>
                  <a:lnTo>
                    <a:pt x="145" y="506"/>
                  </a:lnTo>
                  <a:lnTo>
                    <a:pt x="143" y="506"/>
                  </a:lnTo>
                  <a:lnTo>
                    <a:pt x="143" y="505"/>
                  </a:lnTo>
                  <a:lnTo>
                    <a:pt x="142" y="506"/>
                  </a:lnTo>
                  <a:lnTo>
                    <a:pt x="140" y="506"/>
                  </a:lnTo>
                  <a:lnTo>
                    <a:pt x="140" y="503"/>
                  </a:lnTo>
                  <a:lnTo>
                    <a:pt x="142" y="503"/>
                  </a:lnTo>
                  <a:lnTo>
                    <a:pt x="144" y="500"/>
                  </a:lnTo>
                  <a:lnTo>
                    <a:pt x="147" y="500"/>
                  </a:lnTo>
                  <a:lnTo>
                    <a:pt x="148" y="499"/>
                  </a:lnTo>
                  <a:lnTo>
                    <a:pt x="148" y="497"/>
                  </a:lnTo>
                  <a:lnTo>
                    <a:pt x="149" y="497"/>
                  </a:lnTo>
                  <a:lnTo>
                    <a:pt x="149" y="496"/>
                  </a:lnTo>
                  <a:lnTo>
                    <a:pt x="151" y="496"/>
                  </a:lnTo>
                  <a:lnTo>
                    <a:pt x="154" y="497"/>
                  </a:lnTo>
                  <a:lnTo>
                    <a:pt x="155" y="497"/>
                  </a:lnTo>
                  <a:lnTo>
                    <a:pt x="156" y="496"/>
                  </a:lnTo>
                  <a:lnTo>
                    <a:pt x="159" y="496"/>
                  </a:lnTo>
                  <a:lnTo>
                    <a:pt x="159" y="493"/>
                  </a:lnTo>
                  <a:lnTo>
                    <a:pt x="161" y="493"/>
                  </a:lnTo>
                  <a:lnTo>
                    <a:pt x="163" y="491"/>
                  </a:lnTo>
                  <a:lnTo>
                    <a:pt x="163" y="490"/>
                  </a:lnTo>
                  <a:lnTo>
                    <a:pt x="165" y="490"/>
                  </a:lnTo>
                  <a:lnTo>
                    <a:pt x="166" y="491"/>
                  </a:lnTo>
                  <a:lnTo>
                    <a:pt x="166" y="488"/>
                  </a:lnTo>
                  <a:lnTo>
                    <a:pt x="167" y="487"/>
                  </a:lnTo>
                  <a:lnTo>
                    <a:pt x="173" y="488"/>
                  </a:lnTo>
                  <a:lnTo>
                    <a:pt x="173" y="487"/>
                  </a:lnTo>
                  <a:lnTo>
                    <a:pt x="174" y="486"/>
                  </a:lnTo>
                  <a:lnTo>
                    <a:pt x="175" y="486"/>
                  </a:lnTo>
                  <a:lnTo>
                    <a:pt x="179" y="482"/>
                  </a:lnTo>
                  <a:lnTo>
                    <a:pt x="181" y="482"/>
                  </a:lnTo>
                  <a:lnTo>
                    <a:pt x="186" y="478"/>
                  </a:lnTo>
                  <a:lnTo>
                    <a:pt x="188" y="474"/>
                  </a:lnTo>
                  <a:lnTo>
                    <a:pt x="190" y="472"/>
                  </a:lnTo>
                  <a:lnTo>
                    <a:pt x="190" y="470"/>
                  </a:lnTo>
                  <a:lnTo>
                    <a:pt x="191" y="468"/>
                  </a:lnTo>
                  <a:lnTo>
                    <a:pt x="191" y="464"/>
                  </a:lnTo>
                  <a:lnTo>
                    <a:pt x="192" y="463"/>
                  </a:lnTo>
                  <a:lnTo>
                    <a:pt x="192" y="461"/>
                  </a:lnTo>
                  <a:lnTo>
                    <a:pt x="194" y="461"/>
                  </a:lnTo>
                  <a:lnTo>
                    <a:pt x="197" y="460"/>
                  </a:lnTo>
                  <a:lnTo>
                    <a:pt x="197" y="458"/>
                  </a:lnTo>
                  <a:lnTo>
                    <a:pt x="196" y="458"/>
                  </a:lnTo>
                  <a:lnTo>
                    <a:pt x="193" y="460"/>
                  </a:lnTo>
                  <a:lnTo>
                    <a:pt x="191" y="460"/>
                  </a:lnTo>
                  <a:lnTo>
                    <a:pt x="190" y="456"/>
                  </a:lnTo>
                  <a:lnTo>
                    <a:pt x="188" y="455"/>
                  </a:lnTo>
                  <a:lnTo>
                    <a:pt x="190" y="454"/>
                  </a:lnTo>
                  <a:lnTo>
                    <a:pt x="190" y="453"/>
                  </a:lnTo>
                  <a:lnTo>
                    <a:pt x="191" y="450"/>
                  </a:lnTo>
                  <a:lnTo>
                    <a:pt x="192" y="450"/>
                  </a:lnTo>
                  <a:lnTo>
                    <a:pt x="192" y="449"/>
                  </a:lnTo>
                  <a:lnTo>
                    <a:pt x="194" y="447"/>
                  </a:lnTo>
                  <a:lnTo>
                    <a:pt x="193" y="447"/>
                  </a:lnTo>
                  <a:lnTo>
                    <a:pt x="192" y="448"/>
                  </a:lnTo>
                  <a:lnTo>
                    <a:pt x="188" y="443"/>
                  </a:lnTo>
                  <a:lnTo>
                    <a:pt x="188" y="441"/>
                  </a:lnTo>
                  <a:lnTo>
                    <a:pt x="190" y="439"/>
                  </a:lnTo>
                  <a:lnTo>
                    <a:pt x="190" y="438"/>
                  </a:lnTo>
                  <a:lnTo>
                    <a:pt x="188" y="437"/>
                  </a:lnTo>
                  <a:lnTo>
                    <a:pt x="188" y="436"/>
                  </a:lnTo>
                  <a:lnTo>
                    <a:pt x="192" y="433"/>
                  </a:lnTo>
                  <a:lnTo>
                    <a:pt x="185" y="433"/>
                  </a:lnTo>
                  <a:lnTo>
                    <a:pt x="181" y="435"/>
                  </a:lnTo>
                  <a:lnTo>
                    <a:pt x="180" y="436"/>
                  </a:lnTo>
                  <a:lnTo>
                    <a:pt x="176" y="436"/>
                  </a:lnTo>
                  <a:lnTo>
                    <a:pt x="173" y="439"/>
                  </a:lnTo>
                  <a:lnTo>
                    <a:pt x="173" y="441"/>
                  </a:lnTo>
                  <a:lnTo>
                    <a:pt x="174" y="442"/>
                  </a:lnTo>
                  <a:lnTo>
                    <a:pt x="173" y="442"/>
                  </a:lnTo>
                  <a:lnTo>
                    <a:pt x="173" y="443"/>
                  </a:lnTo>
                  <a:lnTo>
                    <a:pt x="172" y="443"/>
                  </a:lnTo>
                  <a:lnTo>
                    <a:pt x="172" y="442"/>
                  </a:lnTo>
                  <a:lnTo>
                    <a:pt x="170" y="442"/>
                  </a:lnTo>
                  <a:lnTo>
                    <a:pt x="169" y="441"/>
                  </a:lnTo>
                  <a:lnTo>
                    <a:pt x="168" y="441"/>
                  </a:lnTo>
                  <a:lnTo>
                    <a:pt x="168" y="442"/>
                  </a:lnTo>
                  <a:lnTo>
                    <a:pt x="163" y="442"/>
                  </a:lnTo>
                  <a:lnTo>
                    <a:pt x="163" y="443"/>
                  </a:lnTo>
                  <a:lnTo>
                    <a:pt x="162" y="443"/>
                  </a:lnTo>
                  <a:lnTo>
                    <a:pt x="162" y="441"/>
                  </a:lnTo>
                  <a:lnTo>
                    <a:pt x="169" y="433"/>
                  </a:lnTo>
                  <a:lnTo>
                    <a:pt x="169" y="432"/>
                  </a:lnTo>
                  <a:lnTo>
                    <a:pt x="172" y="432"/>
                  </a:lnTo>
                  <a:lnTo>
                    <a:pt x="176" y="427"/>
                  </a:lnTo>
                  <a:lnTo>
                    <a:pt x="179" y="426"/>
                  </a:lnTo>
                  <a:lnTo>
                    <a:pt x="179" y="425"/>
                  </a:lnTo>
                  <a:lnTo>
                    <a:pt x="180" y="424"/>
                  </a:lnTo>
                  <a:lnTo>
                    <a:pt x="180" y="420"/>
                  </a:lnTo>
                  <a:lnTo>
                    <a:pt x="181" y="420"/>
                  </a:lnTo>
                  <a:lnTo>
                    <a:pt x="181" y="419"/>
                  </a:lnTo>
                  <a:lnTo>
                    <a:pt x="184" y="417"/>
                  </a:lnTo>
                  <a:lnTo>
                    <a:pt x="185" y="417"/>
                  </a:lnTo>
                  <a:lnTo>
                    <a:pt x="185" y="415"/>
                  </a:lnTo>
                  <a:lnTo>
                    <a:pt x="187" y="413"/>
                  </a:lnTo>
                  <a:lnTo>
                    <a:pt x="187" y="412"/>
                  </a:lnTo>
                  <a:lnTo>
                    <a:pt x="190" y="412"/>
                  </a:lnTo>
                  <a:lnTo>
                    <a:pt x="191" y="411"/>
                  </a:lnTo>
                  <a:lnTo>
                    <a:pt x="191" y="412"/>
                  </a:lnTo>
                  <a:lnTo>
                    <a:pt x="192" y="412"/>
                  </a:lnTo>
                  <a:lnTo>
                    <a:pt x="193" y="411"/>
                  </a:lnTo>
                  <a:lnTo>
                    <a:pt x="194" y="411"/>
                  </a:lnTo>
                  <a:lnTo>
                    <a:pt x="196" y="410"/>
                  </a:lnTo>
                  <a:lnTo>
                    <a:pt x="200" y="407"/>
                  </a:lnTo>
                  <a:lnTo>
                    <a:pt x="201" y="407"/>
                  </a:lnTo>
                  <a:lnTo>
                    <a:pt x="199" y="405"/>
                  </a:lnTo>
                  <a:lnTo>
                    <a:pt x="199" y="404"/>
                  </a:lnTo>
                  <a:lnTo>
                    <a:pt x="200" y="405"/>
                  </a:lnTo>
                  <a:lnTo>
                    <a:pt x="201" y="405"/>
                  </a:lnTo>
                  <a:lnTo>
                    <a:pt x="203" y="406"/>
                  </a:lnTo>
                  <a:lnTo>
                    <a:pt x="203" y="405"/>
                  </a:lnTo>
                  <a:lnTo>
                    <a:pt x="204" y="406"/>
                  </a:lnTo>
                  <a:lnTo>
                    <a:pt x="205" y="406"/>
                  </a:lnTo>
                  <a:lnTo>
                    <a:pt x="205" y="407"/>
                  </a:lnTo>
                  <a:lnTo>
                    <a:pt x="212" y="407"/>
                  </a:lnTo>
                  <a:lnTo>
                    <a:pt x="221" y="404"/>
                  </a:lnTo>
                  <a:lnTo>
                    <a:pt x="224" y="404"/>
                  </a:lnTo>
                  <a:lnTo>
                    <a:pt x="225" y="405"/>
                  </a:lnTo>
                  <a:lnTo>
                    <a:pt x="225" y="406"/>
                  </a:lnTo>
                  <a:lnTo>
                    <a:pt x="231" y="410"/>
                  </a:lnTo>
                  <a:lnTo>
                    <a:pt x="231" y="411"/>
                  </a:lnTo>
                  <a:lnTo>
                    <a:pt x="232" y="411"/>
                  </a:lnTo>
                  <a:lnTo>
                    <a:pt x="232" y="407"/>
                  </a:lnTo>
                  <a:lnTo>
                    <a:pt x="230" y="405"/>
                  </a:lnTo>
                  <a:lnTo>
                    <a:pt x="229" y="402"/>
                  </a:lnTo>
                  <a:lnTo>
                    <a:pt x="229" y="400"/>
                  </a:lnTo>
                  <a:lnTo>
                    <a:pt x="230" y="399"/>
                  </a:lnTo>
                  <a:lnTo>
                    <a:pt x="232" y="399"/>
                  </a:lnTo>
                  <a:lnTo>
                    <a:pt x="234" y="398"/>
                  </a:lnTo>
                  <a:lnTo>
                    <a:pt x="235" y="398"/>
                  </a:lnTo>
                  <a:lnTo>
                    <a:pt x="236" y="399"/>
                  </a:lnTo>
                  <a:lnTo>
                    <a:pt x="238" y="405"/>
                  </a:lnTo>
                  <a:lnTo>
                    <a:pt x="240" y="406"/>
                  </a:lnTo>
                  <a:lnTo>
                    <a:pt x="240" y="407"/>
                  </a:lnTo>
                  <a:lnTo>
                    <a:pt x="246" y="407"/>
                  </a:lnTo>
                  <a:lnTo>
                    <a:pt x="247" y="406"/>
                  </a:lnTo>
                  <a:lnTo>
                    <a:pt x="247" y="404"/>
                  </a:lnTo>
                  <a:lnTo>
                    <a:pt x="246" y="404"/>
                  </a:lnTo>
                  <a:lnTo>
                    <a:pt x="246" y="405"/>
                  </a:lnTo>
                  <a:lnTo>
                    <a:pt x="241" y="405"/>
                  </a:lnTo>
                  <a:lnTo>
                    <a:pt x="240" y="404"/>
                  </a:lnTo>
                  <a:lnTo>
                    <a:pt x="238" y="401"/>
                  </a:lnTo>
                  <a:lnTo>
                    <a:pt x="237" y="400"/>
                  </a:lnTo>
                  <a:lnTo>
                    <a:pt x="232" y="389"/>
                  </a:lnTo>
                  <a:lnTo>
                    <a:pt x="232" y="387"/>
                  </a:lnTo>
                  <a:lnTo>
                    <a:pt x="235" y="382"/>
                  </a:lnTo>
                  <a:lnTo>
                    <a:pt x="237" y="378"/>
                  </a:lnTo>
                  <a:lnTo>
                    <a:pt x="238" y="378"/>
                  </a:lnTo>
                  <a:lnTo>
                    <a:pt x="238" y="377"/>
                  </a:lnTo>
                  <a:lnTo>
                    <a:pt x="240" y="376"/>
                  </a:lnTo>
                  <a:lnTo>
                    <a:pt x="237" y="376"/>
                  </a:lnTo>
                  <a:lnTo>
                    <a:pt x="235" y="374"/>
                  </a:lnTo>
                  <a:lnTo>
                    <a:pt x="234" y="371"/>
                  </a:lnTo>
                  <a:lnTo>
                    <a:pt x="235" y="365"/>
                  </a:lnTo>
                  <a:lnTo>
                    <a:pt x="234" y="364"/>
                  </a:lnTo>
                  <a:lnTo>
                    <a:pt x="236" y="362"/>
                  </a:lnTo>
                  <a:lnTo>
                    <a:pt x="240" y="361"/>
                  </a:lnTo>
                  <a:lnTo>
                    <a:pt x="241" y="361"/>
                  </a:lnTo>
                  <a:lnTo>
                    <a:pt x="242" y="359"/>
                  </a:lnTo>
                  <a:lnTo>
                    <a:pt x="242" y="358"/>
                  </a:lnTo>
                  <a:lnTo>
                    <a:pt x="243" y="357"/>
                  </a:lnTo>
                  <a:lnTo>
                    <a:pt x="243" y="356"/>
                  </a:lnTo>
                  <a:lnTo>
                    <a:pt x="242" y="357"/>
                  </a:lnTo>
                  <a:lnTo>
                    <a:pt x="241" y="357"/>
                  </a:lnTo>
                  <a:lnTo>
                    <a:pt x="240" y="355"/>
                  </a:lnTo>
                  <a:lnTo>
                    <a:pt x="242" y="352"/>
                  </a:lnTo>
                  <a:lnTo>
                    <a:pt x="242" y="351"/>
                  </a:lnTo>
                  <a:lnTo>
                    <a:pt x="243" y="351"/>
                  </a:lnTo>
                  <a:lnTo>
                    <a:pt x="244" y="350"/>
                  </a:lnTo>
                  <a:lnTo>
                    <a:pt x="244" y="347"/>
                  </a:lnTo>
                  <a:lnTo>
                    <a:pt x="243" y="345"/>
                  </a:lnTo>
                  <a:lnTo>
                    <a:pt x="243" y="344"/>
                  </a:lnTo>
                  <a:lnTo>
                    <a:pt x="242" y="343"/>
                  </a:lnTo>
                  <a:lnTo>
                    <a:pt x="243" y="343"/>
                  </a:lnTo>
                  <a:lnTo>
                    <a:pt x="246" y="340"/>
                  </a:lnTo>
                  <a:lnTo>
                    <a:pt x="244" y="339"/>
                  </a:lnTo>
                  <a:lnTo>
                    <a:pt x="244" y="341"/>
                  </a:lnTo>
                  <a:lnTo>
                    <a:pt x="243" y="341"/>
                  </a:lnTo>
                  <a:lnTo>
                    <a:pt x="241" y="343"/>
                  </a:lnTo>
                  <a:lnTo>
                    <a:pt x="241" y="344"/>
                  </a:lnTo>
                  <a:lnTo>
                    <a:pt x="240" y="344"/>
                  </a:lnTo>
                  <a:lnTo>
                    <a:pt x="240" y="345"/>
                  </a:lnTo>
                  <a:lnTo>
                    <a:pt x="238" y="346"/>
                  </a:lnTo>
                  <a:lnTo>
                    <a:pt x="237" y="346"/>
                  </a:lnTo>
                  <a:lnTo>
                    <a:pt x="236" y="345"/>
                  </a:lnTo>
                  <a:lnTo>
                    <a:pt x="236" y="341"/>
                  </a:lnTo>
                  <a:lnTo>
                    <a:pt x="235" y="341"/>
                  </a:lnTo>
                  <a:lnTo>
                    <a:pt x="235" y="343"/>
                  </a:lnTo>
                  <a:lnTo>
                    <a:pt x="234" y="344"/>
                  </a:lnTo>
                  <a:lnTo>
                    <a:pt x="234" y="345"/>
                  </a:lnTo>
                  <a:lnTo>
                    <a:pt x="232" y="347"/>
                  </a:lnTo>
                  <a:lnTo>
                    <a:pt x="230" y="350"/>
                  </a:lnTo>
                  <a:lnTo>
                    <a:pt x="230" y="352"/>
                  </a:lnTo>
                  <a:lnTo>
                    <a:pt x="229" y="350"/>
                  </a:lnTo>
                  <a:lnTo>
                    <a:pt x="227" y="350"/>
                  </a:lnTo>
                  <a:lnTo>
                    <a:pt x="227" y="345"/>
                  </a:lnTo>
                  <a:lnTo>
                    <a:pt x="225" y="345"/>
                  </a:lnTo>
                  <a:lnTo>
                    <a:pt x="228" y="344"/>
                  </a:lnTo>
                  <a:lnTo>
                    <a:pt x="228" y="338"/>
                  </a:lnTo>
                  <a:lnTo>
                    <a:pt x="227" y="338"/>
                  </a:lnTo>
                  <a:lnTo>
                    <a:pt x="227" y="343"/>
                  </a:lnTo>
                  <a:lnTo>
                    <a:pt x="223" y="343"/>
                  </a:lnTo>
                  <a:lnTo>
                    <a:pt x="221" y="339"/>
                  </a:lnTo>
                  <a:lnTo>
                    <a:pt x="219" y="338"/>
                  </a:lnTo>
                  <a:lnTo>
                    <a:pt x="219" y="332"/>
                  </a:lnTo>
                  <a:lnTo>
                    <a:pt x="218" y="332"/>
                  </a:lnTo>
                  <a:lnTo>
                    <a:pt x="216" y="328"/>
                  </a:lnTo>
                  <a:lnTo>
                    <a:pt x="216" y="327"/>
                  </a:lnTo>
                  <a:lnTo>
                    <a:pt x="211" y="322"/>
                  </a:lnTo>
                  <a:lnTo>
                    <a:pt x="211" y="321"/>
                  </a:lnTo>
                  <a:lnTo>
                    <a:pt x="210" y="320"/>
                  </a:lnTo>
                  <a:lnTo>
                    <a:pt x="210" y="319"/>
                  </a:lnTo>
                  <a:lnTo>
                    <a:pt x="211" y="319"/>
                  </a:lnTo>
                  <a:lnTo>
                    <a:pt x="211" y="316"/>
                  </a:lnTo>
                  <a:lnTo>
                    <a:pt x="212" y="310"/>
                  </a:lnTo>
                  <a:lnTo>
                    <a:pt x="215" y="307"/>
                  </a:lnTo>
                  <a:lnTo>
                    <a:pt x="215" y="304"/>
                  </a:lnTo>
                  <a:lnTo>
                    <a:pt x="216" y="304"/>
                  </a:lnTo>
                  <a:lnTo>
                    <a:pt x="218" y="302"/>
                  </a:lnTo>
                  <a:lnTo>
                    <a:pt x="218" y="300"/>
                  </a:lnTo>
                  <a:lnTo>
                    <a:pt x="219" y="295"/>
                  </a:lnTo>
                  <a:lnTo>
                    <a:pt x="221" y="292"/>
                  </a:lnTo>
                  <a:lnTo>
                    <a:pt x="221" y="291"/>
                  </a:lnTo>
                  <a:lnTo>
                    <a:pt x="222" y="291"/>
                  </a:lnTo>
                  <a:lnTo>
                    <a:pt x="223" y="292"/>
                  </a:lnTo>
                  <a:lnTo>
                    <a:pt x="224" y="292"/>
                  </a:lnTo>
                  <a:lnTo>
                    <a:pt x="225" y="291"/>
                  </a:lnTo>
                  <a:lnTo>
                    <a:pt x="223" y="290"/>
                  </a:lnTo>
                  <a:lnTo>
                    <a:pt x="224" y="289"/>
                  </a:lnTo>
                  <a:lnTo>
                    <a:pt x="228" y="288"/>
                  </a:lnTo>
                  <a:lnTo>
                    <a:pt x="229" y="289"/>
                  </a:lnTo>
                  <a:lnTo>
                    <a:pt x="231" y="289"/>
                  </a:lnTo>
                  <a:lnTo>
                    <a:pt x="235" y="288"/>
                  </a:lnTo>
                  <a:lnTo>
                    <a:pt x="232" y="288"/>
                  </a:lnTo>
                  <a:lnTo>
                    <a:pt x="234" y="287"/>
                  </a:lnTo>
                  <a:lnTo>
                    <a:pt x="235" y="287"/>
                  </a:lnTo>
                  <a:lnTo>
                    <a:pt x="235" y="285"/>
                  </a:lnTo>
                  <a:lnTo>
                    <a:pt x="234" y="285"/>
                  </a:lnTo>
                  <a:lnTo>
                    <a:pt x="230" y="287"/>
                  </a:lnTo>
                  <a:lnTo>
                    <a:pt x="217" y="285"/>
                  </a:lnTo>
                  <a:lnTo>
                    <a:pt x="215" y="285"/>
                  </a:lnTo>
                  <a:lnTo>
                    <a:pt x="215" y="287"/>
                  </a:lnTo>
                  <a:lnTo>
                    <a:pt x="212" y="284"/>
                  </a:lnTo>
                  <a:lnTo>
                    <a:pt x="212" y="292"/>
                  </a:lnTo>
                  <a:lnTo>
                    <a:pt x="211" y="294"/>
                  </a:lnTo>
                  <a:lnTo>
                    <a:pt x="207" y="292"/>
                  </a:lnTo>
                  <a:lnTo>
                    <a:pt x="206" y="292"/>
                  </a:lnTo>
                  <a:lnTo>
                    <a:pt x="205" y="295"/>
                  </a:lnTo>
                  <a:lnTo>
                    <a:pt x="203" y="294"/>
                  </a:lnTo>
                  <a:lnTo>
                    <a:pt x="201" y="292"/>
                  </a:lnTo>
                  <a:lnTo>
                    <a:pt x="201" y="294"/>
                  </a:lnTo>
                  <a:lnTo>
                    <a:pt x="200" y="294"/>
                  </a:lnTo>
                  <a:lnTo>
                    <a:pt x="201" y="295"/>
                  </a:lnTo>
                  <a:lnTo>
                    <a:pt x="200" y="295"/>
                  </a:lnTo>
                  <a:lnTo>
                    <a:pt x="200" y="296"/>
                  </a:lnTo>
                  <a:lnTo>
                    <a:pt x="201" y="297"/>
                  </a:lnTo>
                  <a:lnTo>
                    <a:pt x="199" y="298"/>
                  </a:lnTo>
                  <a:lnTo>
                    <a:pt x="196" y="301"/>
                  </a:lnTo>
                  <a:lnTo>
                    <a:pt x="192" y="301"/>
                  </a:lnTo>
                  <a:lnTo>
                    <a:pt x="192" y="296"/>
                  </a:lnTo>
                  <a:lnTo>
                    <a:pt x="191" y="297"/>
                  </a:lnTo>
                  <a:lnTo>
                    <a:pt x="191" y="301"/>
                  </a:lnTo>
                  <a:lnTo>
                    <a:pt x="190" y="301"/>
                  </a:lnTo>
                  <a:lnTo>
                    <a:pt x="187" y="300"/>
                  </a:lnTo>
                  <a:lnTo>
                    <a:pt x="185" y="297"/>
                  </a:lnTo>
                  <a:lnTo>
                    <a:pt x="186" y="294"/>
                  </a:lnTo>
                  <a:lnTo>
                    <a:pt x="184" y="296"/>
                  </a:lnTo>
                  <a:lnTo>
                    <a:pt x="182" y="296"/>
                  </a:lnTo>
                  <a:lnTo>
                    <a:pt x="180" y="295"/>
                  </a:lnTo>
                  <a:lnTo>
                    <a:pt x="179" y="294"/>
                  </a:lnTo>
                  <a:lnTo>
                    <a:pt x="179" y="292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6" y="296"/>
                  </a:lnTo>
                  <a:lnTo>
                    <a:pt x="178" y="297"/>
                  </a:lnTo>
                  <a:lnTo>
                    <a:pt x="179" y="297"/>
                  </a:lnTo>
                  <a:lnTo>
                    <a:pt x="180" y="298"/>
                  </a:lnTo>
                  <a:lnTo>
                    <a:pt x="180" y="300"/>
                  </a:lnTo>
                  <a:lnTo>
                    <a:pt x="179" y="300"/>
                  </a:lnTo>
                  <a:lnTo>
                    <a:pt x="179" y="301"/>
                  </a:lnTo>
                  <a:lnTo>
                    <a:pt x="180" y="302"/>
                  </a:lnTo>
                  <a:lnTo>
                    <a:pt x="179" y="303"/>
                  </a:lnTo>
                  <a:lnTo>
                    <a:pt x="179" y="304"/>
                  </a:lnTo>
                  <a:lnTo>
                    <a:pt x="180" y="306"/>
                  </a:lnTo>
                  <a:lnTo>
                    <a:pt x="179" y="307"/>
                  </a:lnTo>
                  <a:lnTo>
                    <a:pt x="179" y="308"/>
                  </a:lnTo>
                  <a:lnTo>
                    <a:pt x="178" y="308"/>
                  </a:lnTo>
                  <a:lnTo>
                    <a:pt x="176" y="307"/>
                  </a:lnTo>
                  <a:lnTo>
                    <a:pt x="175" y="307"/>
                  </a:lnTo>
                  <a:lnTo>
                    <a:pt x="175" y="306"/>
                  </a:lnTo>
                  <a:lnTo>
                    <a:pt x="173" y="306"/>
                  </a:lnTo>
                  <a:lnTo>
                    <a:pt x="170" y="302"/>
                  </a:lnTo>
                  <a:lnTo>
                    <a:pt x="169" y="301"/>
                  </a:lnTo>
                  <a:lnTo>
                    <a:pt x="165" y="297"/>
                  </a:lnTo>
                  <a:lnTo>
                    <a:pt x="162" y="297"/>
                  </a:lnTo>
                  <a:lnTo>
                    <a:pt x="161" y="296"/>
                  </a:lnTo>
                  <a:lnTo>
                    <a:pt x="161" y="295"/>
                  </a:lnTo>
                  <a:lnTo>
                    <a:pt x="160" y="294"/>
                  </a:lnTo>
                  <a:lnTo>
                    <a:pt x="157" y="294"/>
                  </a:lnTo>
                  <a:lnTo>
                    <a:pt x="157" y="295"/>
                  </a:lnTo>
                  <a:lnTo>
                    <a:pt x="156" y="295"/>
                  </a:lnTo>
                  <a:lnTo>
                    <a:pt x="155" y="296"/>
                  </a:lnTo>
                  <a:lnTo>
                    <a:pt x="155" y="297"/>
                  </a:lnTo>
                  <a:lnTo>
                    <a:pt x="154" y="297"/>
                  </a:lnTo>
                  <a:lnTo>
                    <a:pt x="154" y="301"/>
                  </a:lnTo>
                  <a:lnTo>
                    <a:pt x="155" y="301"/>
                  </a:lnTo>
                  <a:lnTo>
                    <a:pt x="155" y="302"/>
                  </a:lnTo>
                  <a:lnTo>
                    <a:pt x="156" y="304"/>
                  </a:lnTo>
                  <a:lnTo>
                    <a:pt x="156" y="306"/>
                  </a:lnTo>
                  <a:lnTo>
                    <a:pt x="157" y="307"/>
                  </a:lnTo>
                  <a:lnTo>
                    <a:pt x="157" y="310"/>
                  </a:lnTo>
                  <a:lnTo>
                    <a:pt x="155" y="310"/>
                  </a:lnTo>
                  <a:lnTo>
                    <a:pt x="154" y="309"/>
                  </a:lnTo>
                  <a:lnTo>
                    <a:pt x="154" y="304"/>
                  </a:lnTo>
                  <a:lnTo>
                    <a:pt x="153" y="304"/>
                  </a:lnTo>
                  <a:lnTo>
                    <a:pt x="153" y="302"/>
                  </a:lnTo>
                  <a:lnTo>
                    <a:pt x="150" y="300"/>
                  </a:lnTo>
                  <a:lnTo>
                    <a:pt x="147" y="295"/>
                  </a:lnTo>
                  <a:lnTo>
                    <a:pt x="145" y="294"/>
                  </a:lnTo>
                  <a:lnTo>
                    <a:pt x="144" y="290"/>
                  </a:lnTo>
                  <a:lnTo>
                    <a:pt x="144" y="284"/>
                  </a:lnTo>
                  <a:lnTo>
                    <a:pt x="145" y="283"/>
                  </a:lnTo>
                  <a:lnTo>
                    <a:pt x="147" y="283"/>
                  </a:lnTo>
                  <a:lnTo>
                    <a:pt x="147" y="282"/>
                  </a:lnTo>
                  <a:lnTo>
                    <a:pt x="148" y="283"/>
                  </a:lnTo>
                  <a:lnTo>
                    <a:pt x="148" y="284"/>
                  </a:lnTo>
                  <a:lnTo>
                    <a:pt x="149" y="284"/>
                  </a:lnTo>
                  <a:lnTo>
                    <a:pt x="149" y="289"/>
                  </a:lnTo>
                  <a:lnTo>
                    <a:pt x="150" y="290"/>
                  </a:lnTo>
                  <a:lnTo>
                    <a:pt x="150" y="291"/>
                  </a:lnTo>
                  <a:lnTo>
                    <a:pt x="151" y="291"/>
                  </a:lnTo>
                  <a:lnTo>
                    <a:pt x="153" y="290"/>
                  </a:lnTo>
                  <a:lnTo>
                    <a:pt x="153" y="289"/>
                  </a:lnTo>
                  <a:lnTo>
                    <a:pt x="151" y="287"/>
                  </a:lnTo>
                  <a:lnTo>
                    <a:pt x="150" y="285"/>
                  </a:lnTo>
                  <a:lnTo>
                    <a:pt x="150" y="279"/>
                  </a:lnTo>
                  <a:lnTo>
                    <a:pt x="151" y="278"/>
                  </a:lnTo>
                  <a:lnTo>
                    <a:pt x="151" y="273"/>
                  </a:lnTo>
                  <a:lnTo>
                    <a:pt x="153" y="273"/>
                  </a:lnTo>
                  <a:lnTo>
                    <a:pt x="157" y="269"/>
                  </a:lnTo>
                  <a:lnTo>
                    <a:pt x="157" y="266"/>
                  </a:lnTo>
                  <a:lnTo>
                    <a:pt x="159" y="264"/>
                  </a:lnTo>
                  <a:lnTo>
                    <a:pt x="159" y="260"/>
                  </a:lnTo>
                  <a:lnTo>
                    <a:pt x="161" y="258"/>
                  </a:lnTo>
                  <a:lnTo>
                    <a:pt x="161" y="257"/>
                  </a:lnTo>
                  <a:lnTo>
                    <a:pt x="162" y="257"/>
                  </a:lnTo>
                  <a:lnTo>
                    <a:pt x="162" y="254"/>
                  </a:lnTo>
                  <a:lnTo>
                    <a:pt x="163" y="252"/>
                  </a:lnTo>
                  <a:lnTo>
                    <a:pt x="167" y="251"/>
                  </a:lnTo>
                  <a:lnTo>
                    <a:pt x="168" y="249"/>
                  </a:lnTo>
                  <a:lnTo>
                    <a:pt x="168" y="246"/>
                  </a:lnTo>
                  <a:lnTo>
                    <a:pt x="166" y="244"/>
                  </a:lnTo>
                  <a:lnTo>
                    <a:pt x="166" y="241"/>
                  </a:lnTo>
                  <a:lnTo>
                    <a:pt x="163" y="239"/>
                  </a:lnTo>
                  <a:lnTo>
                    <a:pt x="161" y="238"/>
                  </a:lnTo>
                  <a:lnTo>
                    <a:pt x="160" y="238"/>
                  </a:lnTo>
                  <a:lnTo>
                    <a:pt x="160" y="236"/>
                  </a:lnTo>
                  <a:lnTo>
                    <a:pt x="155" y="232"/>
                  </a:lnTo>
                  <a:lnTo>
                    <a:pt x="157" y="229"/>
                  </a:lnTo>
                  <a:lnTo>
                    <a:pt x="157" y="223"/>
                  </a:lnTo>
                  <a:lnTo>
                    <a:pt x="156" y="220"/>
                  </a:lnTo>
                  <a:lnTo>
                    <a:pt x="156" y="216"/>
                  </a:lnTo>
                  <a:lnTo>
                    <a:pt x="159" y="214"/>
                  </a:lnTo>
                  <a:lnTo>
                    <a:pt x="160" y="214"/>
                  </a:lnTo>
                  <a:lnTo>
                    <a:pt x="161" y="212"/>
                  </a:lnTo>
                  <a:lnTo>
                    <a:pt x="163" y="215"/>
                  </a:lnTo>
                  <a:lnTo>
                    <a:pt x="165" y="215"/>
                  </a:lnTo>
                  <a:lnTo>
                    <a:pt x="165" y="214"/>
                  </a:lnTo>
                  <a:lnTo>
                    <a:pt x="166" y="215"/>
                  </a:lnTo>
                  <a:lnTo>
                    <a:pt x="173" y="216"/>
                  </a:lnTo>
                  <a:lnTo>
                    <a:pt x="174" y="215"/>
                  </a:lnTo>
                  <a:lnTo>
                    <a:pt x="169" y="214"/>
                  </a:lnTo>
                  <a:lnTo>
                    <a:pt x="168" y="214"/>
                  </a:lnTo>
                  <a:lnTo>
                    <a:pt x="166" y="212"/>
                  </a:lnTo>
                  <a:lnTo>
                    <a:pt x="162" y="209"/>
                  </a:lnTo>
                  <a:lnTo>
                    <a:pt x="161" y="209"/>
                  </a:lnTo>
                  <a:lnTo>
                    <a:pt x="161" y="208"/>
                  </a:lnTo>
                  <a:lnTo>
                    <a:pt x="160" y="206"/>
                  </a:lnTo>
                  <a:lnTo>
                    <a:pt x="160" y="204"/>
                  </a:lnTo>
                  <a:lnTo>
                    <a:pt x="159" y="204"/>
                  </a:lnTo>
                  <a:lnTo>
                    <a:pt x="159" y="206"/>
                  </a:lnTo>
                  <a:lnTo>
                    <a:pt x="161" y="209"/>
                  </a:lnTo>
                  <a:lnTo>
                    <a:pt x="161" y="211"/>
                  </a:lnTo>
                  <a:lnTo>
                    <a:pt x="159" y="211"/>
                  </a:lnTo>
                  <a:lnTo>
                    <a:pt x="157" y="210"/>
                  </a:lnTo>
                  <a:lnTo>
                    <a:pt x="157" y="205"/>
                  </a:lnTo>
                  <a:lnTo>
                    <a:pt x="162" y="196"/>
                  </a:lnTo>
                  <a:lnTo>
                    <a:pt x="162" y="195"/>
                  </a:lnTo>
                  <a:lnTo>
                    <a:pt x="161" y="196"/>
                  </a:lnTo>
                  <a:lnTo>
                    <a:pt x="159" y="201"/>
                  </a:lnTo>
                  <a:lnTo>
                    <a:pt x="159" y="202"/>
                  </a:lnTo>
                  <a:lnTo>
                    <a:pt x="157" y="202"/>
                  </a:lnTo>
                  <a:lnTo>
                    <a:pt x="157" y="197"/>
                  </a:lnTo>
                  <a:lnTo>
                    <a:pt x="155" y="197"/>
                  </a:lnTo>
                  <a:lnTo>
                    <a:pt x="156" y="198"/>
                  </a:lnTo>
                  <a:lnTo>
                    <a:pt x="156" y="211"/>
                  </a:lnTo>
                  <a:lnTo>
                    <a:pt x="155" y="210"/>
                  </a:lnTo>
                  <a:lnTo>
                    <a:pt x="154" y="210"/>
                  </a:lnTo>
                  <a:lnTo>
                    <a:pt x="156" y="212"/>
                  </a:lnTo>
                  <a:lnTo>
                    <a:pt x="155" y="214"/>
                  </a:lnTo>
                  <a:lnTo>
                    <a:pt x="155" y="215"/>
                  </a:lnTo>
                  <a:lnTo>
                    <a:pt x="154" y="216"/>
                  </a:lnTo>
                  <a:lnTo>
                    <a:pt x="154" y="218"/>
                  </a:lnTo>
                  <a:lnTo>
                    <a:pt x="153" y="220"/>
                  </a:lnTo>
                  <a:lnTo>
                    <a:pt x="151" y="220"/>
                  </a:lnTo>
                  <a:lnTo>
                    <a:pt x="150" y="218"/>
                  </a:lnTo>
                  <a:lnTo>
                    <a:pt x="149" y="216"/>
                  </a:lnTo>
                  <a:lnTo>
                    <a:pt x="149" y="212"/>
                  </a:lnTo>
                  <a:lnTo>
                    <a:pt x="148" y="210"/>
                  </a:lnTo>
                  <a:lnTo>
                    <a:pt x="147" y="210"/>
                  </a:lnTo>
                  <a:lnTo>
                    <a:pt x="147" y="211"/>
                  </a:lnTo>
                  <a:lnTo>
                    <a:pt x="148" y="215"/>
                  </a:lnTo>
                  <a:lnTo>
                    <a:pt x="149" y="216"/>
                  </a:lnTo>
                  <a:lnTo>
                    <a:pt x="148" y="217"/>
                  </a:lnTo>
                  <a:lnTo>
                    <a:pt x="144" y="215"/>
                  </a:lnTo>
                  <a:lnTo>
                    <a:pt x="144" y="212"/>
                  </a:lnTo>
                  <a:lnTo>
                    <a:pt x="143" y="214"/>
                  </a:lnTo>
                  <a:lnTo>
                    <a:pt x="143" y="216"/>
                  </a:lnTo>
                  <a:lnTo>
                    <a:pt x="142" y="218"/>
                  </a:lnTo>
                  <a:lnTo>
                    <a:pt x="143" y="220"/>
                  </a:lnTo>
                  <a:lnTo>
                    <a:pt x="143" y="222"/>
                  </a:lnTo>
                  <a:lnTo>
                    <a:pt x="141" y="221"/>
                  </a:lnTo>
                  <a:lnTo>
                    <a:pt x="140" y="221"/>
                  </a:lnTo>
                  <a:lnTo>
                    <a:pt x="138" y="218"/>
                  </a:lnTo>
                  <a:lnTo>
                    <a:pt x="138" y="217"/>
                  </a:lnTo>
                  <a:lnTo>
                    <a:pt x="137" y="217"/>
                  </a:lnTo>
                  <a:lnTo>
                    <a:pt x="137" y="215"/>
                  </a:lnTo>
                  <a:lnTo>
                    <a:pt x="138" y="215"/>
                  </a:lnTo>
                  <a:lnTo>
                    <a:pt x="138" y="212"/>
                  </a:lnTo>
                  <a:lnTo>
                    <a:pt x="137" y="210"/>
                  </a:lnTo>
                  <a:lnTo>
                    <a:pt x="138" y="209"/>
                  </a:lnTo>
                  <a:lnTo>
                    <a:pt x="143" y="201"/>
                  </a:lnTo>
                  <a:lnTo>
                    <a:pt x="148" y="198"/>
                  </a:lnTo>
                  <a:lnTo>
                    <a:pt x="149" y="195"/>
                  </a:lnTo>
                  <a:lnTo>
                    <a:pt x="151" y="192"/>
                  </a:lnTo>
                  <a:lnTo>
                    <a:pt x="153" y="192"/>
                  </a:lnTo>
                  <a:lnTo>
                    <a:pt x="155" y="191"/>
                  </a:lnTo>
                  <a:lnTo>
                    <a:pt x="155" y="190"/>
                  </a:lnTo>
                  <a:lnTo>
                    <a:pt x="153" y="191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49" y="193"/>
                  </a:lnTo>
                  <a:lnTo>
                    <a:pt x="148" y="196"/>
                  </a:lnTo>
                  <a:lnTo>
                    <a:pt x="148" y="197"/>
                  </a:lnTo>
                  <a:lnTo>
                    <a:pt x="142" y="201"/>
                  </a:lnTo>
                  <a:lnTo>
                    <a:pt x="138" y="205"/>
                  </a:lnTo>
                  <a:lnTo>
                    <a:pt x="137" y="205"/>
                  </a:lnTo>
                  <a:lnTo>
                    <a:pt x="137" y="208"/>
                  </a:lnTo>
                  <a:lnTo>
                    <a:pt x="136" y="209"/>
                  </a:lnTo>
                  <a:lnTo>
                    <a:pt x="134" y="209"/>
                  </a:lnTo>
                  <a:lnTo>
                    <a:pt x="132" y="214"/>
                  </a:lnTo>
                  <a:lnTo>
                    <a:pt x="134" y="214"/>
                  </a:lnTo>
                  <a:lnTo>
                    <a:pt x="135" y="215"/>
                  </a:lnTo>
                  <a:lnTo>
                    <a:pt x="135" y="218"/>
                  </a:lnTo>
                  <a:lnTo>
                    <a:pt x="136" y="220"/>
                  </a:lnTo>
                  <a:lnTo>
                    <a:pt x="135" y="220"/>
                  </a:lnTo>
                  <a:lnTo>
                    <a:pt x="137" y="222"/>
                  </a:lnTo>
                  <a:lnTo>
                    <a:pt x="138" y="224"/>
                  </a:lnTo>
                  <a:lnTo>
                    <a:pt x="138" y="227"/>
                  </a:lnTo>
                  <a:lnTo>
                    <a:pt x="137" y="228"/>
                  </a:lnTo>
                  <a:lnTo>
                    <a:pt x="136" y="228"/>
                  </a:lnTo>
                  <a:lnTo>
                    <a:pt x="134" y="230"/>
                  </a:lnTo>
                  <a:lnTo>
                    <a:pt x="134" y="232"/>
                  </a:lnTo>
                  <a:lnTo>
                    <a:pt x="132" y="233"/>
                  </a:lnTo>
                  <a:lnTo>
                    <a:pt x="132" y="236"/>
                  </a:lnTo>
                  <a:lnTo>
                    <a:pt x="131" y="236"/>
                  </a:lnTo>
                  <a:lnTo>
                    <a:pt x="131" y="239"/>
                  </a:lnTo>
                  <a:lnTo>
                    <a:pt x="132" y="240"/>
                  </a:lnTo>
                  <a:lnTo>
                    <a:pt x="132" y="241"/>
                  </a:lnTo>
                  <a:lnTo>
                    <a:pt x="131" y="242"/>
                  </a:lnTo>
                  <a:lnTo>
                    <a:pt x="131" y="245"/>
                  </a:lnTo>
                  <a:lnTo>
                    <a:pt x="130" y="246"/>
                  </a:lnTo>
                  <a:lnTo>
                    <a:pt x="130" y="248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9" y="253"/>
                  </a:lnTo>
                  <a:lnTo>
                    <a:pt x="129" y="254"/>
                  </a:lnTo>
                  <a:lnTo>
                    <a:pt x="130" y="255"/>
                  </a:lnTo>
                  <a:lnTo>
                    <a:pt x="130" y="258"/>
                  </a:lnTo>
                  <a:lnTo>
                    <a:pt x="129" y="260"/>
                  </a:lnTo>
                  <a:lnTo>
                    <a:pt x="128" y="260"/>
                  </a:lnTo>
                  <a:lnTo>
                    <a:pt x="126" y="261"/>
                  </a:lnTo>
                  <a:lnTo>
                    <a:pt x="123" y="261"/>
                  </a:lnTo>
                  <a:lnTo>
                    <a:pt x="122" y="263"/>
                  </a:lnTo>
                  <a:lnTo>
                    <a:pt x="119" y="263"/>
                  </a:lnTo>
                  <a:lnTo>
                    <a:pt x="119" y="261"/>
                  </a:lnTo>
                  <a:lnTo>
                    <a:pt x="118" y="258"/>
                  </a:lnTo>
                  <a:lnTo>
                    <a:pt x="118" y="254"/>
                  </a:lnTo>
                  <a:lnTo>
                    <a:pt x="119" y="254"/>
                  </a:lnTo>
                  <a:lnTo>
                    <a:pt x="122" y="252"/>
                  </a:lnTo>
                  <a:lnTo>
                    <a:pt x="122" y="241"/>
                  </a:lnTo>
                  <a:lnTo>
                    <a:pt x="123" y="240"/>
                  </a:lnTo>
                  <a:lnTo>
                    <a:pt x="124" y="236"/>
                  </a:lnTo>
                  <a:lnTo>
                    <a:pt x="124" y="235"/>
                  </a:lnTo>
                  <a:lnTo>
                    <a:pt x="123" y="234"/>
                  </a:lnTo>
                  <a:lnTo>
                    <a:pt x="125" y="233"/>
                  </a:lnTo>
                  <a:lnTo>
                    <a:pt x="126" y="232"/>
                  </a:lnTo>
                  <a:lnTo>
                    <a:pt x="126" y="229"/>
                  </a:lnTo>
                  <a:lnTo>
                    <a:pt x="129" y="227"/>
                  </a:lnTo>
                  <a:lnTo>
                    <a:pt x="131" y="226"/>
                  </a:lnTo>
                  <a:lnTo>
                    <a:pt x="132" y="223"/>
                  </a:lnTo>
                  <a:lnTo>
                    <a:pt x="132" y="221"/>
                  </a:lnTo>
                  <a:lnTo>
                    <a:pt x="129" y="226"/>
                  </a:lnTo>
                  <a:lnTo>
                    <a:pt x="126" y="228"/>
                  </a:lnTo>
                  <a:lnTo>
                    <a:pt x="126" y="227"/>
                  </a:lnTo>
                  <a:lnTo>
                    <a:pt x="125" y="226"/>
                  </a:lnTo>
                  <a:lnTo>
                    <a:pt x="124" y="226"/>
                  </a:lnTo>
                  <a:lnTo>
                    <a:pt x="124" y="221"/>
                  </a:lnTo>
                  <a:lnTo>
                    <a:pt x="125" y="218"/>
                  </a:lnTo>
                  <a:lnTo>
                    <a:pt x="126" y="217"/>
                  </a:lnTo>
                  <a:lnTo>
                    <a:pt x="126" y="216"/>
                  </a:lnTo>
                  <a:lnTo>
                    <a:pt x="128" y="216"/>
                  </a:lnTo>
                  <a:lnTo>
                    <a:pt x="128" y="215"/>
                  </a:lnTo>
                  <a:lnTo>
                    <a:pt x="126" y="215"/>
                  </a:lnTo>
                  <a:lnTo>
                    <a:pt x="125" y="217"/>
                  </a:lnTo>
                  <a:lnTo>
                    <a:pt x="124" y="217"/>
                  </a:lnTo>
                  <a:lnTo>
                    <a:pt x="124" y="218"/>
                  </a:lnTo>
                  <a:lnTo>
                    <a:pt x="123" y="218"/>
                  </a:lnTo>
                  <a:lnTo>
                    <a:pt x="123" y="216"/>
                  </a:lnTo>
                  <a:lnTo>
                    <a:pt x="128" y="209"/>
                  </a:lnTo>
                  <a:lnTo>
                    <a:pt x="128" y="206"/>
                  </a:lnTo>
                  <a:lnTo>
                    <a:pt x="126" y="206"/>
                  </a:lnTo>
                  <a:lnTo>
                    <a:pt x="126" y="208"/>
                  </a:lnTo>
                  <a:lnTo>
                    <a:pt x="125" y="208"/>
                  </a:lnTo>
                  <a:lnTo>
                    <a:pt x="125" y="209"/>
                  </a:lnTo>
                  <a:lnTo>
                    <a:pt x="124" y="211"/>
                  </a:lnTo>
                  <a:lnTo>
                    <a:pt x="124" y="214"/>
                  </a:lnTo>
                  <a:lnTo>
                    <a:pt x="123" y="215"/>
                  </a:lnTo>
                  <a:lnTo>
                    <a:pt x="122" y="214"/>
                  </a:lnTo>
                  <a:lnTo>
                    <a:pt x="123" y="214"/>
                  </a:lnTo>
                  <a:lnTo>
                    <a:pt x="123" y="211"/>
                  </a:lnTo>
                  <a:lnTo>
                    <a:pt x="124" y="208"/>
                  </a:lnTo>
                  <a:lnTo>
                    <a:pt x="128" y="203"/>
                  </a:lnTo>
                  <a:lnTo>
                    <a:pt x="130" y="203"/>
                  </a:lnTo>
                  <a:lnTo>
                    <a:pt x="129" y="202"/>
                  </a:lnTo>
                  <a:lnTo>
                    <a:pt x="129" y="199"/>
                  </a:lnTo>
                  <a:lnTo>
                    <a:pt x="130" y="197"/>
                  </a:lnTo>
                  <a:lnTo>
                    <a:pt x="130" y="196"/>
                  </a:lnTo>
                  <a:lnTo>
                    <a:pt x="129" y="196"/>
                  </a:lnTo>
                  <a:lnTo>
                    <a:pt x="129" y="197"/>
                  </a:lnTo>
                  <a:lnTo>
                    <a:pt x="126" y="199"/>
                  </a:lnTo>
                  <a:lnTo>
                    <a:pt x="126" y="198"/>
                  </a:lnTo>
                  <a:lnTo>
                    <a:pt x="128" y="196"/>
                  </a:lnTo>
                  <a:lnTo>
                    <a:pt x="128" y="195"/>
                  </a:lnTo>
                  <a:lnTo>
                    <a:pt x="129" y="193"/>
                  </a:lnTo>
                  <a:lnTo>
                    <a:pt x="129" y="192"/>
                  </a:lnTo>
                  <a:lnTo>
                    <a:pt x="130" y="191"/>
                  </a:lnTo>
                  <a:lnTo>
                    <a:pt x="131" y="191"/>
                  </a:lnTo>
                  <a:lnTo>
                    <a:pt x="131" y="190"/>
                  </a:lnTo>
                  <a:lnTo>
                    <a:pt x="129" y="190"/>
                  </a:lnTo>
                  <a:lnTo>
                    <a:pt x="128" y="191"/>
                  </a:lnTo>
                  <a:lnTo>
                    <a:pt x="126" y="190"/>
                  </a:lnTo>
                  <a:lnTo>
                    <a:pt x="128" y="187"/>
                  </a:lnTo>
                  <a:lnTo>
                    <a:pt x="128" y="186"/>
                  </a:lnTo>
                  <a:lnTo>
                    <a:pt x="126" y="186"/>
                  </a:lnTo>
                  <a:lnTo>
                    <a:pt x="126" y="189"/>
                  </a:lnTo>
                  <a:lnTo>
                    <a:pt x="125" y="189"/>
                  </a:lnTo>
                  <a:lnTo>
                    <a:pt x="125" y="185"/>
                  </a:lnTo>
                  <a:lnTo>
                    <a:pt x="128" y="185"/>
                  </a:lnTo>
                  <a:lnTo>
                    <a:pt x="129" y="184"/>
                  </a:lnTo>
                  <a:lnTo>
                    <a:pt x="129" y="183"/>
                  </a:lnTo>
                  <a:lnTo>
                    <a:pt x="130" y="184"/>
                  </a:lnTo>
                  <a:lnTo>
                    <a:pt x="131" y="184"/>
                  </a:lnTo>
                  <a:lnTo>
                    <a:pt x="134" y="183"/>
                  </a:lnTo>
                  <a:lnTo>
                    <a:pt x="129" y="183"/>
                  </a:lnTo>
                  <a:lnTo>
                    <a:pt x="130" y="180"/>
                  </a:lnTo>
                  <a:lnTo>
                    <a:pt x="130" y="179"/>
                  </a:lnTo>
                  <a:lnTo>
                    <a:pt x="132" y="179"/>
                  </a:lnTo>
                  <a:lnTo>
                    <a:pt x="131" y="178"/>
                  </a:lnTo>
                  <a:lnTo>
                    <a:pt x="134" y="175"/>
                  </a:lnTo>
                  <a:lnTo>
                    <a:pt x="138" y="175"/>
                  </a:lnTo>
                  <a:lnTo>
                    <a:pt x="142" y="177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5" y="173"/>
                  </a:lnTo>
                  <a:lnTo>
                    <a:pt x="145" y="172"/>
                  </a:lnTo>
                  <a:lnTo>
                    <a:pt x="148" y="169"/>
                  </a:lnTo>
                  <a:lnTo>
                    <a:pt x="148" y="168"/>
                  </a:lnTo>
                  <a:lnTo>
                    <a:pt x="149" y="167"/>
                  </a:lnTo>
                  <a:lnTo>
                    <a:pt x="148" y="167"/>
                  </a:lnTo>
                  <a:lnTo>
                    <a:pt x="148" y="168"/>
                  </a:lnTo>
                  <a:lnTo>
                    <a:pt x="147" y="171"/>
                  </a:lnTo>
                  <a:lnTo>
                    <a:pt x="145" y="172"/>
                  </a:lnTo>
                  <a:lnTo>
                    <a:pt x="145" y="173"/>
                  </a:lnTo>
                  <a:lnTo>
                    <a:pt x="144" y="174"/>
                  </a:lnTo>
                  <a:lnTo>
                    <a:pt x="143" y="174"/>
                  </a:lnTo>
                  <a:lnTo>
                    <a:pt x="142" y="175"/>
                  </a:lnTo>
                  <a:lnTo>
                    <a:pt x="137" y="174"/>
                  </a:lnTo>
                  <a:lnTo>
                    <a:pt x="136" y="175"/>
                  </a:lnTo>
                  <a:lnTo>
                    <a:pt x="136" y="174"/>
                  </a:lnTo>
                  <a:lnTo>
                    <a:pt x="135" y="172"/>
                  </a:lnTo>
                  <a:lnTo>
                    <a:pt x="134" y="172"/>
                  </a:lnTo>
                  <a:lnTo>
                    <a:pt x="134" y="173"/>
                  </a:lnTo>
                  <a:lnTo>
                    <a:pt x="132" y="174"/>
                  </a:lnTo>
                  <a:lnTo>
                    <a:pt x="134" y="169"/>
                  </a:lnTo>
                  <a:lnTo>
                    <a:pt x="135" y="169"/>
                  </a:lnTo>
                  <a:lnTo>
                    <a:pt x="136" y="171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40" y="168"/>
                  </a:lnTo>
                  <a:lnTo>
                    <a:pt x="137" y="168"/>
                  </a:lnTo>
                  <a:lnTo>
                    <a:pt x="137" y="169"/>
                  </a:lnTo>
                  <a:lnTo>
                    <a:pt x="136" y="169"/>
                  </a:lnTo>
                  <a:lnTo>
                    <a:pt x="135" y="168"/>
                  </a:lnTo>
                  <a:lnTo>
                    <a:pt x="135" y="167"/>
                  </a:lnTo>
                  <a:lnTo>
                    <a:pt x="136" y="167"/>
                  </a:lnTo>
                  <a:lnTo>
                    <a:pt x="136" y="166"/>
                  </a:lnTo>
                  <a:lnTo>
                    <a:pt x="138" y="161"/>
                  </a:lnTo>
                  <a:lnTo>
                    <a:pt x="140" y="161"/>
                  </a:lnTo>
                  <a:lnTo>
                    <a:pt x="138" y="160"/>
                  </a:lnTo>
                  <a:lnTo>
                    <a:pt x="140" y="159"/>
                  </a:lnTo>
                  <a:lnTo>
                    <a:pt x="142" y="159"/>
                  </a:lnTo>
                  <a:lnTo>
                    <a:pt x="143" y="158"/>
                  </a:lnTo>
                  <a:lnTo>
                    <a:pt x="147" y="158"/>
                  </a:lnTo>
                  <a:lnTo>
                    <a:pt x="148" y="156"/>
                  </a:lnTo>
                  <a:lnTo>
                    <a:pt x="151" y="156"/>
                  </a:lnTo>
                  <a:lnTo>
                    <a:pt x="153" y="155"/>
                  </a:lnTo>
                  <a:lnTo>
                    <a:pt x="145" y="156"/>
                  </a:lnTo>
                  <a:lnTo>
                    <a:pt x="142" y="155"/>
                  </a:lnTo>
                  <a:lnTo>
                    <a:pt x="142" y="154"/>
                  </a:lnTo>
                  <a:lnTo>
                    <a:pt x="147" y="149"/>
                  </a:lnTo>
                  <a:lnTo>
                    <a:pt x="147" y="148"/>
                  </a:lnTo>
                  <a:lnTo>
                    <a:pt x="144" y="149"/>
                  </a:lnTo>
                  <a:lnTo>
                    <a:pt x="144" y="150"/>
                  </a:lnTo>
                  <a:lnTo>
                    <a:pt x="143" y="152"/>
                  </a:lnTo>
                  <a:lnTo>
                    <a:pt x="142" y="152"/>
                  </a:lnTo>
                  <a:lnTo>
                    <a:pt x="142" y="154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7" y="158"/>
                  </a:lnTo>
                  <a:lnTo>
                    <a:pt x="137" y="159"/>
                  </a:lnTo>
                  <a:lnTo>
                    <a:pt x="136" y="160"/>
                  </a:lnTo>
                  <a:lnTo>
                    <a:pt x="135" y="160"/>
                  </a:lnTo>
                  <a:lnTo>
                    <a:pt x="134" y="161"/>
                  </a:lnTo>
                  <a:lnTo>
                    <a:pt x="134" y="162"/>
                  </a:lnTo>
                  <a:lnTo>
                    <a:pt x="132" y="162"/>
                  </a:lnTo>
                  <a:lnTo>
                    <a:pt x="131" y="163"/>
                  </a:lnTo>
                  <a:lnTo>
                    <a:pt x="130" y="166"/>
                  </a:lnTo>
                  <a:lnTo>
                    <a:pt x="124" y="172"/>
                  </a:lnTo>
                  <a:lnTo>
                    <a:pt x="123" y="172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0" y="169"/>
                  </a:lnTo>
                  <a:lnTo>
                    <a:pt x="119" y="169"/>
                  </a:lnTo>
                  <a:lnTo>
                    <a:pt x="120" y="168"/>
                  </a:lnTo>
                  <a:lnTo>
                    <a:pt x="120" y="166"/>
                  </a:lnTo>
                  <a:lnTo>
                    <a:pt x="118" y="168"/>
                  </a:lnTo>
                  <a:lnTo>
                    <a:pt x="116" y="168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14" y="160"/>
                  </a:lnTo>
                  <a:lnTo>
                    <a:pt x="117" y="162"/>
                  </a:lnTo>
                  <a:lnTo>
                    <a:pt x="117" y="161"/>
                  </a:lnTo>
                  <a:lnTo>
                    <a:pt x="116" y="161"/>
                  </a:lnTo>
                  <a:lnTo>
                    <a:pt x="116" y="160"/>
                  </a:lnTo>
                  <a:lnTo>
                    <a:pt x="120" y="156"/>
                  </a:lnTo>
                  <a:lnTo>
                    <a:pt x="124" y="158"/>
                  </a:lnTo>
                  <a:lnTo>
                    <a:pt x="122" y="156"/>
                  </a:lnTo>
                  <a:lnTo>
                    <a:pt x="120" y="155"/>
                  </a:lnTo>
                  <a:lnTo>
                    <a:pt x="116" y="158"/>
                  </a:lnTo>
                  <a:lnTo>
                    <a:pt x="114" y="159"/>
                  </a:lnTo>
                  <a:lnTo>
                    <a:pt x="113" y="159"/>
                  </a:lnTo>
                  <a:lnTo>
                    <a:pt x="112" y="158"/>
                  </a:lnTo>
                  <a:lnTo>
                    <a:pt x="109" y="158"/>
                  </a:lnTo>
                  <a:lnTo>
                    <a:pt x="106" y="156"/>
                  </a:lnTo>
                  <a:lnTo>
                    <a:pt x="105" y="156"/>
                  </a:lnTo>
                  <a:lnTo>
                    <a:pt x="103" y="159"/>
                  </a:lnTo>
                  <a:lnTo>
                    <a:pt x="100" y="156"/>
                  </a:lnTo>
                  <a:lnTo>
                    <a:pt x="100" y="154"/>
                  </a:lnTo>
                  <a:lnTo>
                    <a:pt x="101" y="153"/>
                  </a:lnTo>
                  <a:lnTo>
                    <a:pt x="103" y="153"/>
                  </a:lnTo>
                  <a:lnTo>
                    <a:pt x="109" y="152"/>
                  </a:lnTo>
                  <a:lnTo>
                    <a:pt x="110" y="152"/>
                  </a:lnTo>
                  <a:lnTo>
                    <a:pt x="111" y="150"/>
                  </a:lnTo>
                  <a:lnTo>
                    <a:pt x="112" y="150"/>
                  </a:lnTo>
                  <a:lnTo>
                    <a:pt x="113" y="152"/>
                  </a:lnTo>
                  <a:lnTo>
                    <a:pt x="116" y="153"/>
                  </a:lnTo>
                  <a:lnTo>
                    <a:pt x="116" y="150"/>
                  </a:lnTo>
                  <a:lnTo>
                    <a:pt x="117" y="150"/>
                  </a:lnTo>
                  <a:lnTo>
                    <a:pt x="117" y="149"/>
                  </a:lnTo>
                  <a:lnTo>
                    <a:pt x="118" y="149"/>
                  </a:lnTo>
                  <a:lnTo>
                    <a:pt x="120" y="150"/>
                  </a:lnTo>
                  <a:lnTo>
                    <a:pt x="119" y="149"/>
                  </a:lnTo>
                  <a:lnTo>
                    <a:pt x="118" y="149"/>
                  </a:lnTo>
                  <a:lnTo>
                    <a:pt x="117" y="148"/>
                  </a:lnTo>
                  <a:lnTo>
                    <a:pt x="116" y="148"/>
                  </a:lnTo>
                  <a:lnTo>
                    <a:pt x="116" y="147"/>
                  </a:lnTo>
                  <a:lnTo>
                    <a:pt x="117" y="146"/>
                  </a:lnTo>
                  <a:lnTo>
                    <a:pt x="120" y="146"/>
                  </a:lnTo>
                  <a:lnTo>
                    <a:pt x="123" y="144"/>
                  </a:lnTo>
                  <a:lnTo>
                    <a:pt x="124" y="143"/>
                  </a:lnTo>
                  <a:lnTo>
                    <a:pt x="122" y="143"/>
                  </a:lnTo>
                  <a:lnTo>
                    <a:pt x="122" y="144"/>
                  </a:lnTo>
                  <a:lnTo>
                    <a:pt x="119" y="144"/>
                  </a:lnTo>
                  <a:lnTo>
                    <a:pt x="119" y="143"/>
                  </a:lnTo>
                  <a:lnTo>
                    <a:pt x="120" y="142"/>
                  </a:lnTo>
                  <a:lnTo>
                    <a:pt x="119" y="141"/>
                  </a:lnTo>
                  <a:lnTo>
                    <a:pt x="114" y="142"/>
                  </a:lnTo>
                  <a:lnTo>
                    <a:pt x="113" y="142"/>
                  </a:lnTo>
                  <a:lnTo>
                    <a:pt x="114" y="141"/>
                  </a:lnTo>
                  <a:lnTo>
                    <a:pt x="116" y="141"/>
                  </a:lnTo>
                  <a:lnTo>
                    <a:pt x="114" y="140"/>
                  </a:lnTo>
                  <a:lnTo>
                    <a:pt x="116" y="138"/>
                  </a:lnTo>
                  <a:lnTo>
                    <a:pt x="116" y="137"/>
                  </a:lnTo>
                  <a:lnTo>
                    <a:pt x="117" y="135"/>
                  </a:lnTo>
                  <a:lnTo>
                    <a:pt x="117" y="134"/>
                  </a:lnTo>
                  <a:lnTo>
                    <a:pt x="119" y="131"/>
                  </a:lnTo>
                  <a:lnTo>
                    <a:pt x="122" y="131"/>
                  </a:lnTo>
                  <a:lnTo>
                    <a:pt x="122" y="132"/>
                  </a:lnTo>
                  <a:lnTo>
                    <a:pt x="124" y="135"/>
                  </a:lnTo>
                  <a:lnTo>
                    <a:pt x="128" y="135"/>
                  </a:lnTo>
                  <a:lnTo>
                    <a:pt x="130" y="134"/>
                  </a:lnTo>
                  <a:lnTo>
                    <a:pt x="130" y="132"/>
                  </a:lnTo>
                  <a:lnTo>
                    <a:pt x="129" y="134"/>
                  </a:lnTo>
                  <a:lnTo>
                    <a:pt x="124" y="134"/>
                  </a:lnTo>
                  <a:lnTo>
                    <a:pt x="124" y="132"/>
                  </a:lnTo>
                  <a:lnTo>
                    <a:pt x="123" y="132"/>
                  </a:lnTo>
                  <a:lnTo>
                    <a:pt x="123" y="130"/>
                  </a:lnTo>
                  <a:lnTo>
                    <a:pt x="119" y="130"/>
                  </a:lnTo>
                  <a:lnTo>
                    <a:pt x="119" y="129"/>
                  </a:lnTo>
                  <a:lnTo>
                    <a:pt x="118" y="129"/>
                  </a:lnTo>
                  <a:lnTo>
                    <a:pt x="119" y="128"/>
                  </a:lnTo>
                  <a:lnTo>
                    <a:pt x="120" y="125"/>
                  </a:lnTo>
                  <a:lnTo>
                    <a:pt x="122" y="124"/>
                  </a:lnTo>
                  <a:lnTo>
                    <a:pt x="124" y="124"/>
                  </a:lnTo>
                  <a:lnTo>
                    <a:pt x="125" y="123"/>
                  </a:lnTo>
                  <a:lnTo>
                    <a:pt x="125" y="124"/>
                  </a:lnTo>
                  <a:lnTo>
                    <a:pt x="128" y="125"/>
                  </a:lnTo>
                  <a:lnTo>
                    <a:pt x="129" y="125"/>
                  </a:lnTo>
                  <a:lnTo>
                    <a:pt x="128" y="123"/>
                  </a:lnTo>
                  <a:lnTo>
                    <a:pt x="124" y="122"/>
                  </a:lnTo>
                  <a:lnTo>
                    <a:pt x="123" y="120"/>
                  </a:lnTo>
                  <a:lnTo>
                    <a:pt x="125" y="118"/>
                  </a:lnTo>
                  <a:lnTo>
                    <a:pt x="125" y="116"/>
                  </a:lnTo>
                  <a:lnTo>
                    <a:pt x="126" y="113"/>
                  </a:lnTo>
                  <a:lnTo>
                    <a:pt x="128" y="112"/>
                  </a:lnTo>
                  <a:lnTo>
                    <a:pt x="129" y="112"/>
                  </a:lnTo>
                  <a:lnTo>
                    <a:pt x="131" y="115"/>
                  </a:lnTo>
                  <a:lnTo>
                    <a:pt x="134" y="116"/>
                  </a:lnTo>
                  <a:lnTo>
                    <a:pt x="135" y="116"/>
                  </a:lnTo>
                  <a:lnTo>
                    <a:pt x="135" y="115"/>
                  </a:lnTo>
                  <a:lnTo>
                    <a:pt x="132" y="115"/>
                  </a:lnTo>
                  <a:lnTo>
                    <a:pt x="132" y="113"/>
                  </a:lnTo>
                  <a:lnTo>
                    <a:pt x="131" y="112"/>
                  </a:lnTo>
                  <a:lnTo>
                    <a:pt x="131" y="111"/>
                  </a:lnTo>
                  <a:lnTo>
                    <a:pt x="134" y="109"/>
                  </a:lnTo>
                  <a:lnTo>
                    <a:pt x="131" y="109"/>
                  </a:lnTo>
                  <a:lnTo>
                    <a:pt x="131" y="110"/>
                  </a:lnTo>
                  <a:lnTo>
                    <a:pt x="130" y="111"/>
                  </a:lnTo>
                  <a:lnTo>
                    <a:pt x="129" y="111"/>
                  </a:lnTo>
                  <a:lnTo>
                    <a:pt x="128" y="112"/>
                  </a:lnTo>
                  <a:lnTo>
                    <a:pt x="126" y="112"/>
                  </a:lnTo>
                  <a:lnTo>
                    <a:pt x="125" y="111"/>
                  </a:lnTo>
                  <a:lnTo>
                    <a:pt x="122" y="111"/>
                  </a:lnTo>
                  <a:lnTo>
                    <a:pt x="122" y="110"/>
                  </a:lnTo>
                  <a:lnTo>
                    <a:pt x="123" y="107"/>
                  </a:lnTo>
                  <a:lnTo>
                    <a:pt x="124" y="106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6" y="106"/>
                  </a:lnTo>
                  <a:lnTo>
                    <a:pt x="131" y="105"/>
                  </a:lnTo>
                  <a:lnTo>
                    <a:pt x="134" y="100"/>
                  </a:lnTo>
                  <a:lnTo>
                    <a:pt x="132" y="100"/>
                  </a:lnTo>
                  <a:lnTo>
                    <a:pt x="129" y="104"/>
                  </a:lnTo>
                  <a:lnTo>
                    <a:pt x="129" y="105"/>
                  </a:lnTo>
                  <a:lnTo>
                    <a:pt x="126" y="105"/>
                  </a:lnTo>
                  <a:lnTo>
                    <a:pt x="125" y="104"/>
                  </a:lnTo>
                  <a:lnTo>
                    <a:pt x="126" y="104"/>
                  </a:lnTo>
                  <a:lnTo>
                    <a:pt x="126" y="101"/>
                  </a:lnTo>
                  <a:lnTo>
                    <a:pt x="125" y="101"/>
                  </a:lnTo>
                  <a:lnTo>
                    <a:pt x="122" y="105"/>
                  </a:lnTo>
                  <a:lnTo>
                    <a:pt x="122" y="106"/>
                  </a:lnTo>
                  <a:lnTo>
                    <a:pt x="118" y="106"/>
                  </a:lnTo>
                  <a:lnTo>
                    <a:pt x="117" y="103"/>
                  </a:lnTo>
                  <a:lnTo>
                    <a:pt x="118" y="103"/>
                  </a:lnTo>
                  <a:lnTo>
                    <a:pt x="118" y="101"/>
                  </a:lnTo>
                  <a:lnTo>
                    <a:pt x="117" y="101"/>
                  </a:lnTo>
                  <a:lnTo>
                    <a:pt x="117" y="99"/>
                  </a:lnTo>
                  <a:lnTo>
                    <a:pt x="116" y="98"/>
                  </a:lnTo>
                  <a:lnTo>
                    <a:pt x="116" y="89"/>
                  </a:lnTo>
                  <a:lnTo>
                    <a:pt x="117" y="89"/>
                  </a:lnTo>
                  <a:lnTo>
                    <a:pt x="117" y="88"/>
                  </a:lnTo>
                  <a:lnTo>
                    <a:pt x="119" y="88"/>
                  </a:lnTo>
                  <a:lnTo>
                    <a:pt x="123" y="92"/>
                  </a:lnTo>
                  <a:lnTo>
                    <a:pt x="123" y="93"/>
                  </a:lnTo>
                  <a:lnTo>
                    <a:pt x="125" y="93"/>
                  </a:lnTo>
                  <a:lnTo>
                    <a:pt x="124" y="92"/>
                  </a:lnTo>
                  <a:lnTo>
                    <a:pt x="130" y="92"/>
                  </a:lnTo>
                  <a:lnTo>
                    <a:pt x="130" y="91"/>
                  </a:lnTo>
                  <a:lnTo>
                    <a:pt x="129" y="89"/>
                  </a:lnTo>
                  <a:lnTo>
                    <a:pt x="125" y="89"/>
                  </a:lnTo>
                  <a:lnTo>
                    <a:pt x="124" y="91"/>
                  </a:lnTo>
                  <a:lnTo>
                    <a:pt x="123" y="89"/>
                  </a:lnTo>
                  <a:lnTo>
                    <a:pt x="123" y="88"/>
                  </a:lnTo>
                  <a:lnTo>
                    <a:pt x="122" y="88"/>
                  </a:lnTo>
                  <a:lnTo>
                    <a:pt x="122" y="87"/>
                  </a:lnTo>
                  <a:lnTo>
                    <a:pt x="120" y="85"/>
                  </a:lnTo>
                  <a:lnTo>
                    <a:pt x="119" y="83"/>
                  </a:lnTo>
                  <a:lnTo>
                    <a:pt x="118" y="83"/>
                  </a:lnTo>
                  <a:lnTo>
                    <a:pt x="118" y="81"/>
                  </a:lnTo>
                  <a:lnTo>
                    <a:pt x="119" y="80"/>
                  </a:lnTo>
                  <a:lnTo>
                    <a:pt x="118" y="80"/>
                  </a:lnTo>
                  <a:lnTo>
                    <a:pt x="118" y="79"/>
                  </a:lnTo>
                  <a:lnTo>
                    <a:pt x="120" y="77"/>
                  </a:lnTo>
                  <a:lnTo>
                    <a:pt x="123" y="80"/>
                  </a:lnTo>
                  <a:lnTo>
                    <a:pt x="123" y="79"/>
                  </a:lnTo>
                  <a:lnTo>
                    <a:pt x="124" y="77"/>
                  </a:lnTo>
                  <a:lnTo>
                    <a:pt x="123" y="77"/>
                  </a:lnTo>
                  <a:lnTo>
                    <a:pt x="123" y="76"/>
                  </a:lnTo>
                  <a:lnTo>
                    <a:pt x="122" y="76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20" y="64"/>
                  </a:lnTo>
                  <a:lnTo>
                    <a:pt x="122" y="64"/>
                  </a:lnTo>
                  <a:lnTo>
                    <a:pt x="123" y="66"/>
                  </a:lnTo>
                  <a:lnTo>
                    <a:pt x="124" y="66"/>
                  </a:lnTo>
                  <a:lnTo>
                    <a:pt x="123" y="67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25" y="73"/>
                  </a:lnTo>
                  <a:lnTo>
                    <a:pt x="126" y="73"/>
                  </a:lnTo>
                  <a:lnTo>
                    <a:pt x="125" y="72"/>
                  </a:lnTo>
                  <a:lnTo>
                    <a:pt x="128" y="72"/>
                  </a:lnTo>
                  <a:lnTo>
                    <a:pt x="128" y="68"/>
                  </a:lnTo>
                  <a:lnTo>
                    <a:pt x="124" y="64"/>
                  </a:lnTo>
                  <a:lnTo>
                    <a:pt x="125" y="63"/>
                  </a:lnTo>
                  <a:lnTo>
                    <a:pt x="124" y="63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61"/>
                  </a:lnTo>
                  <a:lnTo>
                    <a:pt x="128" y="62"/>
                  </a:lnTo>
                  <a:lnTo>
                    <a:pt x="129" y="62"/>
                  </a:lnTo>
                  <a:lnTo>
                    <a:pt x="129" y="63"/>
                  </a:lnTo>
                  <a:lnTo>
                    <a:pt x="130" y="66"/>
                  </a:lnTo>
                  <a:lnTo>
                    <a:pt x="131" y="67"/>
                  </a:lnTo>
                  <a:lnTo>
                    <a:pt x="132" y="67"/>
                  </a:lnTo>
                  <a:lnTo>
                    <a:pt x="132" y="66"/>
                  </a:lnTo>
                  <a:lnTo>
                    <a:pt x="134" y="66"/>
                  </a:lnTo>
                  <a:lnTo>
                    <a:pt x="134" y="62"/>
                  </a:lnTo>
                  <a:lnTo>
                    <a:pt x="135" y="62"/>
                  </a:lnTo>
                  <a:lnTo>
                    <a:pt x="136" y="63"/>
                  </a:lnTo>
                  <a:lnTo>
                    <a:pt x="137" y="63"/>
                  </a:lnTo>
                  <a:lnTo>
                    <a:pt x="140" y="66"/>
                  </a:lnTo>
                  <a:lnTo>
                    <a:pt x="143" y="67"/>
                  </a:lnTo>
                  <a:lnTo>
                    <a:pt x="141" y="64"/>
                  </a:lnTo>
                  <a:lnTo>
                    <a:pt x="136" y="62"/>
                  </a:lnTo>
                  <a:lnTo>
                    <a:pt x="136" y="61"/>
                  </a:lnTo>
                  <a:lnTo>
                    <a:pt x="137" y="60"/>
                  </a:lnTo>
                  <a:lnTo>
                    <a:pt x="138" y="62"/>
                  </a:lnTo>
                  <a:lnTo>
                    <a:pt x="143" y="62"/>
                  </a:lnTo>
                  <a:lnTo>
                    <a:pt x="143" y="63"/>
                  </a:lnTo>
                  <a:lnTo>
                    <a:pt x="145" y="64"/>
                  </a:lnTo>
                  <a:lnTo>
                    <a:pt x="147" y="66"/>
                  </a:lnTo>
                  <a:lnTo>
                    <a:pt x="148" y="68"/>
                  </a:lnTo>
                  <a:lnTo>
                    <a:pt x="149" y="68"/>
                  </a:lnTo>
                  <a:lnTo>
                    <a:pt x="149" y="67"/>
                  </a:lnTo>
                  <a:lnTo>
                    <a:pt x="143" y="61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3" y="58"/>
                  </a:lnTo>
                  <a:lnTo>
                    <a:pt x="143" y="57"/>
                  </a:lnTo>
                  <a:lnTo>
                    <a:pt x="141" y="57"/>
                  </a:lnTo>
                  <a:lnTo>
                    <a:pt x="140" y="56"/>
                  </a:lnTo>
                  <a:lnTo>
                    <a:pt x="138" y="54"/>
                  </a:lnTo>
                  <a:lnTo>
                    <a:pt x="137" y="54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5" y="51"/>
                  </a:lnTo>
                  <a:lnTo>
                    <a:pt x="135" y="50"/>
                  </a:lnTo>
                  <a:lnTo>
                    <a:pt x="134" y="48"/>
                  </a:lnTo>
                  <a:lnTo>
                    <a:pt x="134" y="46"/>
                  </a:lnTo>
                  <a:lnTo>
                    <a:pt x="136" y="48"/>
                  </a:lnTo>
                  <a:lnTo>
                    <a:pt x="137" y="50"/>
                  </a:lnTo>
                  <a:lnTo>
                    <a:pt x="137" y="49"/>
                  </a:lnTo>
                  <a:lnTo>
                    <a:pt x="140" y="49"/>
                  </a:lnTo>
                  <a:lnTo>
                    <a:pt x="141" y="48"/>
                  </a:lnTo>
                  <a:lnTo>
                    <a:pt x="141" y="46"/>
                  </a:lnTo>
                  <a:lnTo>
                    <a:pt x="140" y="45"/>
                  </a:lnTo>
                  <a:lnTo>
                    <a:pt x="141" y="45"/>
                  </a:lnTo>
                  <a:lnTo>
                    <a:pt x="141" y="44"/>
                  </a:lnTo>
                  <a:lnTo>
                    <a:pt x="140" y="44"/>
                  </a:lnTo>
                  <a:lnTo>
                    <a:pt x="141" y="43"/>
                  </a:lnTo>
                  <a:lnTo>
                    <a:pt x="140" y="43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37" y="38"/>
                  </a:lnTo>
                  <a:lnTo>
                    <a:pt x="136" y="36"/>
                  </a:lnTo>
                  <a:lnTo>
                    <a:pt x="136" y="33"/>
                  </a:lnTo>
                  <a:lnTo>
                    <a:pt x="138" y="36"/>
                  </a:lnTo>
                  <a:lnTo>
                    <a:pt x="141" y="36"/>
                  </a:lnTo>
                  <a:lnTo>
                    <a:pt x="143" y="33"/>
                  </a:lnTo>
                  <a:lnTo>
                    <a:pt x="144" y="34"/>
                  </a:lnTo>
                  <a:lnTo>
                    <a:pt x="145" y="34"/>
                  </a:lnTo>
                  <a:lnTo>
                    <a:pt x="145" y="33"/>
                  </a:lnTo>
                  <a:lnTo>
                    <a:pt x="148" y="33"/>
                  </a:lnTo>
                  <a:lnTo>
                    <a:pt x="149" y="34"/>
                  </a:lnTo>
                  <a:lnTo>
                    <a:pt x="151" y="34"/>
                  </a:lnTo>
                  <a:lnTo>
                    <a:pt x="155" y="37"/>
                  </a:lnTo>
                  <a:lnTo>
                    <a:pt x="153" y="34"/>
                  </a:lnTo>
                  <a:lnTo>
                    <a:pt x="155" y="34"/>
                  </a:lnTo>
                  <a:lnTo>
                    <a:pt x="155" y="33"/>
                  </a:lnTo>
                  <a:lnTo>
                    <a:pt x="151" y="33"/>
                  </a:lnTo>
                  <a:lnTo>
                    <a:pt x="150" y="34"/>
                  </a:lnTo>
                  <a:lnTo>
                    <a:pt x="147" y="31"/>
                  </a:lnTo>
                  <a:lnTo>
                    <a:pt x="147" y="30"/>
                  </a:lnTo>
                  <a:lnTo>
                    <a:pt x="145" y="29"/>
                  </a:lnTo>
                  <a:lnTo>
                    <a:pt x="145" y="27"/>
                  </a:lnTo>
                  <a:lnTo>
                    <a:pt x="144" y="27"/>
                  </a:lnTo>
                  <a:lnTo>
                    <a:pt x="144" y="26"/>
                  </a:lnTo>
                  <a:lnTo>
                    <a:pt x="145" y="26"/>
                  </a:lnTo>
                  <a:lnTo>
                    <a:pt x="145" y="21"/>
                  </a:lnTo>
                  <a:lnTo>
                    <a:pt x="147" y="21"/>
                  </a:lnTo>
                  <a:lnTo>
                    <a:pt x="147" y="23"/>
                  </a:lnTo>
                  <a:lnTo>
                    <a:pt x="149" y="24"/>
                  </a:lnTo>
                  <a:lnTo>
                    <a:pt x="151" y="24"/>
                  </a:lnTo>
                  <a:lnTo>
                    <a:pt x="150" y="23"/>
                  </a:lnTo>
                  <a:lnTo>
                    <a:pt x="150" y="21"/>
                  </a:lnTo>
                  <a:lnTo>
                    <a:pt x="148" y="21"/>
                  </a:lnTo>
                  <a:lnTo>
                    <a:pt x="148" y="20"/>
                  </a:lnTo>
                  <a:lnTo>
                    <a:pt x="150" y="19"/>
                  </a:lnTo>
                  <a:lnTo>
                    <a:pt x="151" y="19"/>
                  </a:lnTo>
                  <a:lnTo>
                    <a:pt x="148" y="15"/>
                  </a:lnTo>
                  <a:lnTo>
                    <a:pt x="148" y="13"/>
                  </a:lnTo>
                  <a:lnTo>
                    <a:pt x="150" y="12"/>
                  </a:lnTo>
                  <a:lnTo>
                    <a:pt x="150" y="11"/>
                  </a:lnTo>
                  <a:lnTo>
                    <a:pt x="151" y="9"/>
                  </a:lnTo>
                  <a:lnTo>
                    <a:pt x="151" y="5"/>
                  </a:lnTo>
                  <a:lnTo>
                    <a:pt x="153" y="5"/>
                  </a:lnTo>
                  <a:lnTo>
                    <a:pt x="157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0" y="13"/>
                  </a:lnTo>
                  <a:lnTo>
                    <a:pt x="161" y="12"/>
                  </a:lnTo>
                  <a:lnTo>
                    <a:pt x="161" y="8"/>
                  </a:lnTo>
                  <a:lnTo>
                    <a:pt x="162" y="7"/>
                  </a:lnTo>
                  <a:lnTo>
                    <a:pt x="161" y="6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7" y="11"/>
                  </a:lnTo>
                  <a:lnTo>
                    <a:pt x="166" y="12"/>
                  </a:lnTo>
                  <a:lnTo>
                    <a:pt x="166" y="13"/>
                  </a:lnTo>
                  <a:lnTo>
                    <a:pt x="165" y="14"/>
                  </a:lnTo>
                  <a:lnTo>
                    <a:pt x="163" y="17"/>
                  </a:lnTo>
                  <a:lnTo>
                    <a:pt x="162" y="18"/>
                  </a:lnTo>
                  <a:lnTo>
                    <a:pt x="162" y="19"/>
                  </a:lnTo>
                  <a:lnTo>
                    <a:pt x="163" y="19"/>
                  </a:lnTo>
                  <a:lnTo>
                    <a:pt x="166" y="15"/>
                  </a:lnTo>
                  <a:lnTo>
                    <a:pt x="166" y="14"/>
                  </a:lnTo>
                  <a:lnTo>
                    <a:pt x="167" y="14"/>
                  </a:lnTo>
                  <a:lnTo>
                    <a:pt x="169" y="12"/>
                  </a:lnTo>
                  <a:lnTo>
                    <a:pt x="169" y="8"/>
                  </a:lnTo>
                  <a:lnTo>
                    <a:pt x="173" y="8"/>
                  </a:lnTo>
                  <a:lnTo>
                    <a:pt x="174" y="9"/>
                  </a:lnTo>
                  <a:lnTo>
                    <a:pt x="176" y="11"/>
                  </a:lnTo>
                  <a:lnTo>
                    <a:pt x="176" y="13"/>
                  </a:lnTo>
                  <a:lnTo>
                    <a:pt x="174" y="15"/>
                  </a:lnTo>
                  <a:lnTo>
                    <a:pt x="174" y="17"/>
                  </a:lnTo>
                  <a:lnTo>
                    <a:pt x="173" y="19"/>
                  </a:lnTo>
                  <a:lnTo>
                    <a:pt x="174" y="19"/>
                  </a:lnTo>
                  <a:lnTo>
                    <a:pt x="176" y="17"/>
                  </a:lnTo>
                  <a:lnTo>
                    <a:pt x="176" y="14"/>
                  </a:lnTo>
                  <a:lnTo>
                    <a:pt x="178" y="13"/>
                  </a:lnTo>
                  <a:lnTo>
                    <a:pt x="180" y="12"/>
                  </a:lnTo>
                  <a:lnTo>
                    <a:pt x="181" y="11"/>
                  </a:lnTo>
                  <a:lnTo>
                    <a:pt x="184" y="13"/>
                  </a:lnTo>
                  <a:lnTo>
                    <a:pt x="185" y="13"/>
                  </a:lnTo>
                  <a:lnTo>
                    <a:pt x="184" y="12"/>
                  </a:lnTo>
                  <a:lnTo>
                    <a:pt x="185" y="12"/>
                  </a:lnTo>
                  <a:lnTo>
                    <a:pt x="185" y="11"/>
                  </a:lnTo>
                  <a:lnTo>
                    <a:pt x="187" y="11"/>
                  </a:lnTo>
                  <a:lnTo>
                    <a:pt x="187" y="9"/>
                  </a:lnTo>
                  <a:lnTo>
                    <a:pt x="191" y="9"/>
                  </a:lnTo>
                  <a:lnTo>
                    <a:pt x="192" y="8"/>
                  </a:lnTo>
                  <a:lnTo>
                    <a:pt x="192" y="7"/>
                  </a:lnTo>
                  <a:lnTo>
                    <a:pt x="193" y="7"/>
                  </a:lnTo>
                  <a:lnTo>
                    <a:pt x="194" y="8"/>
                  </a:lnTo>
                  <a:lnTo>
                    <a:pt x="194" y="9"/>
                  </a:lnTo>
                  <a:lnTo>
                    <a:pt x="196" y="8"/>
                  </a:lnTo>
                  <a:lnTo>
                    <a:pt x="199" y="9"/>
                  </a:lnTo>
                  <a:lnTo>
                    <a:pt x="203" y="8"/>
                  </a:lnTo>
                  <a:lnTo>
                    <a:pt x="204" y="8"/>
                  </a:lnTo>
                  <a:lnTo>
                    <a:pt x="207" y="6"/>
                  </a:lnTo>
                  <a:lnTo>
                    <a:pt x="209" y="5"/>
                  </a:lnTo>
                  <a:lnTo>
                    <a:pt x="213" y="5"/>
                  </a:lnTo>
                  <a:lnTo>
                    <a:pt x="213" y="7"/>
                  </a:lnTo>
                  <a:lnTo>
                    <a:pt x="215" y="6"/>
                  </a:lnTo>
                  <a:lnTo>
                    <a:pt x="217" y="6"/>
                  </a:lnTo>
                  <a:lnTo>
                    <a:pt x="219" y="7"/>
                  </a:lnTo>
                  <a:lnTo>
                    <a:pt x="221" y="7"/>
                  </a:lnTo>
                  <a:lnTo>
                    <a:pt x="222" y="5"/>
                  </a:lnTo>
                  <a:lnTo>
                    <a:pt x="221" y="5"/>
                  </a:lnTo>
                  <a:lnTo>
                    <a:pt x="221" y="3"/>
                  </a:lnTo>
                  <a:lnTo>
                    <a:pt x="219" y="3"/>
                  </a:lnTo>
                  <a:lnTo>
                    <a:pt x="219" y="1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0"/>
            <p:cNvSpPr>
              <a:spLocks noEditPoints="1"/>
            </p:cNvSpPr>
            <p:nvPr/>
          </p:nvSpPr>
          <p:spPr bwMode="auto">
            <a:xfrm>
              <a:off x="4316413" y="3163888"/>
              <a:ext cx="179388" cy="282575"/>
            </a:xfrm>
            <a:custGeom>
              <a:avLst/>
              <a:gdLst/>
              <a:ahLst/>
              <a:cxnLst>
                <a:cxn ang="0">
                  <a:pos x="22" y="171"/>
                </a:cxn>
                <a:cxn ang="0">
                  <a:pos x="17" y="170"/>
                </a:cxn>
                <a:cxn ang="0">
                  <a:pos x="11" y="171"/>
                </a:cxn>
                <a:cxn ang="0">
                  <a:pos x="0" y="164"/>
                </a:cxn>
                <a:cxn ang="0">
                  <a:pos x="32" y="147"/>
                </a:cxn>
                <a:cxn ang="0">
                  <a:pos x="16" y="153"/>
                </a:cxn>
                <a:cxn ang="0">
                  <a:pos x="23" y="158"/>
                </a:cxn>
                <a:cxn ang="0">
                  <a:pos x="26" y="159"/>
                </a:cxn>
                <a:cxn ang="0">
                  <a:pos x="28" y="163"/>
                </a:cxn>
                <a:cxn ang="0">
                  <a:pos x="17" y="160"/>
                </a:cxn>
                <a:cxn ang="0">
                  <a:pos x="9" y="157"/>
                </a:cxn>
                <a:cxn ang="0">
                  <a:pos x="4" y="158"/>
                </a:cxn>
                <a:cxn ang="0">
                  <a:pos x="37" y="146"/>
                </a:cxn>
                <a:cxn ang="0">
                  <a:pos x="35" y="145"/>
                </a:cxn>
                <a:cxn ang="0">
                  <a:pos x="19" y="145"/>
                </a:cxn>
                <a:cxn ang="0">
                  <a:pos x="29" y="136"/>
                </a:cxn>
                <a:cxn ang="0">
                  <a:pos x="26" y="142"/>
                </a:cxn>
                <a:cxn ang="0">
                  <a:pos x="23" y="135"/>
                </a:cxn>
                <a:cxn ang="0">
                  <a:pos x="36" y="138"/>
                </a:cxn>
                <a:cxn ang="0">
                  <a:pos x="34" y="136"/>
                </a:cxn>
                <a:cxn ang="0">
                  <a:pos x="38" y="130"/>
                </a:cxn>
                <a:cxn ang="0">
                  <a:pos x="16" y="129"/>
                </a:cxn>
                <a:cxn ang="0">
                  <a:pos x="24" y="134"/>
                </a:cxn>
                <a:cxn ang="0">
                  <a:pos x="17" y="132"/>
                </a:cxn>
                <a:cxn ang="0">
                  <a:pos x="75" y="114"/>
                </a:cxn>
                <a:cxn ang="0">
                  <a:pos x="88" y="64"/>
                </a:cxn>
                <a:cxn ang="0">
                  <a:pos x="100" y="59"/>
                </a:cxn>
                <a:cxn ang="0">
                  <a:pos x="105" y="42"/>
                </a:cxn>
                <a:cxn ang="0">
                  <a:pos x="111" y="19"/>
                </a:cxn>
                <a:cxn ang="0">
                  <a:pos x="106" y="23"/>
                </a:cxn>
                <a:cxn ang="0">
                  <a:pos x="90" y="29"/>
                </a:cxn>
                <a:cxn ang="0">
                  <a:pos x="87" y="39"/>
                </a:cxn>
                <a:cxn ang="0">
                  <a:pos x="93" y="31"/>
                </a:cxn>
                <a:cxn ang="0">
                  <a:pos x="93" y="39"/>
                </a:cxn>
                <a:cxn ang="0">
                  <a:pos x="101" y="35"/>
                </a:cxn>
                <a:cxn ang="0">
                  <a:pos x="97" y="45"/>
                </a:cxn>
                <a:cxn ang="0">
                  <a:pos x="96" y="49"/>
                </a:cxn>
                <a:cxn ang="0">
                  <a:pos x="94" y="58"/>
                </a:cxn>
                <a:cxn ang="0">
                  <a:pos x="94" y="64"/>
                </a:cxn>
                <a:cxn ang="0">
                  <a:pos x="94" y="73"/>
                </a:cxn>
                <a:cxn ang="0">
                  <a:pos x="92" y="84"/>
                </a:cxn>
                <a:cxn ang="0">
                  <a:pos x="90" y="77"/>
                </a:cxn>
                <a:cxn ang="0">
                  <a:pos x="92" y="64"/>
                </a:cxn>
                <a:cxn ang="0">
                  <a:pos x="92" y="53"/>
                </a:cxn>
                <a:cxn ang="0">
                  <a:pos x="87" y="53"/>
                </a:cxn>
                <a:cxn ang="0">
                  <a:pos x="84" y="60"/>
                </a:cxn>
                <a:cxn ang="0">
                  <a:pos x="81" y="52"/>
                </a:cxn>
                <a:cxn ang="0">
                  <a:pos x="75" y="47"/>
                </a:cxn>
                <a:cxn ang="0">
                  <a:pos x="82" y="46"/>
                </a:cxn>
                <a:cxn ang="0">
                  <a:pos x="88" y="43"/>
                </a:cxn>
                <a:cxn ang="0">
                  <a:pos x="85" y="34"/>
                </a:cxn>
                <a:cxn ang="0">
                  <a:pos x="78" y="33"/>
                </a:cxn>
                <a:cxn ang="0">
                  <a:pos x="86" y="29"/>
                </a:cxn>
                <a:cxn ang="0">
                  <a:pos x="87" y="21"/>
                </a:cxn>
                <a:cxn ang="0">
                  <a:pos x="104" y="13"/>
                </a:cxn>
                <a:cxn ang="0">
                  <a:pos x="101" y="18"/>
                </a:cxn>
                <a:cxn ang="0">
                  <a:pos x="99" y="30"/>
                </a:cxn>
                <a:cxn ang="0">
                  <a:pos x="97" y="17"/>
                </a:cxn>
                <a:cxn ang="0">
                  <a:pos x="107" y="5"/>
                </a:cxn>
                <a:cxn ang="0">
                  <a:pos x="113" y="4"/>
                </a:cxn>
                <a:cxn ang="0">
                  <a:pos x="105" y="15"/>
                </a:cxn>
                <a:cxn ang="0">
                  <a:pos x="106" y="4"/>
                </a:cxn>
              </a:cxnLst>
              <a:rect l="0" t="0" r="r" b="b"/>
              <a:pathLst>
                <a:path w="113" h="178">
                  <a:moveTo>
                    <a:pt x="12" y="171"/>
                  </a:moveTo>
                  <a:lnTo>
                    <a:pt x="13" y="172"/>
                  </a:lnTo>
                  <a:lnTo>
                    <a:pt x="12" y="173"/>
                  </a:lnTo>
                  <a:lnTo>
                    <a:pt x="10" y="173"/>
                  </a:lnTo>
                  <a:lnTo>
                    <a:pt x="12" y="171"/>
                  </a:lnTo>
                  <a:close/>
                  <a:moveTo>
                    <a:pt x="20" y="169"/>
                  </a:moveTo>
                  <a:lnTo>
                    <a:pt x="23" y="169"/>
                  </a:lnTo>
                  <a:lnTo>
                    <a:pt x="23" y="171"/>
                  </a:lnTo>
                  <a:lnTo>
                    <a:pt x="22" y="171"/>
                  </a:lnTo>
                  <a:lnTo>
                    <a:pt x="22" y="177"/>
                  </a:lnTo>
                  <a:lnTo>
                    <a:pt x="20" y="178"/>
                  </a:lnTo>
                  <a:lnTo>
                    <a:pt x="19" y="176"/>
                  </a:lnTo>
                  <a:lnTo>
                    <a:pt x="19" y="173"/>
                  </a:lnTo>
                  <a:lnTo>
                    <a:pt x="18" y="171"/>
                  </a:lnTo>
                  <a:lnTo>
                    <a:pt x="19" y="172"/>
                  </a:lnTo>
                  <a:lnTo>
                    <a:pt x="19" y="171"/>
                  </a:lnTo>
                  <a:lnTo>
                    <a:pt x="17" y="171"/>
                  </a:lnTo>
                  <a:lnTo>
                    <a:pt x="17" y="170"/>
                  </a:lnTo>
                  <a:lnTo>
                    <a:pt x="18" y="170"/>
                  </a:lnTo>
                  <a:lnTo>
                    <a:pt x="20" y="169"/>
                  </a:lnTo>
                  <a:close/>
                  <a:moveTo>
                    <a:pt x="4" y="162"/>
                  </a:moveTo>
                  <a:lnTo>
                    <a:pt x="6" y="164"/>
                  </a:lnTo>
                  <a:lnTo>
                    <a:pt x="9" y="164"/>
                  </a:lnTo>
                  <a:lnTo>
                    <a:pt x="10" y="168"/>
                  </a:lnTo>
                  <a:lnTo>
                    <a:pt x="10" y="169"/>
                  </a:lnTo>
                  <a:lnTo>
                    <a:pt x="11" y="170"/>
                  </a:lnTo>
                  <a:lnTo>
                    <a:pt x="11" y="171"/>
                  </a:lnTo>
                  <a:lnTo>
                    <a:pt x="10" y="171"/>
                  </a:lnTo>
                  <a:lnTo>
                    <a:pt x="7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4" y="170"/>
                  </a:lnTo>
                  <a:lnTo>
                    <a:pt x="3" y="168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1" y="164"/>
                  </a:lnTo>
                  <a:lnTo>
                    <a:pt x="1" y="163"/>
                  </a:lnTo>
                  <a:lnTo>
                    <a:pt x="4" y="162"/>
                  </a:lnTo>
                  <a:close/>
                  <a:moveTo>
                    <a:pt x="32" y="147"/>
                  </a:moveTo>
                  <a:lnTo>
                    <a:pt x="34" y="147"/>
                  </a:lnTo>
                  <a:lnTo>
                    <a:pt x="34" y="148"/>
                  </a:lnTo>
                  <a:lnTo>
                    <a:pt x="32" y="150"/>
                  </a:lnTo>
                  <a:lnTo>
                    <a:pt x="31" y="148"/>
                  </a:lnTo>
                  <a:lnTo>
                    <a:pt x="32" y="147"/>
                  </a:lnTo>
                  <a:close/>
                  <a:moveTo>
                    <a:pt x="6" y="144"/>
                  </a:moveTo>
                  <a:lnTo>
                    <a:pt x="11" y="144"/>
                  </a:lnTo>
                  <a:lnTo>
                    <a:pt x="13" y="146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18" y="150"/>
                  </a:lnTo>
                  <a:lnTo>
                    <a:pt x="18" y="151"/>
                  </a:lnTo>
                  <a:lnTo>
                    <a:pt x="16" y="152"/>
                  </a:lnTo>
                  <a:lnTo>
                    <a:pt x="16" y="153"/>
                  </a:lnTo>
                  <a:lnTo>
                    <a:pt x="13" y="156"/>
                  </a:lnTo>
                  <a:lnTo>
                    <a:pt x="14" y="157"/>
                  </a:lnTo>
                  <a:lnTo>
                    <a:pt x="17" y="157"/>
                  </a:lnTo>
                  <a:lnTo>
                    <a:pt x="17" y="156"/>
                  </a:lnTo>
                  <a:lnTo>
                    <a:pt x="18" y="154"/>
                  </a:lnTo>
                  <a:lnTo>
                    <a:pt x="19" y="156"/>
                  </a:lnTo>
                  <a:lnTo>
                    <a:pt x="22" y="156"/>
                  </a:lnTo>
                  <a:lnTo>
                    <a:pt x="23" y="157"/>
                  </a:lnTo>
                  <a:lnTo>
                    <a:pt x="23" y="158"/>
                  </a:lnTo>
                  <a:lnTo>
                    <a:pt x="25" y="158"/>
                  </a:lnTo>
                  <a:lnTo>
                    <a:pt x="25" y="157"/>
                  </a:lnTo>
                  <a:lnTo>
                    <a:pt x="28" y="157"/>
                  </a:lnTo>
                  <a:lnTo>
                    <a:pt x="28" y="158"/>
                  </a:lnTo>
                  <a:lnTo>
                    <a:pt x="25" y="160"/>
                  </a:lnTo>
                  <a:lnTo>
                    <a:pt x="25" y="162"/>
                  </a:lnTo>
                  <a:lnTo>
                    <a:pt x="28" y="162"/>
                  </a:lnTo>
                  <a:lnTo>
                    <a:pt x="28" y="160"/>
                  </a:lnTo>
                  <a:lnTo>
                    <a:pt x="26" y="159"/>
                  </a:lnTo>
                  <a:lnTo>
                    <a:pt x="28" y="159"/>
                  </a:lnTo>
                  <a:lnTo>
                    <a:pt x="29" y="158"/>
                  </a:lnTo>
                  <a:lnTo>
                    <a:pt x="30" y="158"/>
                  </a:lnTo>
                  <a:lnTo>
                    <a:pt x="30" y="159"/>
                  </a:lnTo>
                  <a:lnTo>
                    <a:pt x="31" y="159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30" y="163"/>
                  </a:lnTo>
                  <a:lnTo>
                    <a:pt x="28" y="163"/>
                  </a:lnTo>
                  <a:lnTo>
                    <a:pt x="26" y="165"/>
                  </a:lnTo>
                  <a:lnTo>
                    <a:pt x="25" y="165"/>
                  </a:lnTo>
                  <a:lnTo>
                    <a:pt x="22" y="164"/>
                  </a:lnTo>
                  <a:lnTo>
                    <a:pt x="20" y="163"/>
                  </a:lnTo>
                  <a:lnTo>
                    <a:pt x="19" y="160"/>
                  </a:lnTo>
                  <a:lnTo>
                    <a:pt x="19" y="159"/>
                  </a:lnTo>
                  <a:lnTo>
                    <a:pt x="18" y="159"/>
                  </a:lnTo>
                  <a:lnTo>
                    <a:pt x="18" y="160"/>
                  </a:lnTo>
                  <a:lnTo>
                    <a:pt x="17" y="160"/>
                  </a:lnTo>
                  <a:lnTo>
                    <a:pt x="16" y="162"/>
                  </a:lnTo>
                  <a:lnTo>
                    <a:pt x="16" y="160"/>
                  </a:lnTo>
                  <a:lnTo>
                    <a:pt x="14" y="160"/>
                  </a:lnTo>
                  <a:lnTo>
                    <a:pt x="16" y="162"/>
                  </a:lnTo>
                  <a:lnTo>
                    <a:pt x="13" y="162"/>
                  </a:lnTo>
                  <a:lnTo>
                    <a:pt x="13" y="163"/>
                  </a:lnTo>
                  <a:lnTo>
                    <a:pt x="10" y="163"/>
                  </a:lnTo>
                  <a:lnTo>
                    <a:pt x="9" y="162"/>
                  </a:lnTo>
                  <a:lnTo>
                    <a:pt x="9" y="157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9" y="154"/>
                  </a:lnTo>
                  <a:lnTo>
                    <a:pt x="9" y="156"/>
                  </a:lnTo>
                  <a:lnTo>
                    <a:pt x="7" y="154"/>
                  </a:lnTo>
                  <a:lnTo>
                    <a:pt x="7" y="158"/>
                  </a:lnTo>
                  <a:lnTo>
                    <a:pt x="6" y="159"/>
                  </a:lnTo>
                  <a:lnTo>
                    <a:pt x="6" y="160"/>
                  </a:lnTo>
                  <a:lnTo>
                    <a:pt x="4" y="158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6" y="144"/>
                  </a:lnTo>
                  <a:close/>
                  <a:moveTo>
                    <a:pt x="35" y="142"/>
                  </a:moveTo>
                  <a:lnTo>
                    <a:pt x="35" y="144"/>
                  </a:lnTo>
                  <a:lnTo>
                    <a:pt x="36" y="144"/>
                  </a:lnTo>
                  <a:lnTo>
                    <a:pt x="36" y="146"/>
                  </a:lnTo>
                  <a:lnTo>
                    <a:pt x="37" y="146"/>
                  </a:lnTo>
                  <a:lnTo>
                    <a:pt x="37" y="147"/>
                  </a:lnTo>
                  <a:lnTo>
                    <a:pt x="38" y="148"/>
                  </a:lnTo>
                  <a:lnTo>
                    <a:pt x="38" y="150"/>
                  </a:lnTo>
                  <a:lnTo>
                    <a:pt x="36" y="150"/>
                  </a:lnTo>
                  <a:lnTo>
                    <a:pt x="35" y="148"/>
                  </a:lnTo>
                  <a:lnTo>
                    <a:pt x="35" y="147"/>
                  </a:lnTo>
                  <a:lnTo>
                    <a:pt x="34" y="147"/>
                  </a:lnTo>
                  <a:lnTo>
                    <a:pt x="35" y="146"/>
                  </a:lnTo>
                  <a:lnTo>
                    <a:pt x="35" y="145"/>
                  </a:lnTo>
                  <a:lnTo>
                    <a:pt x="32" y="144"/>
                  </a:lnTo>
                  <a:lnTo>
                    <a:pt x="35" y="142"/>
                  </a:lnTo>
                  <a:close/>
                  <a:moveTo>
                    <a:pt x="14" y="140"/>
                  </a:moveTo>
                  <a:lnTo>
                    <a:pt x="17" y="140"/>
                  </a:lnTo>
                  <a:lnTo>
                    <a:pt x="17" y="141"/>
                  </a:lnTo>
                  <a:lnTo>
                    <a:pt x="19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9" y="145"/>
                  </a:lnTo>
                  <a:lnTo>
                    <a:pt x="18" y="146"/>
                  </a:lnTo>
                  <a:lnTo>
                    <a:pt x="17" y="145"/>
                  </a:lnTo>
                  <a:lnTo>
                    <a:pt x="14" y="145"/>
                  </a:lnTo>
                  <a:lnTo>
                    <a:pt x="13" y="142"/>
                  </a:lnTo>
                  <a:lnTo>
                    <a:pt x="13" y="141"/>
                  </a:lnTo>
                  <a:lnTo>
                    <a:pt x="14" y="140"/>
                  </a:lnTo>
                  <a:close/>
                  <a:moveTo>
                    <a:pt x="28" y="135"/>
                  </a:moveTo>
                  <a:lnTo>
                    <a:pt x="29" y="135"/>
                  </a:lnTo>
                  <a:lnTo>
                    <a:pt x="29" y="136"/>
                  </a:lnTo>
                  <a:lnTo>
                    <a:pt x="30" y="136"/>
                  </a:lnTo>
                  <a:lnTo>
                    <a:pt x="30" y="139"/>
                  </a:lnTo>
                  <a:lnTo>
                    <a:pt x="29" y="140"/>
                  </a:lnTo>
                  <a:lnTo>
                    <a:pt x="29" y="144"/>
                  </a:lnTo>
                  <a:lnTo>
                    <a:pt x="30" y="144"/>
                  </a:lnTo>
                  <a:lnTo>
                    <a:pt x="29" y="145"/>
                  </a:lnTo>
                  <a:lnTo>
                    <a:pt x="28" y="145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6" y="141"/>
                  </a:lnTo>
                  <a:lnTo>
                    <a:pt x="25" y="141"/>
                  </a:lnTo>
                  <a:lnTo>
                    <a:pt x="25" y="140"/>
                  </a:lnTo>
                  <a:lnTo>
                    <a:pt x="28" y="140"/>
                  </a:lnTo>
                  <a:lnTo>
                    <a:pt x="28" y="135"/>
                  </a:lnTo>
                  <a:close/>
                  <a:moveTo>
                    <a:pt x="23" y="135"/>
                  </a:moveTo>
                  <a:lnTo>
                    <a:pt x="24" y="135"/>
                  </a:lnTo>
                  <a:lnTo>
                    <a:pt x="23" y="136"/>
                  </a:lnTo>
                  <a:lnTo>
                    <a:pt x="23" y="135"/>
                  </a:lnTo>
                  <a:close/>
                  <a:moveTo>
                    <a:pt x="43" y="130"/>
                  </a:moveTo>
                  <a:lnTo>
                    <a:pt x="44" y="132"/>
                  </a:lnTo>
                  <a:lnTo>
                    <a:pt x="44" y="133"/>
                  </a:lnTo>
                  <a:lnTo>
                    <a:pt x="41" y="133"/>
                  </a:lnTo>
                  <a:lnTo>
                    <a:pt x="41" y="134"/>
                  </a:lnTo>
                  <a:lnTo>
                    <a:pt x="39" y="136"/>
                  </a:lnTo>
                  <a:lnTo>
                    <a:pt x="38" y="136"/>
                  </a:lnTo>
                  <a:lnTo>
                    <a:pt x="38" y="135"/>
                  </a:lnTo>
                  <a:lnTo>
                    <a:pt x="36" y="138"/>
                  </a:lnTo>
                  <a:lnTo>
                    <a:pt x="36" y="136"/>
                  </a:lnTo>
                  <a:lnTo>
                    <a:pt x="35" y="136"/>
                  </a:lnTo>
                  <a:lnTo>
                    <a:pt x="32" y="139"/>
                  </a:lnTo>
                  <a:lnTo>
                    <a:pt x="32" y="140"/>
                  </a:lnTo>
                  <a:lnTo>
                    <a:pt x="31" y="140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6"/>
                  </a:lnTo>
                  <a:lnTo>
                    <a:pt x="34" y="136"/>
                  </a:lnTo>
                  <a:lnTo>
                    <a:pt x="34" y="135"/>
                  </a:lnTo>
                  <a:lnTo>
                    <a:pt x="35" y="135"/>
                  </a:lnTo>
                  <a:lnTo>
                    <a:pt x="35" y="134"/>
                  </a:lnTo>
                  <a:lnTo>
                    <a:pt x="37" y="134"/>
                  </a:lnTo>
                  <a:lnTo>
                    <a:pt x="39" y="132"/>
                  </a:lnTo>
                  <a:lnTo>
                    <a:pt x="42" y="132"/>
                  </a:lnTo>
                  <a:lnTo>
                    <a:pt x="43" y="130"/>
                  </a:lnTo>
                  <a:close/>
                  <a:moveTo>
                    <a:pt x="37" y="130"/>
                  </a:moveTo>
                  <a:lnTo>
                    <a:pt x="38" y="130"/>
                  </a:lnTo>
                  <a:lnTo>
                    <a:pt x="38" y="132"/>
                  </a:lnTo>
                  <a:lnTo>
                    <a:pt x="36" y="134"/>
                  </a:lnTo>
                  <a:lnTo>
                    <a:pt x="36" y="133"/>
                  </a:lnTo>
                  <a:lnTo>
                    <a:pt x="35" y="132"/>
                  </a:lnTo>
                  <a:lnTo>
                    <a:pt x="36" y="132"/>
                  </a:lnTo>
                  <a:lnTo>
                    <a:pt x="37" y="130"/>
                  </a:lnTo>
                  <a:close/>
                  <a:moveTo>
                    <a:pt x="16" y="128"/>
                  </a:moveTo>
                  <a:lnTo>
                    <a:pt x="17" y="129"/>
                  </a:lnTo>
                  <a:lnTo>
                    <a:pt x="16" y="129"/>
                  </a:lnTo>
                  <a:lnTo>
                    <a:pt x="16" y="128"/>
                  </a:lnTo>
                  <a:close/>
                  <a:moveTo>
                    <a:pt x="19" y="126"/>
                  </a:moveTo>
                  <a:lnTo>
                    <a:pt x="20" y="127"/>
                  </a:lnTo>
                  <a:lnTo>
                    <a:pt x="20" y="129"/>
                  </a:lnTo>
                  <a:lnTo>
                    <a:pt x="19" y="129"/>
                  </a:lnTo>
                  <a:lnTo>
                    <a:pt x="22" y="130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24" y="134"/>
                  </a:lnTo>
                  <a:lnTo>
                    <a:pt x="25" y="134"/>
                  </a:lnTo>
                  <a:lnTo>
                    <a:pt x="25" y="135"/>
                  </a:lnTo>
                  <a:lnTo>
                    <a:pt x="24" y="135"/>
                  </a:lnTo>
                  <a:lnTo>
                    <a:pt x="20" y="132"/>
                  </a:lnTo>
                  <a:lnTo>
                    <a:pt x="19" y="132"/>
                  </a:lnTo>
                  <a:lnTo>
                    <a:pt x="19" y="134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29"/>
                  </a:lnTo>
                  <a:lnTo>
                    <a:pt x="19" y="127"/>
                  </a:lnTo>
                  <a:lnTo>
                    <a:pt x="19" y="126"/>
                  </a:lnTo>
                  <a:close/>
                  <a:moveTo>
                    <a:pt x="76" y="110"/>
                  </a:moveTo>
                  <a:lnTo>
                    <a:pt x="78" y="110"/>
                  </a:lnTo>
                  <a:lnTo>
                    <a:pt x="78" y="113"/>
                  </a:lnTo>
                  <a:lnTo>
                    <a:pt x="76" y="113"/>
                  </a:lnTo>
                  <a:lnTo>
                    <a:pt x="76" y="114"/>
                  </a:lnTo>
                  <a:lnTo>
                    <a:pt x="75" y="114"/>
                  </a:lnTo>
                  <a:lnTo>
                    <a:pt x="75" y="111"/>
                  </a:lnTo>
                  <a:lnTo>
                    <a:pt x="76" y="110"/>
                  </a:lnTo>
                  <a:close/>
                  <a:moveTo>
                    <a:pt x="88" y="64"/>
                  </a:moveTo>
                  <a:lnTo>
                    <a:pt x="90" y="64"/>
                  </a:lnTo>
                  <a:lnTo>
                    <a:pt x="90" y="67"/>
                  </a:lnTo>
                  <a:lnTo>
                    <a:pt x="87" y="70"/>
                  </a:lnTo>
                  <a:lnTo>
                    <a:pt x="87" y="68"/>
                  </a:lnTo>
                  <a:lnTo>
                    <a:pt x="88" y="67"/>
                  </a:lnTo>
                  <a:lnTo>
                    <a:pt x="88" y="64"/>
                  </a:lnTo>
                  <a:close/>
                  <a:moveTo>
                    <a:pt x="56" y="60"/>
                  </a:moveTo>
                  <a:lnTo>
                    <a:pt x="59" y="60"/>
                  </a:lnTo>
                  <a:lnTo>
                    <a:pt x="59" y="62"/>
                  </a:lnTo>
                  <a:lnTo>
                    <a:pt x="57" y="62"/>
                  </a:lnTo>
                  <a:lnTo>
                    <a:pt x="56" y="61"/>
                  </a:lnTo>
                  <a:lnTo>
                    <a:pt x="56" y="60"/>
                  </a:lnTo>
                  <a:close/>
                  <a:moveTo>
                    <a:pt x="97" y="58"/>
                  </a:moveTo>
                  <a:lnTo>
                    <a:pt x="99" y="58"/>
                  </a:lnTo>
                  <a:lnTo>
                    <a:pt x="100" y="59"/>
                  </a:lnTo>
                  <a:lnTo>
                    <a:pt x="100" y="62"/>
                  </a:lnTo>
                  <a:lnTo>
                    <a:pt x="99" y="64"/>
                  </a:lnTo>
                  <a:lnTo>
                    <a:pt x="98" y="62"/>
                  </a:lnTo>
                  <a:lnTo>
                    <a:pt x="98" y="60"/>
                  </a:lnTo>
                  <a:lnTo>
                    <a:pt x="97" y="59"/>
                  </a:lnTo>
                  <a:lnTo>
                    <a:pt x="97" y="58"/>
                  </a:lnTo>
                  <a:close/>
                  <a:moveTo>
                    <a:pt x="106" y="40"/>
                  </a:moveTo>
                  <a:lnTo>
                    <a:pt x="106" y="41"/>
                  </a:lnTo>
                  <a:lnTo>
                    <a:pt x="105" y="42"/>
                  </a:lnTo>
                  <a:lnTo>
                    <a:pt x="104" y="45"/>
                  </a:lnTo>
                  <a:lnTo>
                    <a:pt x="101" y="45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6" y="40"/>
                  </a:lnTo>
                  <a:close/>
                  <a:moveTo>
                    <a:pt x="105" y="19"/>
                  </a:moveTo>
                  <a:lnTo>
                    <a:pt x="111" y="19"/>
                  </a:lnTo>
                  <a:lnTo>
                    <a:pt x="111" y="21"/>
                  </a:lnTo>
                  <a:lnTo>
                    <a:pt x="113" y="21"/>
                  </a:lnTo>
                  <a:lnTo>
                    <a:pt x="113" y="23"/>
                  </a:lnTo>
                  <a:lnTo>
                    <a:pt x="112" y="24"/>
                  </a:lnTo>
                  <a:lnTo>
                    <a:pt x="111" y="23"/>
                  </a:lnTo>
                  <a:lnTo>
                    <a:pt x="109" y="23"/>
                  </a:lnTo>
                  <a:lnTo>
                    <a:pt x="109" y="24"/>
                  </a:lnTo>
                  <a:lnTo>
                    <a:pt x="107" y="24"/>
                  </a:lnTo>
                  <a:lnTo>
                    <a:pt x="106" y="23"/>
                  </a:lnTo>
                  <a:lnTo>
                    <a:pt x="105" y="19"/>
                  </a:lnTo>
                  <a:close/>
                  <a:moveTo>
                    <a:pt x="90" y="18"/>
                  </a:moveTo>
                  <a:lnTo>
                    <a:pt x="91" y="19"/>
                  </a:lnTo>
                  <a:lnTo>
                    <a:pt x="91" y="22"/>
                  </a:lnTo>
                  <a:lnTo>
                    <a:pt x="90" y="23"/>
                  </a:lnTo>
                  <a:lnTo>
                    <a:pt x="90" y="27"/>
                  </a:lnTo>
                  <a:lnTo>
                    <a:pt x="88" y="28"/>
                  </a:lnTo>
                  <a:lnTo>
                    <a:pt x="88" y="29"/>
                  </a:lnTo>
                  <a:lnTo>
                    <a:pt x="90" y="29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0" y="30"/>
                  </a:lnTo>
                  <a:lnTo>
                    <a:pt x="91" y="31"/>
                  </a:lnTo>
                  <a:lnTo>
                    <a:pt x="90" y="33"/>
                  </a:lnTo>
                  <a:lnTo>
                    <a:pt x="90" y="34"/>
                  </a:lnTo>
                  <a:lnTo>
                    <a:pt x="88" y="34"/>
                  </a:lnTo>
                  <a:lnTo>
                    <a:pt x="88" y="37"/>
                  </a:lnTo>
                  <a:lnTo>
                    <a:pt x="87" y="39"/>
                  </a:lnTo>
                  <a:lnTo>
                    <a:pt x="90" y="39"/>
                  </a:lnTo>
                  <a:lnTo>
                    <a:pt x="90" y="36"/>
                  </a:lnTo>
                  <a:lnTo>
                    <a:pt x="91" y="36"/>
                  </a:lnTo>
                  <a:lnTo>
                    <a:pt x="93" y="35"/>
                  </a:lnTo>
                  <a:lnTo>
                    <a:pt x="91" y="34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2" y="33"/>
                  </a:lnTo>
                  <a:lnTo>
                    <a:pt x="93" y="31"/>
                  </a:lnTo>
                  <a:lnTo>
                    <a:pt x="93" y="30"/>
                  </a:lnTo>
                  <a:lnTo>
                    <a:pt x="94" y="31"/>
                  </a:lnTo>
                  <a:lnTo>
                    <a:pt x="94" y="33"/>
                  </a:lnTo>
                  <a:lnTo>
                    <a:pt x="96" y="33"/>
                  </a:lnTo>
                  <a:lnTo>
                    <a:pt x="96" y="36"/>
                  </a:lnTo>
                  <a:lnTo>
                    <a:pt x="94" y="36"/>
                  </a:lnTo>
                  <a:lnTo>
                    <a:pt x="94" y="37"/>
                  </a:lnTo>
                  <a:lnTo>
                    <a:pt x="93" y="37"/>
                  </a:lnTo>
                  <a:lnTo>
                    <a:pt x="93" y="39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6" y="37"/>
                  </a:lnTo>
                  <a:lnTo>
                    <a:pt x="97" y="39"/>
                  </a:lnTo>
                  <a:lnTo>
                    <a:pt x="98" y="39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99" y="35"/>
                  </a:lnTo>
                  <a:lnTo>
                    <a:pt x="101" y="35"/>
                  </a:lnTo>
                  <a:lnTo>
                    <a:pt x="100" y="36"/>
                  </a:lnTo>
                  <a:lnTo>
                    <a:pt x="98" y="40"/>
                  </a:lnTo>
                  <a:lnTo>
                    <a:pt x="98" y="41"/>
                  </a:lnTo>
                  <a:lnTo>
                    <a:pt x="99" y="40"/>
                  </a:lnTo>
                  <a:lnTo>
                    <a:pt x="100" y="40"/>
                  </a:lnTo>
                  <a:lnTo>
                    <a:pt x="100" y="42"/>
                  </a:lnTo>
                  <a:lnTo>
                    <a:pt x="99" y="42"/>
                  </a:lnTo>
                  <a:lnTo>
                    <a:pt x="96" y="43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99" y="46"/>
                  </a:lnTo>
                  <a:lnTo>
                    <a:pt x="98" y="48"/>
                  </a:lnTo>
                  <a:lnTo>
                    <a:pt x="97" y="48"/>
                  </a:lnTo>
                  <a:lnTo>
                    <a:pt x="97" y="49"/>
                  </a:lnTo>
                  <a:lnTo>
                    <a:pt x="99" y="49"/>
                  </a:lnTo>
                  <a:lnTo>
                    <a:pt x="97" y="52"/>
                  </a:lnTo>
                  <a:lnTo>
                    <a:pt x="96" y="52"/>
                  </a:lnTo>
                  <a:lnTo>
                    <a:pt x="96" y="49"/>
                  </a:lnTo>
                  <a:lnTo>
                    <a:pt x="94" y="49"/>
                  </a:lnTo>
                  <a:lnTo>
                    <a:pt x="94" y="52"/>
                  </a:lnTo>
                  <a:lnTo>
                    <a:pt x="93" y="53"/>
                  </a:lnTo>
                  <a:lnTo>
                    <a:pt x="96" y="53"/>
                  </a:lnTo>
                  <a:lnTo>
                    <a:pt x="94" y="54"/>
                  </a:lnTo>
                  <a:lnTo>
                    <a:pt x="94" y="55"/>
                  </a:lnTo>
                  <a:lnTo>
                    <a:pt x="96" y="54"/>
                  </a:lnTo>
                  <a:lnTo>
                    <a:pt x="94" y="56"/>
                  </a:lnTo>
                  <a:lnTo>
                    <a:pt x="94" y="58"/>
                  </a:lnTo>
                  <a:lnTo>
                    <a:pt x="96" y="56"/>
                  </a:lnTo>
                  <a:lnTo>
                    <a:pt x="97" y="56"/>
                  </a:lnTo>
                  <a:lnTo>
                    <a:pt x="96" y="59"/>
                  </a:lnTo>
                  <a:lnTo>
                    <a:pt x="98" y="60"/>
                  </a:lnTo>
                  <a:lnTo>
                    <a:pt x="97" y="60"/>
                  </a:lnTo>
                  <a:lnTo>
                    <a:pt x="97" y="61"/>
                  </a:lnTo>
                  <a:lnTo>
                    <a:pt x="96" y="61"/>
                  </a:lnTo>
                  <a:lnTo>
                    <a:pt x="96" y="62"/>
                  </a:lnTo>
                  <a:lnTo>
                    <a:pt x="94" y="64"/>
                  </a:lnTo>
                  <a:lnTo>
                    <a:pt x="94" y="65"/>
                  </a:lnTo>
                  <a:lnTo>
                    <a:pt x="96" y="65"/>
                  </a:lnTo>
                  <a:lnTo>
                    <a:pt x="94" y="66"/>
                  </a:lnTo>
                  <a:lnTo>
                    <a:pt x="94" y="67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93" y="70"/>
                  </a:lnTo>
                  <a:lnTo>
                    <a:pt x="93" y="71"/>
                  </a:lnTo>
                  <a:lnTo>
                    <a:pt x="94" y="73"/>
                  </a:lnTo>
                  <a:lnTo>
                    <a:pt x="94" y="74"/>
                  </a:lnTo>
                  <a:lnTo>
                    <a:pt x="93" y="74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1" y="79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91" y="83"/>
                  </a:lnTo>
                  <a:lnTo>
                    <a:pt x="92" y="84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1" y="84"/>
                  </a:lnTo>
                  <a:lnTo>
                    <a:pt x="90" y="84"/>
                  </a:lnTo>
                  <a:lnTo>
                    <a:pt x="90" y="82"/>
                  </a:lnTo>
                  <a:lnTo>
                    <a:pt x="87" y="82"/>
                  </a:lnTo>
                  <a:lnTo>
                    <a:pt x="87" y="78"/>
                  </a:lnTo>
                  <a:lnTo>
                    <a:pt x="88" y="77"/>
                  </a:lnTo>
                  <a:lnTo>
                    <a:pt x="90" y="77"/>
                  </a:lnTo>
                  <a:lnTo>
                    <a:pt x="88" y="76"/>
                  </a:lnTo>
                  <a:lnTo>
                    <a:pt x="88" y="74"/>
                  </a:lnTo>
                  <a:lnTo>
                    <a:pt x="90" y="74"/>
                  </a:lnTo>
                  <a:lnTo>
                    <a:pt x="88" y="73"/>
                  </a:lnTo>
                  <a:lnTo>
                    <a:pt x="90" y="72"/>
                  </a:lnTo>
                  <a:lnTo>
                    <a:pt x="90" y="71"/>
                  </a:lnTo>
                  <a:lnTo>
                    <a:pt x="91" y="66"/>
                  </a:lnTo>
                  <a:lnTo>
                    <a:pt x="91" y="65"/>
                  </a:lnTo>
                  <a:lnTo>
                    <a:pt x="92" y="64"/>
                  </a:lnTo>
                  <a:lnTo>
                    <a:pt x="92" y="61"/>
                  </a:lnTo>
                  <a:lnTo>
                    <a:pt x="91" y="60"/>
                  </a:lnTo>
                  <a:lnTo>
                    <a:pt x="91" y="59"/>
                  </a:lnTo>
                  <a:lnTo>
                    <a:pt x="92" y="58"/>
                  </a:lnTo>
                  <a:lnTo>
                    <a:pt x="90" y="58"/>
                  </a:lnTo>
                  <a:lnTo>
                    <a:pt x="90" y="56"/>
                  </a:lnTo>
                  <a:lnTo>
                    <a:pt x="91" y="54"/>
                  </a:lnTo>
                  <a:lnTo>
                    <a:pt x="91" y="53"/>
                  </a:lnTo>
                  <a:lnTo>
                    <a:pt x="92" y="53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0" y="53"/>
                  </a:lnTo>
                  <a:lnTo>
                    <a:pt x="88" y="55"/>
                  </a:lnTo>
                  <a:lnTo>
                    <a:pt x="88" y="54"/>
                  </a:lnTo>
                  <a:lnTo>
                    <a:pt x="87" y="52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7" y="53"/>
                  </a:lnTo>
                  <a:lnTo>
                    <a:pt x="87" y="54"/>
                  </a:lnTo>
                  <a:lnTo>
                    <a:pt x="88" y="55"/>
                  </a:lnTo>
                  <a:lnTo>
                    <a:pt x="87" y="56"/>
                  </a:lnTo>
                  <a:lnTo>
                    <a:pt x="87" y="55"/>
                  </a:lnTo>
                  <a:lnTo>
                    <a:pt x="86" y="55"/>
                  </a:lnTo>
                  <a:lnTo>
                    <a:pt x="86" y="58"/>
                  </a:lnTo>
                  <a:lnTo>
                    <a:pt x="85" y="58"/>
                  </a:lnTo>
                  <a:lnTo>
                    <a:pt x="85" y="59"/>
                  </a:lnTo>
                  <a:lnTo>
                    <a:pt x="84" y="60"/>
                  </a:lnTo>
                  <a:lnTo>
                    <a:pt x="82" y="59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0" y="56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1" y="52"/>
                  </a:lnTo>
                  <a:lnTo>
                    <a:pt x="81" y="54"/>
                  </a:lnTo>
                  <a:lnTo>
                    <a:pt x="80" y="55"/>
                  </a:lnTo>
                  <a:lnTo>
                    <a:pt x="80" y="53"/>
                  </a:lnTo>
                  <a:lnTo>
                    <a:pt x="79" y="54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4" y="53"/>
                  </a:lnTo>
                  <a:lnTo>
                    <a:pt x="74" y="47"/>
                  </a:lnTo>
                  <a:lnTo>
                    <a:pt x="75" y="47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7"/>
                  </a:lnTo>
                  <a:lnTo>
                    <a:pt x="79" y="48"/>
                  </a:lnTo>
                  <a:lnTo>
                    <a:pt x="80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4" y="47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7" y="47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8" y="47"/>
                  </a:lnTo>
                  <a:lnTo>
                    <a:pt x="87" y="46"/>
                  </a:lnTo>
                  <a:lnTo>
                    <a:pt x="88" y="43"/>
                  </a:lnTo>
                  <a:lnTo>
                    <a:pt x="90" y="42"/>
                  </a:lnTo>
                  <a:lnTo>
                    <a:pt x="88" y="41"/>
                  </a:lnTo>
                  <a:lnTo>
                    <a:pt x="88" y="40"/>
                  </a:lnTo>
                  <a:lnTo>
                    <a:pt x="87" y="40"/>
                  </a:lnTo>
                  <a:lnTo>
                    <a:pt x="87" y="41"/>
                  </a:lnTo>
                  <a:lnTo>
                    <a:pt x="86" y="41"/>
                  </a:lnTo>
                  <a:lnTo>
                    <a:pt x="86" y="37"/>
                  </a:lnTo>
                  <a:lnTo>
                    <a:pt x="85" y="37"/>
                  </a:lnTo>
                  <a:lnTo>
                    <a:pt x="85" y="34"/>
                  </a:lnTo>
                  <a:lnTo>
                    <a:pt x="84" y="31"/>
                  </a:lnTo>
                  <a:lnTo>
                    <a:pt x="84" y="33"/>
                  </a:lnTo>
                  <a:lnTo>
                    <a:pt x="82" y="34"/>
                  </a:lnTo>
                  <a:lnTo>
                    <a:pt x="81" y="33"/>
                  </a:lnTo>
                  <a:lnTo>
                    <a:pt x="82" y="33"/>
                  </a:lnTo>
                  <a:lnTo>
                    <a:pt x="82" y="31"/>
                  </a:lnTo>
                  <a:lnTo>
                    <a:pt x="80" y="31"/>
                  </a:lnTo>
                  <a:lnTo>
                    <a:pt x="79" y="33"/>
                  </a:lnTo>
                  <a:lnTo>
                    <a:pt x="78" y="33"/>
                  </a:lnTo>
                  <a:lnTo>
                    <a:pt x="76" y="31"/>
                  </a:lnTo>
                  <a:lnTo>
                    <a:pt x="78" y="30"/>
                  </a:lnTo>
                  <a:lnTo>
                    <a:pt x="78" y="29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5" y="30"/>
                  </a:lnTo>
                  <a:lnTo>
                    <a:pt x="86" y="29"/>
                  </a:lnTo>
                  <a:lnTo>
                    <a:pt x="84" y="29"/>
                  </a:lnTo>
                  <a:lnTo>
                    <a:pt x="84" y="27"/>
                  </a:lnTo>
                  <a:lnTo>
                    <a:pt x="82" y="27"/>
                  </a:lnTo>
                  <a:lnTo>
                    <a:pt x="84" y="25"/>
                  </a:lnTo>
                  <a:lnTo>
                    <a:pt x="84" y="24"/>
                  </a:lnTo>
                  <a:lnTo>
                    <a:pt x="86" y="2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87" y="21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18"/>
                  </a:lnTo>
                  <a:close/>
                  <a:moveTo>
                    <a:pt x="99" y="10"/>
                  </a:moveTo>
                  <a:lnTo>
                    <a:pt x="100" y="11"/>
                  </a:lnTo>
                  <a:lnTo>
                    <a:pt x="101" y="10"/>
                  </a:lnTo>
                  <a:lnTo>
                    <a:pt x="103" y="10"/>
                  </a:lnTo>
                  <a:lnTo>
                    <a:pt x="103" y="13"/>
                  </a:lnTo>
                  <a:lnTo>
                    <a:pt x="104" y="13"/>
                  </a:lnTo>
                  <a:lnTo>
                    <a:pt x="103" y="15"/>
                  </a:lnTo>
                  <a:lnTo>
                    <a:pt x="104" y="17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0" y="16"/>
                  </a:lnTo>
                  <a:lnTo>
                    <a:pt x="100" y="17"/>
                  </a:lnTo>
                  <a:lnTo>
                    <a:pt x="101" y="18"/>
                  </a:lnTo>
                  <a:lnTo>
                    <a:pt x="103" y="21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1" y="22"/>
                  </a:lnTo>
                  <a:lnTo>
                    <a:pt x="101" y="23"/>
                  </a:lnTo>
                  <a:lnTo>
                    <a:pt x="103" y="24"/>
                  </a:lnTo>
                  <a:lnTo>
                    <a:pt x="101" y="25"/>
                  </a:lnTo>
                  <a:lnTo>
                    <a:pt x="101" y="30"/>
                  </a:lnTo>
                  <a:lnTo>
                    <a:pt x="99" y="30"/>
                  </a:lnTo>
                  <a:lnTo>
                    <a:pt x="99" y="29"/>
                  </a:lnTo>
                  <a:lnTo>
                    <a:pt x="98" y="29"/>
                  </a:lnTo>
                  <a:lnTo>
                    <a:pt x="98" y="30"/>
                  </a:lnTo>
                  <a:lnTo>
                    <a:pt x="99" y="30"/>
                  </a:lnTo>
                  <a:lnTo>
                    <a:pt x="99" y="31"/>
                  </a:lnTo>
                  <a:lnTo>
                    <a:pt x="97" y="30"/>
                  </a:lnTo>
                  <a:lnTo>
                    <a:pt x="96" y="28"/>
                  </a:lnTo>
                  <a:lnTo>
                    <a:pt x="96" y="18"/>
                  </a:lnTo>
                  <a:lnTo>
                    <a:pt x="97" y="17"/>
                  </a:lnTo>
                  <a:lnTo>
                    <a:pt x="97" y="21"/>
                  </a:lnTo>
                  <a:lnTo>
                    <a:pt x="98" y="21"/>
                  </a:lnTo>
                  <a:lnTo>
                    <a:pt x="98" y="11"/>
                  </a:lnTo>
                  <a:lnTo>
                    <a:pt x="99" y="10"/>
                  </a:lnTo>
                  <a:close/>
                  <a:moveTo>
                    <a:pt x="107" y="0"/>
                  </a:moveTo>
                  <a:lnTo>
                    <a:pt x="109" y="0"/>
                  </a:lnTo>
                  <a:lnTo>
                    <a:pt x="109" y="4"/>
                  </a:lnTo>
                  <a:lnTo>
                    <a:pt x="107" y="4"/>
                  </a:lnTo>
                  <a:lnTo>
                    <a:pt x="107" y="5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3" y="4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0" y="7"/>
                  </a:lnTo>
                  <a:lnTo>
                    <a:pt x="111" y="9"/>
                  </a:lnTo>
                  <a:lnTo>
                    <a:pt x="110" y="11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0" y="15"/>
                  </a:lnTo>
                  <a:lnTo>
                    <a:pt x="105" y="15"/>
                  </a:lnTo>
                  <a:lnTo>
                    <a:pt x="104" y="13"/>
                  </a:lnTo>
                  <a:lnTo>
                    <a:pt x="104" y="11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5" y="5"/>
                  </a:lnTo>
                  <a:lnTo>
                    <a:pt x="105" y="4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7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1"/>
            <p:cNvSpPr>
              <a:spLocks noEditPoints="1"/>
            </p:cNvSpPr>
            <p:nvPr/>
          </p:nvSpPr>
          <p:spPr bwMode="auto">
            <a:xfrm>
              <a:off x="4938713" y="3895725"/>
              <a:ext cx="612775" cy="835025"/>
            </a:xfrm>
            <a:custGeom>
              <a:avLst/>
              <a:gdLst/>
              <a:ahLst/>
              <a:cxnLst>
                <a:cxn ang="0">
                  <a:pos x="96" y="98"/>
                </a:cxn>
                <a:cxn ang="0">
                  <a:pos x="85" y="92"/>
                </a:cxn>
                <a:cxn ang="0">
                  <a:pos x="319" y="59"/>
                </a:cxn>
                <a:cxn ang="0">
                  <a:pos x="277" y="51"/>
                </a:cxn>
                <a:cxn ang="0">
                  <a:pos x="220" y="40"/>
                </a:cxn>
                <a:cxn ang="0">
                  <a:pos x="125" y="43"/>
                </a:cxn>
                <a:cxn ang="0">
                  <a:pos x="332" y="55"/>
                </a:cxn>
                <a:cxn ang="0">
                  <a:pos x="313" y="45"/>
                </a:cxn>
                <a:cxn ang="0">
                  <a:pos x="322" y="42"/>
                </a:cxn>
                <a:cxn ang="0">
                  <a:pos x="305" y="41"/>
                </a:cxn>
                <a:cxn ang="0">
                  <a:pos x="313" y="30"/>
                </a:cxn>
                <a:cxn ang="0">
                  <a:pos x="148" y="19"/>
                </a:cxn>
                <a:cxn ang="0">
                  <a:pos x="174" y="28"/>
                </a:cxn>
                <a:cxn ang="0">
                  <a:pos x="181" y="53"/>
                </a:cxn>
                <a:cxn ang="0">
                  <a:pos x="212" y="71"/>
                </a:cxn>
                <a:cxn ang="0">
                  <a:pos x="237" y="78"/>
                </a:cxn>
                <a:cxn ang="0">
                  <a:pos x="271" y="58"/>
                </a:cxn>
                <a:cxn ang="0">
                  <a:pos x="288" y="48"/>
                </a:cxn>
                <a:cxn ang="0">
                  <a:pos x="314" y="61"/>
                </a:cxn>
                <a:cxn ang="0">
                  <a:pos x="333" y="76"/>
                </a:cxn>
                <a:cxn ang="0">
                  <a:pos x="345" y="82"/>
                </a:cxn>
                <a:cxn ang="0">
                  <a:pos x="334" y="65"/>
                </a:cxn>
                <a:cxn ang="0">
                  <a:pos x="352" y="97"/>
                </a:cxn>
                <a:cxn ang="0">
                  <a:pos x="360" y="134"/>
                </a:cxn>
                <a:cxn ang="0">
                  <a:pos x="370" y="185"/>
                </a:cxn>
                <a:cxn ang="0">
                  <a:pos x="375" y="246"/>
                </a:cxn>
                <a:cxn ang="0">
                  <a:pos x="373" y="298"/>
                </a:cxn>
                <a:cxn ang="0">
                  <a:pos x="353" y="294"/>
                </a:cxn>
                <a:cxn ang="0">
                  <a:pos x="313" y="314"/>
                </a:cxn>
                <a:cxn ang="0">
                  <a:pos x="273" y="336"/>
                </a:cxn>
                <a:cxn ang="0">
                  <a:pos x="270" y="349"/>
                </a:cxn>
                <a:cxn ang="0">
                  <a:pos x="284" y="384"/>
                </a:cxn>
                <a:cxn ang="0">
                  <a:pos x="321" y="421"/>
                </a:cxn>
                <a:cxn ang="0">
                  <a:pos x="329" y="447"/>
                </a:cxn>
                <a:cxn ang="0">
                  <a:pos x="291" y="476"/>
                </a:cxn>
                <a:cxn ang="0">
                  <a:pos x="292" y="506"/>
                </a:cxn>
                <a:cxn ang="0">
                  <a:pos x="268" y="501"/>
                </a:cxn>
                <a:cxn ang="0">
                  <a:pos x="216" y="518"/>
                </a:cxn>
                <a:cxn ang="0">
                  <a:pos x="192" y="513"/>
                </a:cxn>
                <a:cxn ang="0">
                  <a:pos x="173" y="512"/>
                </a:cxn>
                <a:cxn ang="0">
                  <a:pos x="123" y="500"/>
                </a:cxn>
                <a:cxn ang="0">
                  <a:pos x="111" y="503"/>
                </a:cxn>
                <a:cxn ang="0">
                  <a:pos x="74" y="508"/>
                </a:cxn>
                <a:cxn ang="0">
                  <a:pos x="78" y="461"/>
                </a:cxn>
                <a:cxn ang="0">
                  <a:pos x="85" y="415"/>
                </a:cxn>
                <a:cxn ang="0">
                  <a:pos x="49" y="410"/>
                </a:cxn>
                <a:cxn ang="0">
                  <a:pos x="21" y="380"/>
                </a:cxn>
                <a:cxn ang="0">
                  <a:pos x="11" y="353"/>
                </a:cxn>
                <a:cxn ang="0">
                  <a:pos x="15" y="320"/>
                </a:cxn>
                <a:cxn ang="0">
                  <a:pos x="5" y="288"/>
                </a:cxn>
                <a:cxn ang="0">
                  <a:pos x="10" y="243"/>
                </a:cxn>
                <a:cxn ang="0">
                  <a:pos x="22" y="230"/>
                </a:cxn>
                <a:cxn ang="0">
                  <a:pos x="43" y="207"/>
                </a:cxn>
                <a:cxn ang="0">
                  <a:pos x="50" y="162"/>
                </a:cxn>
                <a:cxn ang="0">
                  <a:pos x="54" y="109"/>
                </a:cxn>
                <a:cxn ang="0">
                  <a:pos x="102" y="120"/>
                </a:cxn>
                <a:cxn ang="0">
                  <a:pos x="112" y="95"/>
                </a:cxn>
                <a:cxn ang="0">
                  <a:pos x="168" y="110"/>
                </a:cxn>
                <a:cxn ang="0">
                  <a:pos x="131" y="77"/>
                </a:cxn>
                <a:cxn ang="0">
                  <a:pos x="121" y="56"/>
                </a:cxn>
                <a:cxn ang="0">
                  <a:pos x="118" y="19"/>
                </a:cxn>
                <a:cxn ang="0">
                  <a:pos x="106" y="3"/>
                </a:cxn>
              </a:cxnLst>
              <a:rect l="0" t="0" r="r" b="b"/>
              <a:pathLst>
                <a:path w="386" h="526">
                  <a:moveTo>
                    <a:pt x="111" y="117"/>
                  </a:moveTo>
                  <a:lnTo>
                    <a:pt x="111" y="122"/>
                  </a:lnTo>
                  <a:lnTo>
                    <a:pt x="112" y="123"/>
                  </a:lnTo>
                  <a:lnTo>
                    <a:pt x="112" y="122"/>
                  </a:lnTo>
                  <a:lnTo>
                    <a:pt x="111" y="117"/>
                  </a:lnTo>
                  <a:close/>
                  <a:moveTo>
                    <a:pt x="37" y="105"/>
                  </a:moveTo>
                  <a:lnTo>
                    <a:pt x="40" y="105"/>
                  </a:lnTo>
                  <a:lnTo>
                    <a:pt x="40" y="107"/>
                  </a:lnTo>
                  <a:lnTo>
                    <a:pt x="36" y="107"/>
                  </a:lnTo>
                  <a:lnTo>
                    <a:pt x="36" y="109"/>
                  </a:lnTo>
                  <a:lnTo>
                    <a:pt x="35" y="109"/>
                  </a:lnTo>
                  <a:lnTo>
                    <a:pt x="35" y="108"/>
                  </a:lnTo>
                  <a:lnTo>
                    <a:pt x="34" y="108"/>
                  </a:lnTo>
                  <a:lnTo>
                    <a:pt x="34" y="107"/>
                  </a:lnTo>
                  <a:lnTo>
                    <a:pt x="35" y="107"/>
                  </a:lnTo>
                  <a:lnTo>
                    <a:pt x="37" y="105"/>
                  </a:lnTo>
                  <a:close/>
                  <a:moveTo>
                    <a:pt x="50" y="99"/>
                  </a:moveTo>
                  <a:lnTo>
                    <a:pt x="52" y="101"/>
                  </a:lnTo>
                  <a:lnTo>
                    <a:pt x="43" y="102"/>
                  </a:lnTo>
                  <a:lnTo>
                    <a:pt x="44" y="101"/>
                  </a:lnTo>
                  <a:lnTo>
                    <a:pt x="50" y="99"/>
                  </a:lnTo>
                  <a:close/>
                  <a:moveTo>
                    <a:pt x="96" y="97"/>
                  </a:moveTo>
                  <a:lnTo>
                    <a:pt x="98" y="97"/>
                  </a:lnTo>
                  <a:lnTo>
                    <a:pt x="97" y="98"/>
                  </a:lnTo>
                  <a:lnTo>
                    <a:pt x="96" y="98"/>
                  </a:lnTo>
                  <a:lnTo>
                    <a:pt x="96" y="97"/>
                  </a:lnTo>
                  <a:close/>
                  <a:moveTo>
                    <a:pt x="65" y="97"/>
                  </a:moveTo>
                  <a:lnTo>
                    <a:pt x="67" y="97"/>
                  </a:lnTo>
                  <a:lnTo>
                    <a:pt x="66" y="98"/>
                  </a:lnTo>
                  <a:lnTo>
                    <a:pt x="65" y="97"/>
                  </a:lnTo>
                  <a:close/>
                  <a:moveTo>
                    <a:pt x="56" y="97"/>
                  </a:moveTo>
                  <a:lnTo>
                    <a:pt x="63" y="97"/>
                  </a:lnTo>
                  <a:lnTo>
                    <a:pt x="63" y="98"/>
                  </a:lnTo>
                  <a:lnTo>
                    <a:pt x="61" y="98"/>
                  </a:lnTo>
                  <a:lnTo>
                    <a:pt x="55" y="99"/>
                  </a:lnTo>
                  <a:lnTo>
                    <a:pt x="54" y="98"/>
                  </a:lnTo>
                  <a:lnTo>
                    <a:pt x="56" y="97"/>
                  </a:lnTo>
                  <a:close/>
                  <a:moveTo>
                    <a:pt x="68" y="95"/>
                  </a:moveTo>
                  <a:lnTo>
                    <a:pt x="74" y="95"/>
                  </a:lnTo>
                  <a:lnTo>
                    <a:pt x="74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8" y="97"/>
                  </a:lnTo>
                  <a:lnTo>
                    <a:pt x="68" y="95"/>
                  </a:lnTo>
                  <a:close/>
                  <a:moveTo>
                    <a:pt x="78" y="93"/>
                  </a:moveTo>
                  <a:lnTo>
                    <a:pt x="83" y="93"/>
                  </a:lnTo>
                  <a:lnTo>
                    <a:pt x="81" y="95"/>
                  </a:lnTo>
                  <a:lnTo>
                    <a:pt x="77" y="95"/>
                  </a:lnTo>
                  <a:lnTo>
                    <a:pt x="78" y="93"/>
                  </a:lnTo>
                  <a:close/>
                  <a:moveTo>
                    <a:pt x="85" y="92"/>
                  </a:moveTo>
                  <a:lnTo>
                    <a:pt x="87" y="92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5" y="92"/>
                  </a:lnTo>
                  <a:close/>
                  <a:moveTo>
                    <a:pt x="236" y="76"/>
                  </a:moveTo>
                  <a:lnTo>
                    <a:pt x="237" y="77"/>
                  </a:lnTo>
                  <a:lnTo>
                    <a:pt x="236" y="80"/>
                  </a:lnTo>
                  <a:lnTo>
                    <a:pt x="236" y="78"/>
                  </a:lnTo>
                  <a:lnTo>
                    <a:pt x="235" y="78"/>
                  </a:lnTo>
                  <a:lnTo>
                    <a:pt x="235" y="80"/>
                  </a:lnTo>
                  <a:lnTo>
                    <a:pt x="234" y="80"/>
                  </a:lnTo>
                  <a:lnTo>
                    <a:pt x="233" y="79"/>
                  </a:lnTo>
                  <a:lnTo>
                    <a:pt x="236" y="76"/>
                  </a:lnTo>
                  <a:close/>
                  <a:moveTo>
                    <a:pt x="242" y="71"/>
                  </a:moveTo>
                  <a:lnTo>
                    <a:pt x="240" y="73"/>
                  </a:lnTo>
                  <a:lnTo>
                    <a:pt x="240" y="72"/>
                  </a:lnTo>
                  <a:lnTo>
                    <a:pt x="242" y="71"/>
                  </a:lnTo>
                  <a:close/>
                  <a:moveTo>
                    <a:pt x="243" y="70"/>
                  </a:moveTo>
                  <a:lnTo>
                    <a:pt x="242" y="71"/>
                  </a:lnTo>
                  <a:lnTo>
                    <a:pt x="243" y="70"/>
                  </a:lnTo>
                  <a:close/>
                  <a:moveTo>
                    <a:pt x="316" y="58"/>
                  </a:moveTo>
                  <a:lnTo>
                    <a:pt x="316" y="60"/>
                  </a:lnTo>
                  <a:lnTo>
                    <a:pt x="317" y="60"/>
                  </a:lnTo>
                  <a:lnTo>
                    <a:pt x="317" y="59"/>
                  </a:lnTo>
                  <a:lnTo>
                    <a:pt x="319" y="59"/>
                  </a:lnTo>
                  <a:lnTo>
                    <a:pt x="320" y="60"/>
                  </a:lnTo>
                  <a:lnTo>
                    <a:pt x="320" y="61"/>
                  </a:lnTo>
                  <a:lnTo>
                    <a:pt x="316" y="61"/>
                  </a:lnTo>
                  <a:lnTo>
                    <a:pt x="315" y="60"/>
                  </a:lnTo>
                  <a:lnTo>
                    <a:pt x="315" y="59"/>
                  </a:lnTo>
                  <a:lnTo>
                    <a:pt x="316" y="58"/>
                  </a:lnTo>
                  <a:close/>
                  <a:moveTo>
                    <a:pt x="330" y="55"/>
                  </a:moveTo>
                  <a:lnTo>
                    <a:pt x="332" y="55"/>
                  </a:lnTo>
                  <a:lnTo>
                    <a:pt x="332" y="56"/>
                  </a:lnTo>
                  <a:lnTo>
                    <a:pt x="329" y="56"/>
                  </a:lnTo>
                  <a:lnTo>
                    <a:pt x="330" y="55"/>
                  </a:lnTo>
                  <a:close/>
                  <a:moveTo>
                    <a:pt x="308" y="55"/>
                  </a:moveTo>
                  <a:lnTo>
                    <a:pt x="309" y="56"/>
                  </a:lnTo>
                  <a:lnTo>
                    <a:pt x="308" y="56"/>
                  </a:lnTo>
                  <a:lnTo>
                    <a:pt x="308" y="55"/>
                  </a:lnTo>
                  <a:close/>
                  <a:moveTo>
                    <a:pt x="277" y="52"/>
                  </a:moveTo>
                  <a:lnTo>
                    <a:pt x="277" y="53"/>
                  </a:lnTo>
                  <a:lnTo>
                    <a:pt x="276" y="53"/>
                  </a:lnTo>
                  <a:lnTo>
                    <a:pt x="277" y="52"/>
                  </a:lnTo>
                  <a:close/>
                  <a:moveTo>
                    <a:pt x="277" y="51"/>
                  </a:moveTo>
                  <a:lnTo>
                    <a:pt x="277" y="52"/>
                  </a:lnTo>
                  <a:lnTo>
                    <a:pt x="277" y="51"/>
                  </a:lnTo>
                  <a:close/>
                  <a:moveTo>
                    <a:pt x="278" y="49"/>
                  </a:moveTo>
                  <a:lnTo>
                    <a:pt x="278" y="51"/>
                  </a:lnTo>
                  <a:lnTo>
                    <a:pt x="277" y="51"/>
                  </a:lnTo>
                  <a:lnTo>
                    <a:pt x="278" y="49"/>
                  </a:lnTo>
                  <a:close/>
                  <a:moveTo>
                    <a:pt x="282" y="42"/>
                  </a:moveTo>
                  <a:lnTo>
                    <a:pt x="282" y="43"/>
                  </a:lnTo>
                  <a:lnTo>
                    <a:pt x="284" y="46"/>
                  </a:lnTo>
                  <a:lnTo>
                    <a:pt x="297" y="46"/>
                  </a:lnTo>
                  <a:lnTo>
                    <a:pt x="298" y="47"/>
                  </a:lnTo>
                  <a:lnTo>
                    <a:pt x="297" y="48"/>
                  </a:lnTo>
                  <a:lnTo>
                    <a:pt x="296" y="48"/>
                  </a:lnTo>
                  <a:lnTo>
                    <a:pt x="291" y="47"/>
                  </a:lnTo>
                  <a:lnTo>
                    <a:pt x="288" y="47"/>
                  </a:lnTo>
                  <a:lnTo>
                    <a:pt x="288" y="48"/>
                  </a:lnTo>
                  <a:lnTo>
                    <a:pt x="286" y="48"/>
                  </a:lnTo>
                  <a:lnTo>
                    <a:pt x="285" y="47"/>
                  </a:lnTo>
                  <a:lnTo>
                    <a:pt x="285" y="48"/>
                  </a:lnTo>
                  <a:lnTo>
                    <a:pt x="284" y="48"/>
                  </a:lnTo>
                  <a:lnTo>
                    <a:pt x="284" y="49"/>
                  </a:lnTo>
                  <a:lnTo>
                    <a:pt x="283" y="49"/>
                  </a:lnTo>
                  <a:lnTo>
                    <a:pt x="282" y="51"/>
                  </a:lnTo>
                  <a:lnTo>
                    <a:pt x="280" y="51"/>
                  </a:lnTo>
                  <a:lnTo>
                    <a:pt x="280" y="49"/>
                  </a:lnTo>
                  <a:lnTo>
                    <a:pt x="278" y="49"/>
                  </a:lnTo>
                  <a:lnTo>
                    <a:pt x="278" y="48"/>
                  </a:lnTo>
                  <a:lnTo>
                    <a:pt x="280" y="43"/>
                  </a:lnTo>
                  <a:lnTo>
                    <a:pt x="282" y="42"/>
                  </a:lnTo>
                  <a:close/>
                  <a:moveTo>
                    <a:pt x="220" y="40"/>
                  </a:moveTo>
                  <a:lnTo>
                    <a:pt x="222" y="40"/>
                  </a:lnTo>
                  <a:lnTo>
                    <a:pt x="226" y="41"/>
                  </a:lnTo>
                  <a:lnTo>
                    <a:pt x="228" y="43"/>
                  </a:lnTo>
                  <a:lnTo>
                    <a:pt x="230" y="48"/>
                  </a:lnTo>
                  <a:lnTo>
                    <a:pt x="226" y="47"/>
                  </a:lnTo>
                  <a:lnTo>
                    <a:pt x="224" y="48"/>
                  </a:lnTo>
                  <a:lnTo>
                    <a:pt x="222" y="48"/>
                  </a:lnTo>
                  <a:lnTo>
                    <a:pt x="221" y="47"/>
                  </a:lnTo>
                  <a:lnTo>
                    <a:pt x="222" y="46"/>
                  </a:lnTo>
                  <a:lnTo>
                    <a:pt x="221" y="46"/>
                  </a:lnTo>
                  <a:lnTo>
                    <a:pt x="221" y="45"/>
                  </a:lnTo>
                  <a:lnTo>
                    <a:pt x="220" y="45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8" y="45"/>
                  </a:lnTo>
                  <a:lnTo>
                    <a:pt x="217" y="45"/>
                  </a:lnTo>
                  <a:lnTo>
                    <a:pt x="218" y="41"/>
                  </a:lnTo>
                  <a:lnTo>
                    <a:pt x="220" y="40"/>
                  </a:lnTo>
                  <a:close/>
                  <a:moveTo>
                    <a:pt x="128" y="40"/>
                  </a:moveTo>
                  <a:lnTo>
                    <a:pt x="131" y="40"/>
                  </a:lnTo>
                  <a:lnTo>
                    <a:pt x="131" y="41"/>
                  </a:lnTo>
                  <a:lnTo>
                    <a:pt x="128" y="45"/>
                  </a:lnTo>
                  <a:lnTo>
                    <a:pt x="125" y="45"/>
                  </a:lnTo>
                  <a:lnTo>
                    <a:pt x="124" y="43"/>
                  </a:lnTo>
                  <a:lnTo>
                    <a:pt x="125" y="43"/>
                  </a:lnTo>
                  <a:lnTo>
                    <a:pt x="125" y="42"/>
                  </a:lnTo>
                  <a:lnTo>
                    <a:pt x="124" y="42"/>
                  </a:lnTo>
                  <a:lnTo>
                    <a:pt x="127" y="41"/>
                  </a:lnTo>
                  <a:lnTo>
                    <a:pt x="128" y="40"/>
                  </a:lnTo>
                  <a:close/>
                  <a:moveTo>
                    <a:pt x="119" y="37"/>
                  </a:moveTo>
                  <a:lnTo>
                    <a:pt x="119" y="40"/>
                  </a:lnTo>
                  <a:lnTo>
                    <a:pt x="118" y="42"/>
                  </a:lnTo>
                  <a:lnTo>
                    <a:pt x="116" y="42"/>
                  </a:lnTo>
                  <a:lnTo>
                    <a:pt x="116" y="40"/>
                  </a:lnTo>
                  <a:lnTo>
                    <a:pt x="117" y="39"/>
                  </a:lnTo>
                  <a:lnTo>
                    <a:pt x="119" y="37"/>
                  </a:lnTo>
                  <a:close/>
                  <a:moveTo>
                    <a:pt x="327" y="35"/>
                  </a:moveTo>
                  <a:lnTo>
                    <a:pt x="330" y="39"/>
                  </a:lnTo>
                  <a:lnTo>
                    <a:pt x="329" y="41"/>
                  </a:lnTo>
                  <a:lnTo>
                    <a:pt x="327" y="42"/>
                  </a:lnTo>
                  <a:lnTo>
                    <a:pt x="326" y="43"/>
                  </a:lnTo>
                  <a:lnTo>
                    <a:pt x="326" y="47"/>
                  </a:lnTo>
                  <a:lnTo>
                    <a:pt x="327" y="47"/>
                  </a:lnTo>
                  <a:lnTo>
                    <a:pt x="327" y="48"/>
                  </a:lnTo>
                  <a:lnTo>
                    <a:pt x="328" y="48"/>
                  </a:lnTo>
                  <a:lnTo>
                    <a:pt x="330" y="49"/>
                  </a:lnTo>
                  <a:lnTo>
                    <a:pt x="332" y="52"/>
                  </a:lnTo>
                  <a:lnTo>
                    <a:pt x="333" y="53"/>
                  </a:lnTo>
                  <a:lnTo>
                    <a:pt x="333" y="54"/>
                  </a:lnTo>
                  <a:lnTo>
                    <a:pt x="332" y="55"/>
                  </a:lnTo>
                  <a:lnTo>
                    <a:pt x="332" y="54"/>
                  </a:lnTo>
                  <a:lnTo>
                    <a:pt x="328" y="54"/>
                  </a:lnTo>
                  <a:lnTo>
                    <a:pt x="329" y="53"/>
                  </a:lnTo>
                  <a:lnTo>
                    <a:pt x="322" y="53"/>
                  </a:lnTo>
                  <a:lnTo>
                    <a:pt x="322" y="54"/>
                  </a:lnTo>
                  <a:lnTo>
                    <a:pt x="320" y="55"/>
                  </a:lnTo>
                  <a:lnTo>
                    <a:pt x="319" y="56"/>
                  </a:lnTo>
                  <a:lnTo>
                    <a:pt x="319" y="58"/>
                  </a:lnTo>
                  <a:lnTo>
                    <a:pt x="315" y="58"/>
                  </a:lnTo>
                  <a:lnTo>
                    <a:pt x="315" y="59"/>
                  </a:lnTo>
                  <a:lnTo>
                    <a:pt x="311" y="59"/>
                  </a:lnTo>
                  <a:lnTo>
                    <a:pt x="310" y="58"/>
                  </a:lnTo>
                  <a:lnTo>
                    <a:pt x="310" y="56"/>
                  </a:lnTo>
                  <a:lnTo>
                    <a:pt x="309" y="56"/>
                  </a:lnTo>
                  <a:lnTo>
                    <a:pt x="309" y="55"/>
                  </a:lnTo>
                  <a:lnTo>
                    <a:pt x="307" y="54"/>
                  </a:lnTo>
                  <a:lnTo>
                    <a:pt x="307" y="52"/>
                  </a:lnTo>
                  <a:lnTo>
                    <a:pt x="308" y="51"/>
                  </a:lnTo>
                  <a:lnTo>
                    <a:pt x="313" y="51"/>
                  </a:lnTo>
                  <a:lnTo>
                    <a:pt x="311" y="49"/>
                  </a:lnTo>
                  <a:lnTo>
                    <a:pt x="311" y="48"/>
                  </a:lnTo>
                  <a:lnTo>
                    <a:pt x="310" y="47"/>
                  </a:lnTo>
                  <a:lnTo>
                    <a:pt x="308" y="47"/>
                  </a:lnTo>
                  <a:lnTo>
                    <a:pt x="310" y="45"/>
                  </a:lnTo>
                  <a:lnTo>
                    <a:pt x="313" y="45"/>
                  </a:lnTo>
                  <a:lnTo>
                    <a:pt x="313" y="43"/>
                  </a:lnTo>
                  <a:lnTo>
                    <a:pt x="311" y="42"/>
                  </a:lnTo>
                  <a:lnTo>
                    <a:pt x="311" y="41"/>
                  </a:lnTo>
                  <a:lnTo>
                    <a:pt x="309" y="41"/>
                  </a:lnTo>
                  <a:lnTo>
                    <a:pt x="308" y="40"/>
                  </a:lnTo>
                  <a:lnTo>
                    <a:pt x="308" y="39"/>
                  </a:lnTo>
                  <a:lnTo>
                    <a:pt x="309" y="39"/>
                  </a:lnTo>
                  <a:lnTo>
                    <a:pt x="311" y="37"/>
                  </a:lnTo>
                  <a:lnTo>
                    <a:pt x="313" y="37"/>
                  </a:lnTo>
                  <a:lnTo>
                    <a:pt x="313" y="39"/>
                  </a:lnTo>
                  <a:lnTo>
                    <a:pt x="314" y="39"/>
                  </a:lnTo>
                  <a:lnTo>
                    <a:pt x="314" y="40"/>
                  </a:lnTo>
                  <a:lnTo>
                    <a:pt x="315" y="40"/>
                  </a:lnTo>
                  <a:lnTo>
                    <a:pt x="314" y="39"/>
                  </a:lnTo>
                  <a:lnTo>
                    <a:pt x="315" y="37"/>
                  </a:lnTo>
                  <a:lnTo>
                    <a:pt x="315" y="36"/>
                  </a:lnTo>
                  <a:lnTo>
                    <a:pt x="317" y="36"/>
                  </a:lnTo>
                  <a:lnTo>
                    <a:pt x="316" y="37"/>
                  </a:lnTo>
                  <a:lnTo>
                    <a:pt x="316" y="40"/>
                  </a:lnTo>
                  <a:lnTo>
                    <a:pt x="317" y="40"/>
                  </a:lnTo>
                  <a:lnTo>
                    <a:pt x="317" y="39"/>
                  </a:lnTo>
                  <a:lnTo>
                    <a:pt x="319" y="39"/>
                  </a:lnTo>
                  <a:lnTo>
                    <a:pt x="319" y="41"/>
                  </a:lnTo>
                  <a:lnTo>
                    <a:pt x="320" y="42"/>
                  </a:lnTo>
                  <a:lnTo>
                    <a:pt x="322" y="42"/>
                  </a:lnTo>
                  <a:lnTo>
                    <a:pt x="323" y="41"/>
                  </a:lnTo>
                  <a:lnTo>
                    <a:pt x="323" y="39"/>
                  </a:lnTo>
                  <a:lnTo>
                    <a:pt x="322" y="39"/>
                  </a:lnTo>
                  <a:lnTo>
                    <a:pt x="322" y="37"/>
                  </a:lnTo>
                  <a:lnTo>
                    <a:pt x="323" y="37"/>
                  </a:lnTo>
                  <a:lnTo>
                    <a:pt x="323" y="36"/>
                  </a:lnTo>
                  <a:lnTo>
                    <a:pt x="322" y="37"/>
                  </a:lnTo>
                  <a:lnTo>
                    <a:pt x="320" y="37"/>
                  </a:lnTo>
                  <a:lnTo>
                    <a:pt x="320" y="36"/>
                  </a:lnTo>
                  <a:lnTo>
                    <a:pt x="321" y="36"/>
                  </a:lnTo>
                  <a:lnTo>
                    <a:pt x="327" y="35"/>
                  </a:lnTo>
                  <a:close/>
                  <a:moveTo>
                    <a:pt x="317" y="34"/>
                  </a:moveTo>
                  <a:lnTo>
                    <a:pt x="319" y="34"/>
                  </a:lnTo>
                  <a:lnTo>
                    <a:pt x="319" y="35"/>
                  </a:lnTo>
                  <a:lnTo>
                    <a:pt x="320" y="36"/>
                  </a:lnTo>
                  <a:lnTo>
                    <a:pt x="319" y="36"/>
                  </a:lnTo>
                  <a:lnTo>
                    <a:pt x="317" y="35"/>
                  </a:lnTo>
                  <a:lnTo>
                    <a:pt x="317" y="34"/>
                  </a:lnTo>
                  <a:close/>
                  <a:moveTo>
                    <a:pt x="307" y="34"/>
                  </a:moveTo>
                  <a:lnTo>
                    <a:pt x="308" y="34"/>
                  </a:lnTo>
                  <a:lnTo>
                    <a:pt x="308" y="35"/>
                  </a:lnTo>
                  <a:lnTo>
                    <a:pt x="307" y="35"/>
                  </a:lnTo>
                  <a:lnTo>
                    <a:pt x="307" y="39"/>
                  </a:lnTo>
                  <a:lnTo>
                    <a:pt x="305" y="40"/>
                  </a:lnTo>
                  <a:lnTo>
                    <a:pt x="305" y="41"/>
                  </a:lnTo>
                  <a:lnTo>
                    <a:pt x="304" y="41"/>
                  </a:lnTo>
                  <a:lnTo>
                    <a:pt x="305" y="36"/>
                  </a:lnTo>
                  <a:lnTo>
                    <a:pt x="305" y="35"/>
                  </a:lnTo>
                  <a:lnTo>
                    <a:pt x="307" y="34"/>
                  </a:lnTo>
                  <a:close/>
                  <a:moveTo>
                    <a:pt x="317" y="28"/>
                  </a:moveTo>
                  <a:lnTo>
                    <a:pt x="319" y="28"/>
                  </a:lnTo>
                  <a:lnTo>
                    <a:pt x="320" y="29"/>
                  </a:lnTo>
                  <a:lnTo>
                    <a:pt x="320" y="30"/>
                  </a:lnTo>
                  <a:lnTo>
                    <a:pt x="319" y="30"/>
                  </a:lnTo>
                  <a:lnTo>
                    <a:pt x="317" y="31"/>
                  </a:lnTo>
                  <a:lnTo>
                    <a:pt x="317" y="34"/>
                  </a:lnTo>
                  <a:lnTo>
                    <a:pt x="316" y="34"/>
                  </a:lnTo>
                  <a:lnTo>
                    <a:pt x="316" y="35"/>
                  </a:lnTo>
                  <a:lnTo>
                    <a:pt x="315" y="35"/>
                  </a:lnTo>
                  <a:lnTo>
                    <a:pt x="315" y="36"/>
                  </a:lnTo>
                  <a:lnTo>
                    <a:pt x="314" y="37"/>
                  </a:lnTo>
                  <a:lnTo>
                    <a:pt x="313" y="37"/>
                  </a:lnTo>
                  <a:lnTo>
                    <a:pt x="311" y="36"/>
                  </a:lnTo>
                  <a:lnTo>
                    <a:pt x="313" y="35"/>
                  </a:lnTo>
                  <a:lnTo>
                    <a:pt x="313" y="34"/>
                  </a:lnTo>
                  <a:lnTo>
                    <a:pt x="314" y="33"/>
                  </a:lnTo>
                  <a:lnTo>
                    <a:pt x="314" y="31"/>
                  </a:lnTo>
                  <a:lnTo>
                    <a:pt x="311" y="31"/>
                  </a:lnTo>
                  <a:lnTo>
                    <a:pt x="311" y="30"/>
                  </a:lnTo>
                  <a:lnTo>
                    <a:pt x="313" y="30"/>
                  </a:lnTo>
                  <a:lnTo>
                    <a:pt x="317" y="28"/>
                  </a:lnTo>
                  <a:close/>
                  <a:moveTo>
                    <a:pt x="104" y="28"/>
                  </a:moveTo>
                  <a:lnTo>
                    <a:pt x="106" y="31"/>
                  </a:lnTo>
                  <a:lnTo>
                    <a:pt x="108" y="33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3" y="30"/>
                  </a:lnTo>
                  <a:lnTo>
                    <a:pt x="104" y="28"/>
                  </a:lnTo>
                  <a:close/>
                  <a:moveTo>
                    <a:pt x="110" y="23"/>
                  </a:moveTo>
                  <a:lnTo>
                    <a:pt x="114" y="23"/>
                  </a:lnTo>
                  <a:lnTo>
                    <a:pt x="116" y="25"/>
                  </a:lnTo>
                  <a:lnTo>
                    <a:pt x="115" y="27"/>
                  </a:lnTo>
                  <a:lnTo>
                    <a:pt x="115" y="28"/>
                  </a:lnTo>
                  <a:lnTo>
                    <a:pt x="110" y="28"/>
                  </a:lnTo>
                  <a:lnTo>
                    <a:pt x="108" y="27"/>
                  </a:lnTo>
                  <a:lnTo>
                    <a:pt x="108" y="24"/>
                  </a:lnTo>
                  <a:lnTo>
                    <a:pt x="109" y="24"/>
                  </a:lnTo>
                  <a:lnTo>
                    <a:pt x="110" y="23"/>
                  </a:lnTo>
                  <a:close/>
                  <a:moveTo>
                    <a:pt x="124" y="12"/>
                  </a:moveTo>
                  <a:lnTo>
                    <a:pt x="129" y="12"/>
                  </a:lnTo>
                  <a:lnTo>
                    <a:pt x="131" y="15"/>
                  </a:lnTo>
                  <a:lnTo>
                    <a:pt x="141" y="16"/>
                  </a:lnTo>
                  <a:lnTo>
                    <a:pt x="142" y="17"/>
                  </a:lnTo>
                  <a:lnTo>
                    <a:pt x="142" y="19"/>
                  </a:lnTo>
                  <a:lnTo>
                    <a:pt x="148" y="19"/>
                  </a:lnTo>
                  <a:lnTo>
                    <a:pt x="148" y="18"/>
                  </a:lnTo>
                  <a:lnTo>
                    <a:pt x="149" y="18"/>
                  </a:lnTo>
                  <a:lnTo>
                    <a:pt x="149" y="19"/>
                  </a:lnTo>
                  <a:lnTo>
                    <a:pt x="152" y="19"/>
                  </a:lnTo>
                  <a:lnTo>
                    <a:pt x="154" y="18"/>
                  </a:lnTo>
                  <a:lnTo>
                    <a:pt x="155" y="17"/>
                  </a:lnTo>
                  <a:lnTo>
                    <a:pt x="156" y="17"/>
                  </a:lnTo>
                  <a:lnTo>
                    <a:pt x="156" y="16"/>
                  </a:lnTo>
                  <a:lnTo>
                    <a:pt x="158" y="15"/>
                  </a:lnTo>
                  <a:lnTo>
                    <a:pt x="158" y="18"/>
                  </a:lnTo>
                  <a:lnTo>
                    <a:pt x="162" y="18"/>
                  </a:lnTo>
                  <a:lnTo>
                    <a:pt x="164" y="19"/>
                  </a:lnTo>
                  <a:lnTo>
                    <a:pt x="165" y="19"/>
                  </a:lnTo>
                  <a:lnTo>
                    <a:pt x="167" y="22"/>
                  </a:lnTo>
                  <a:lnTo>
                    <a:pt x="167" y="23"/>
                  </a:lnTo>
                  <a:lnTo>
                    <a:pt x="168" y="23"/>
                  </a:lnTo>
                  <a:lnTo>
                    <a:pt x="171" y="22"/>
                  </a:lnTo>
                  <a:lnTo>
                    <a:pt x="171" y="21"/>
                  </a:lnTo>
                  <a:lnTo>
                    <a:pt x="173" y="22"/>
                  </a:lnTo>
                  <a:lnTo>
                    <a:pt x="173" y="23"/>
                  </a:lnTo>
                  <a:lnTo>
                    <a:pt x="174" y="25"/>
                  </a:lnTo>
                  <a:lnTo>
                    <a:pt x="174" y="27"/>
                  </a:lnTo>
                  <a:lnTo>
                    <a:pt x="175" y="27"/>
                  </a:lnTo>
                  <a:lnTo>
                    <a:pt x="175" y="28"/>
                  </a:lnTo>
                  <a:lnTo>
                    <a:pt x="174" y="28"/>
                  </a:lnTo>
                  <a:lnTo>
                    <a:pt x="173" y="27"/>
                  </a:lnTo>
                  <a:lnTo>
                    <a:pt x="173" y="28"/>
                  </a:lnTo>
                  <a:lnTo>
                    <a:pt x="172" y="28"/>
                  </a:lnTo>
                  <a:lnTo>
                    <a:pt x="172" y="29"/>
                  </a:lnTo>
                  <a:lnTo>
                    <a:pt x="174" y="29"/>
                  </a:lnTo>
                  <a:lnTo>
                    <a:pt x="175" y="30"/>
                  </a:lnTo>
                  <a:lnTo>
                    <a:pt x="175" y="29"/>
                  </a:lnTo>
                  <a:lnTo>
                    <a:pt x="177" y="29"/>
                  </a:lnTo>
                  <a:lnTo>
                    <a:pt x="177" y="36"/>
                  </a:lnTo>
                  <a:lnTo>
                    <a:pt x="175" y="37"/>
                  </a:lnTo>
                  <a:lnTo>
                    <a:pt x="175" y="40"/>
                  </a:lnTo>
                  <a:lnTo>
                    <a:pt x="174" y="40"/>
                  </a:lnTo>
                  <a:lnTo>
                    <a:pt x="172" y="42"/>
                  </a:lnTo>
                  <a:lnTo>
                    <a:pt x="170" y="43"/>
                  </a:lnTo>
                  <a:lnTo>
                    <a:pt x="168" y="43"/>
                  </a:lnTo>
                  <a:lnTo>
                    <a:pt x="170" y="45"/>
                  </a:lnTo>
                  <a:lnTo>
                    <a:pt x="180" y="42"/>
                  </a:lnTo>
                  <a:lnTo>
                    <a:pt x="181" y="42"/>
                  </a:lnTo>
                  <a:lnTo>
                    <a:pt x="184" y="45"/>
                  </a:lnTo>
                  <a:lnTo>
                    <a:pt x="183" y="46"/>
                  </a:lnTo>
                  <a:lnTo>
                    <a:pt x="183" y="51"/>
                  </a:lnTo>
                  <a:lnTo>
                    <a:pt x="180" y="51"/>
                  </a:lnTo>
                  <a:lnTo>
                    <a:pt x="181" y="52"/>
                  </a:lnTo>
                  <a:lnTo>
                    <a:pt x="180" y="52"/>
                  </a:lnTo>
                  <a:lnTo>
                    <a:pt x="181" y="53"/>
                  </a:lnTo>
                  <a:lnTo>
                    <a:pt x="181" y="54"/>
                  </a:lnTo>
                  <a:lnTo>
                    <a:pt x="183" y="53"/>
                  </a:lnTo>
                  <a:lnTo>
                    <a:pt x="184" y="51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7" y="47"/>
                  </a:lnTo>
                  <a:lnTo>
                    <a:pt x="187" y="46"/>
                  </a:lnTo>
                  <a:lnTo>
                    <a:pt x="190" y="46"/>
                  </a:lnTo>
                  <a:lnTo>
                    <a:pt x="191" y="47"/>
                  </a:lnTo>
                  <a:lnTo>
                    <a:pt x="201" y="52"/>
                  </a:lnTo>
                  <a:lnTo>
                    <a:pt x="204" y="55"/>
                  </a:lnTo>
                  <a:lnTo>
                    <a:pt x="208" y="55"/>
                  </a:lnTo>
                  <a:lnTo>
                    <a:pt x="211" y="52"/>
                  </a:lnTo>
                  <a:lnTo>
                    <a:pt x="212" y="52"/>
                  </a:lnTo>
                  <a:lnTo>
                    <a:pt x="215" y="51"/>
                  </a:lnTo>
                  <a:lnTo>
                    <a:pt x="217" y="51"/>
                  </a:lnTo>
                  <a:lnTo>
                    <a:pt x="218" y="52"/>
                  </a:lnTo>
                  <a:lnTo>
                    <a:pt x="222" y="49"/>
                  </a:lnTo>
                  <a:lnTo>
                    <a:pt x="223" y="51"/>
                  </a:lnTo>
                  <a:lnTo>
                    <a:pt x="221" y="52"/>
                  </a:lnTo>
                  <a:lnTo>
                    <a:pt x="221" y="64"/>
                  </a:lnTo>
                  <a:lnTo>
                    <a:pt x="220" y="64"/>
                  </a:lnTo>
                  <a:lnTo>
                    <a:pt x="220" y="65"/>
                  </a:lnTo>
                  <a:lnTo>
                    <a:pt x="215" y="68"/>
                  </a:lnTo>
                  <a:lnTo>
                    <a:pt x="212" y="71"/>
                  </a:lnTo>
                  <a:lnTo>
                    <a:pt x="209" y="71"/>
                  </a:lnTo>
                  <a:lnTo>
                    <a:pt x="206" y="74"/>
                  </a:lnTo>
                  <a:lnTo>
                    <a:pt x="208" y="76"/>
                  </a:lnTo>
                  <a:lnTo>
                    <a:pt x="208" y="77"/>
                  </a:lnTo>
                  <a:lnTo>
                    <a:pt x="209" y="78"/>
                  </a:lnTo>
                  <a:lnTo>
                    <a:pt x="211" y="78"/>
                  </a:lnTo>
                  <a:lnTo>
                    <a:pt x="212" y="79"/>
                  </a:lnTo>
                  <a:lnTo>
                    <a:pt x="212" y="80"/>
                  </a:lnTo>
                  <a:lnTo>
                    <a:pt x="215" y="80"/>
                  </a:lnTo>
                  <a:lnTo>
                    <a:pt x="217" y="78"/>
                  </a:lnTo>
                  <a:lnTo>
                    <a:pt x="220" y="77"/>
                  </a:lnTo>
                  <a:lnTo>
                    <a:pt x="226" y="77"/>
                  </a:lnTo>
                  <a:lnTo>
                    <a:pt x="226" y="79"/>
                  </a:lnTo>
                  <a:lnTo>
                    <a:pt x="228" y="79"/>
                  </a:lnTo>
                  <a:lnTo>
                    <a:pt x="227" y="82"/>
                  </a:lnTo>
                  <a:lnTo>
                    <a:pt x="228" y="83"/>
                  </a:lnTo>
                  <a:lnTo>
                    <a:pt x="229" y="83"/>
                  </a:lnTo>
                  <a:lnTo>
                    <a:pt x="232" y="80"/>
                  </a:lnTo>
                  <a:lnTo>
                    <a:pt x="232" y="82"/>
                  </a:lnTo>
                  <a:lnTo>
                    <a:pt x="233" y="83"/>
                  </a:lnTo>
                  <a:lnTo>
                    <a:pt x="234" y="83"/>
                  </a:lnTo>
                  <a:lnTo>
                    <a:pt x="236" y="85"/>
                  </a:lnTo>
                  <a:lnTo>
                    <a:pt x="236" y="83"/>
                  </a:lnTo>
                  <a:lnTo>
                    <a:pt x="237" y="82"/>
                  </a:lnTo>
                  <a:lnTo>
                    <a:pt x="237" y="78"/>
                  </a:lnTo>
                  <a:lnTo>
                    <a:pt x="239" y="77"/>
                  </a:lnTo>
                  <a:lnTo>
                    <a:pt x="239" y="76"/>
                  </a:lnTo>
                  <a:lnTo>
                    <a:pt x="241" y="76"/>
                  </a:lnTo>
                  <a:lnTo>
                    <a:pt x="242" y="73"/>
                  </a:lnTo>
                  <a:lnTo>
                    <a:pt x="243" y="73"/>
                  </a:lnTo>
                  <a:lnTo>
                    <a:pt x="243" y="70"/>
                  </a:lnTo>
                  <a:lnTo>
                    <a:pt x="245" y="67"/>
                  </a:lnTo>
                  <a:lnTo>
                    <a:pt x="246" y="67"/>
                  </a:lnTo>
                  <a:lnTo>
                    <a:pt x="248" y="66"/>
                  </a:lnTo>
                  <a:lnTo>
                    <a:pt x="252" y="67"/>
                  </a:lnTo>
                  <a:lnTo>
                    <a:pt x="261" y="65"/>
                  </a:lnTo>
                  <a:lnTo>
                    <a:pt x="262" y="64"/>
                  </a:lnTo>
                  <a:lnTo>
                    <a:pt x="264" y="66"/>
                  </a:lnTo>
                  <a:lnTo>
                    <a:pt x="262" y="68"/>
                  </a:lnTo>
                  <a:lnTo>
                    <a:pt x="262" y="70"/>
                  </a:lnTo>
                  <a:lnTo>
                    <a:pt x="264" y="71"/>
                  </a:lnTo>
                  <a:lnTo>
                    <a:pt x="264" y="66"/>
                  </a:lnTo>
                  <a:lnTo>
                    <a:pt x="265" y="66"/>
                  </a:lnTo>
                  <a:lnTo>
                    <a:pt x="265" y="65"/>
                  </a:lnTo>
                  <a:lnTo>
                    <a:pt x="264" y="65"/>
                  </a:lnTo>
                  <a:lnTo>
                    <a:pt x="265" y="62"/>
                  </a:lnTo>
                  <a:lnTo>
                    <a:pt x="266" y="62"/>
                  </a:lnTo>
                  <a:lnTo>
                    <a:pt x="267" y="60"/>
                  </a:lnTo>
                  <a:lnTo>
                    <a:pt x="268" y="60"/>
                  </a:lnTo>
                  <a:lnTo>
                    <a:pt x="271" y="58"/>
                  </a:lnTo>
                  <a:lnTo>
                    <a:pt x="273" y="56"/>
                  </a:lnTo>
                  <a:lnTo>
                    <a:pt x="276" y="53"/>
                  </a:lnTo>
                  <a:lnTo>
                    <a:pt x="276" y="55"/>
                  </a:lnTo>
                  <a:lnTo>
                    <a:pt x="274" y="55"/>
                  </a:lnTo>
                  <a:lnTo>
                    <a:pt x="274" y="56"/>
                  </a:lnTo>
                  <a:lnTo>
                    <a:pt x="276" y="58"/>
                  </a:lnTo>
                  <a:lnTo>
                    <a:pt x="274" y="59"/>
                  </a:lnTo>
                  <a:lnTo>
                    <a:pt x="277" y="60"/>
                  </a:lnTo>
                  <a:lnTo>
                    <a:pt x="278" y="60"/>
                  </a:lnTo>
                  <a:lnTo>
                    <a:pt x="278" y="59"/>
                  </a:lnTo>
                  <a:lnTo>
                    <a:pt x="277" y="59"/>
                  </a:lnTo>
                  <a:lnTo>
                    <a:pt x="277" y="56"/>
                  </a:lnTo>
                  <a:lnTo>
                    <a:pt x="278" y="56"/>
                  </a:lnTo>
                  <a:lnTo>
                    <a:pt x="278" y="55"/>
                  </a:lnTo>
                  <a:lnTo>
                    <a:pt x="279" y="55"/>
                  </a:lnTo>
                  <a:lnTo>
                    <a:pt x="279" y="54"/>
                  </a:lnTo>
                  <a:lnTo>
                    <a:pt x="280" y="53"/>
                  </a:lnTo>
                  <a:lnTo>
                    <a:pt x="283" y="52"/>
                  </a:lnTo>
                  <a:lnTo>
                    <a:pt x="282" y="52"/>
                  </a:lnTo>
                  <a:lnTo>
                    <a:pt x="282" y="51"/>
                  </a:lnTo>
                  <a:lnTo>
                    <a:pt x="284" y="51"/>
                  </a:lnTo>
                  <a:lnTo>
                    <a:pt x="284" y="52"/>
                  </a:lnTo>
                  <a:lnTo>
                    <a:pt x="285" y="51"/>
                  </a:lnTo>
                  <a:lnTo>
                    <a:pt x="288" y="49"/>
                  </a:lnTo>
                  <a:lnTo>
                    <a:pt x="288" y="48"/>
                  </a:lnTo>
                  <a:lnTo>
                    <a:pt x="290" y="48"/>
                  </a:lnTo>
                  <a:lnTo>
                    <a:pt x="289" y="49"/>
                  </a:lnTo>
                  <a:lnTo>
                    <a:pt x="290" y="49"/>
                  </a:lnTo>
                  <a:lnTo>
                    <a:pt x="290" y="51"/>
                  </a:lnTo>
                  <a:lnTo>
                    <a:pt x="292" y="51"/>
                  </a:lnTo>
                  <a:lnTo>
                    <a:pt x="293" y="52"/>
                  </a:lnTo>
                  <a:lnTo>
                    <a:pt x="296" y="52"/>
                  </a:lnTo>
                  <a:lnTo>
                    <a:pt x="297" y="51"/>
                  </a:lnTo>
                  <a:lnTo>
                    <a:pt x="297" y="49"/>
                  </a:lnTo>
                  <a:lnTo>
                    <a:pt x="298" y="48"/>
                  </a:lnTo>
                  <a:lnTo>
                    <a:pt x="301" y="47"/>
                  </a:lnTo>
                  <a:lnTo>
                    <a:pt x="302" y="46"/>
                  </a:lnTo>
                  <a:lnTo>
                    <a:pt x="303" y="47"/>
                  </a:lnTo>
                  <a:lnTo>
                    <a:pt x="302" y="47"/>
                  </a:lnTo>
                  <a:lnTo>
                    <a:pt x="302" y="48"/>
                  </a:lnTo>
                  <a:lnTo>
                    <a:pt x="303" y="49"/>
                  </a:lnTo>
                  <a:lnTo>
                    <a:pt x="305" y="51"/>
                  </a:lnTo>
                  <a:lnTo>
                    <a:pt x="304" y="53"/>
                  </a:lnTo>
                  <a:lnTo>
                    <a:pt x="307" y="55"/>
                  </a:lnTo>
                  <a:lnTo>
                    <a:pt x="307" y="58"/>
                  </a:lnTo>
                  <a:lnTo>
                    <a:pt x="309" y="58"/>
                  </a:lnTo>
                  <a:lnTo>
                    <a:pt x="309" y="59"/>
                  </a:lnTo>
                  <a:lnTo>
                    <a:pt x="311" y="60"/>
                  </a:lnTo>
                  <a:lnTo>
                    <a:pt x="313" y="60"/>
                  </a:lnTo>
                  <a:lnTo>
                    <a:pt x="314" y="61"/>
                  </a:lnTo>
                  <a:lnTo>
                    <a:pt x="315" y="64"/>
                  </a:lnTo>
                  <a:lnTo>
                    <a:pt x="316" y="65"/>
                  </a:lnTo>
                  <a:lnTo>
                    <a:pt x="315" y="65"/>
                  </a:lnTo>
                  <a:lnTo>
                    <a:pt x="315" y="66"/>
                  </a:lnTo>
                  <a:lnTo>
                    <a:pt x="316" y="66"/>
                  </a:lnTo>
                  <a:lnTo>
                    <a:pt x="317" y="65"/>
                  </a:lnTo>
                  <a:lnTo>
                    <a:pt x="319" y="66"/>
                  </a:lnTo>
                  <a:lnTo>
                    <a:pt x="317" y="66"/>
                  </a:lnTo>
                  <a:lnTo>
                    <a:pt x="317" y="67"/>
                  </a:lnTo>
                  <a:lnTo>
                    <a:pt x="320" y="67"/>
                  </a:lnTo>
                  <a:lnTo>
                    <a:pt x="320" y="68"/>
                  </a:lnTo>
                  <a:lnTo>
                    <a:pt x="321" y="70"/>
                  </a:lnTo>
                  <a:lnTo>
                    <a:pt x="321" y="71"/>
                  </a:lnTo>
                  <a:lnTo>
                    <a:pt x="322" y="71"/>
                  </a:lnTo>
                  <a:lnTo>
                    <a:pt x="322" y="68"/>
                  </a:lnTo>
                  <a:lnTo>
                    <a:pt x="327" y="68"/>
                  </a:lnTo>
                  <a:lnTo>
                    <a:pt x="328" y="67"/>
                  </a:lnTo>
                  <a:lnTo>
                    <a:pt x="330" y="66"/>
                  </a:lnTo>
                  <a:lnTo>
                    <a:pt x="330" y="67"/>
                  </a:lnTo>
                  <a:lnTo>
                    <a:pt x="332" y="67"/>
                  </a:lnTo>
                  <a:lnTo>
                    <a:pt x="335" y="71"/>
                  </a:lnTo>
                  <a:lnTo>
                    <a:pt x="335" y="72"/>
                  </a:lnTo>
                  <a:lnTo>
                    <a:pt x="334" y="73"/>
                  </a:lnTo>
                  <a:lnTo>
                    <a:pt x="334" y="74"/>
                  </a:lnTo>
                  <a:lnTo>
                    <a:pt x="333" y="76"/>
                  </a:lnTo>
                  <a:lnTo>
                    <a:pt x="334" y="77"/>
                  </a:lnTo>
                  <a:lnTo>
                    <a:pt x="335" y="77"/>
                  </a:lnTo>
                  <a:lnTo>
                    <a:pt x="335" y="78"/>
                  </a:lnTo>
                  <a:lnTo>
                    <a:pt x="336" y="79"/>
                  </a:lnTo>
                  <a:lnTo>
                    <a:pt x="338" y="79"/>
                  </a:lnTo>
                  <a:lnTo>
                    <a:pt x="338" y="82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39" y="84"/>
                  </a:lnTo>
                  <a:lnTo>
                    <a:pt x="335" y="88"/>
                  </a:lnTo>
                  <a:lnTo>
                    <a:pt x="336" y="89"/>
                  </a:lnTo>
                  <a:lnTo>
                    <a:pt x="336" y="88"/>
                  </a:lnTo>
                  <a:lnTo>
                    <a:pt x="338" y="86"/>
                  </a:lnTo>
                  <a:lnTo>
                    <a:pt x="339" y="86"/>
                  </a:lnTo>
                  <a:lnTo>
                    <a:pt x="340" y="85"/>
                  </a:lnTo>
                  <a:lnTo>
                    <a:pt x="341" y="85"/>
                  </a:lnTo>
                  <a:lnTo>
                    <a:pt x="341" y="83"/>
                  </a:lnTo>
                  <a:lnTo>
                    <a:pt x="340" y="80"/>
                  </a:lnTo>
                  <a:lnTo>
                    <a:pt x="340" y="78"/>
                  </a:lnTo>
                  <a:lnTo>
                    <a:pt x="341" y="78"/>
                  </a:lnTo>
                  <a:lnTo>
                    <a:pt x="342" y="79"/>
                  </a:lnTo>
                  <a:lnTo>
                    <a:pt x="342" y="82"/>
                  </a:lnTo>
                  <a:lnTo>
                    <a:pt x="344" y="80"/>
                  </a:lnTo>
                  <a:lnTo>
                    <a:pt x="345" y="80"/>
                  </a:lnTo>
                  <a:lnTo>
                    <a:pt x="345" y="82"/>
                  </a:lnTo>
                  <a:lnTo>
                    <a:pt x="346" y="79"/>
                  </a:lnTo>
                  <a:lnTo>
                    <a:pt x="346" y="78"/>
                  </a:lnTo>
                  <a:lnTo>
                    <a:pt x="344" y="76"/>
                  </a:lnTo>
                  <a:lnTo>
                    <a:pt x="344" y="74"/>
                  </a:lnTo>
                  <a:lnTo>
                    <a:pt x="342" y="74"/>
                  </a:lnTo>
                  <a:lnTo>
                    <a:pt x="342" y="73"/>
                  </a:lnTo>
                  <a:lnTo>
                    <a:pt x="340" y="73"/>
                  </a:lnTo>
                  <a:lnTo>
                    <a:pt x="340" y="77"/>
                  </a:lnTo>
                  <a:lnTo>
                    <a:pt x="339" y="77"/>
                  </a:lnTo>
                  <a:lnTo>
                    <a:pt x="338" y="78"/>
                  </a:lnTo>
                  <a:lnTo>
                    <a:pt x="338" y="77"/>
                  </a:lnTo>
                  <a:lnTo>
                    <a:pt x="339" y="76"/>
                  </a:lnTo>
                  <a:lnTo>
                    <a:pt x="338" y="74"/>
                  </a:lnTo>
                  <a:lnTo>
                    <a:pt x="336" y="76"/>
                  </a:lnTo>
                  <a:lnTo>
                    <a:pt x="335" y="76"/>
                  </a:lnTo>
                  <a:lnTo>
                    <a:pt x="335" y="77"/>
                  </a:lnTo>
                  <a:lnTo>
                    <a:pt x="334" y="77"/>
                  </a:lnTo>
                  <a:lnTo>
                    <a:pt x="334" y="74"/>
                  </a:lnTo>
                  <a:lnTo>
                    <a:pt x="335" y="72"/>
                  </a:lnTo>
                  <a:lnTo>
                    <a:pt x="336" y="71"/>
                  </a:lnTo>
                  <a:lnTo>
                    <a:pt x="335" y="70"/>
                  </a:lnTo>
                  <a:lnTo>
                    <a:pt x="334" y="67"/>
                  </a:lnTo>
                  <a:lnTo>
                    <a:pt x="333" y="67"/>
                  </a:lnTo>
                  <a:lnTo>
                    <a:pt x="334" y="66"/>
                  </a:lnTo>
                  <a:lnTo>
                    <a:pt x="334" y="65"/>
                  </a:lnTo>
                  <a:lnTo>
                    <a:pt x="335" y="65"/>
                  </a:lnTo>
                  <a:lnTo>
                    <a:pt x="336" y="66"/>
                  </a:lnTo>
                  <a:lnTo>
                    <a:pt x="338" y="68"/>
                  </a:lnTo>
                  <a:lnTo>
                    <a:pt x="338" y="70"/>
                  </a:lnTo>
                  <a:lnTo>
                    <a:pt x="339" y="71"/>
                  </a:lnTo>
                  <a:lnTo>
                    <a:pt x="344" y="73"/>
                  </a:lnTo>
                  <a:lnTo>
                    <a:pt x="345" y="73"/>
                  </a:lnTo>
                  <a:lnTo>
                    <a:pt x="352" y="82"/>
                  </a:lnTo>
                  <a:lnTo>
                    <a:pt x="352" y="84"/>
                  </a:lnTo>
                  <a:lnTo>
                    <a:pt x="351" y="85"/>
                  </a:lnTo>
                  <a:lnTo>
                    <a:pt x="352" y="85"/>
                  </a:lnTo>
                  <a:lnTo>
                    <a:pt x="352" y="86"/>
                  </a:lnTo>
                  <a:lnTo>
                    <a:pt x="347" y="88"/>
                  </a:lnTo>
                  <a:lnTo>
                    <a:pt x="346" y="88"/>
                  </a:lnTo>
                  <a:lnTo>
                    <a:pt x="346" y="86"/>
                  </a:lnTo>
                  <a:lnTo>
                    <a:pt x="344" y="89"/>
                  </a:lnTo>
                  <a:lnTo>
                    <a:pt x="338" y="89"/>
                  </a:lnTo>
                  <a:lnTo>
                    <a:pt x="338" y="90"/>
                  </a:lnTo>
                  <a:lnTo>
                    <a:pt x="339" y="91"/>
                  </a:lnTo>
                  <a:lnTo>
                    <a:pt x="340" y="91"/>
                  </a:lnTo>
                  <a:lnTo>
                    <a:pt x="342" y="93"/>
                  </a:lnTo>
                  <a:lnTo>
                    <a:pt x="345" y="95"/>
                  </a:lnTo>
                  <a:lnTo>
                    <a:pt x="345" y="96"/>
                  </a:lnTo>
                  <a:lnTo>
                    <a:pt x="348" y="96"/>
                  </a:lnTo>
                  <a:lnTo>
                    <a:pt x="352" y="97"/>
                  </a:lnTo>
                  <a:lnTo>
                    <a:pt x="353" y="96"/>
                  </a:lnTo>
                  <a:lnTo>
                    <a:pt x="353" y="95"/>
                  </a:lnTo>
                  <a:lnTo>
                    <a:pt x="354" y="95"/>
                  </a:lnTo>
                  <a:lnTo>
                    <a:pt x="354" y="96"/>
                  </a:lnTo>
                  <a:lnTo>
                    <a:pt x="355" y="97"/>
                  </a:lnTo>
                  <a:lnTo>
                    <a:pt x="354" y="97"/>
                  </a:lnTo>
                  <a:lnTo>
                    <a:pt x="353" y="98"/>
                  </a:lnTo>
                  <a:lnTo>
                    <a:pt x="353" y="99"/>
                  </a:lnTo>
                  <a:lnTo>
                    <a:pt x="354" y="99"/>
                  </a:lnTo>
                  <a:lnTo>
                    <a:pt x="354" y="103"/>
                  </a:lnTo>
                  <a:lnTo>
                    <a:pt x="355" y="104"/>
                  </a:lnTo>
                  <a:lnTo>
                    <a:pt x="357" y="107"/>
                  </a:lnTo>
                  <a:lnTo>
                    <a:pt x="357" y="113"/>
                  </a:lnTo>
                  <a:lnTo>
                    <a:pt x="358" y="115"/>
                  </a:lnTo>
                  <a:lnTo>
                    <a:pt x="358" y="116"/>
                  </a:lnTo>
                  <a:lnTo>
                    <a:pt x="359" y="117"/>
                  </a:lnTo>
                  <a:lnTo>
                    <a:pt x="359" y="121"/>
                  </a:lnTo>
                  <a:lnTo>
                    <a:pt x="360" y="126"/>
                  </a:lnTo>
                  <a:lnTo>
                    <a:pt x="360" y="129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3" y="132"/>
                  </a:lnTo>
                  <a:lnTo>
                    <a:pt x="361" y="133"/>
                  </a:lnTo>
                  <a:lnTo>
                    <a:pt x="361" y="134"/>
                  </a:lnTo>
                  <a:lnTo>
                    <a:pt x="360" y="134"/>
                  </a:lnTo>
                  <a:lnTo>
                    <a:pt x="360" y="135"/>
                  </a:lnTo>
                  <a:lnTo>
                    <a:pt x="359" y="136"/>
                  </a:lnTo>
                  <a:lnTo>
                    <a:pt x="360" y="138"/>
                  </a:lnTo>
                  <a:lnTo>
                    <a:pt x="360" y="140"/>
                  </a:lnTo>
                  <a:lnTo>
                    <a:pt x="359" y="144"/>
                  </a:lnTo>
                  <a:lnTo>
                    <a:pt x="358" y="145"/>
                  </a:lnTo>
                  <a:lnTo>
                    <a:pt x="357" y="147"/>
                  </a:lnTo>
                  <a:lnTo>
                    <a:pt x="352" y="150"/>
                  </a:lnTo>
                  <a:lnTo>
                    <a:pt x="350" y="152"/>
                  </a:lnTo>
                  <a:lnTo>
                    <a:pt x="350" y="153"/>
                  </a:lnTo>
                  <a:lnTo>
                    <a:pt x="351" y="156"/>
                  </a:lnTo>
                  <a:lnTo>
                    <a:pt x="351" y="158"/>
                  </a:lnTo>
                  <a:lnTo>
                    <a:pt x="350" y="158"/>
                  </a:lnTo>
                  <a:lnTo>
                    <a:pt x="348" y="159"/>
                  </a:lnTo>
                  <a:lnTo>
                    <a:pt x="351" y="162"/>
                  </a:lnTo>
                  <a:lnTo>
                    <a:pt x="353" y="162"/>
                  </a:lnTo>
                  <a:lnTo>
                    <a:pt x="355" y="164"/>
                  </a:lnTo>
                  <a:lnTo>
                    <a:pt x="360" y="168"/>
                  </a:lnTo>
                  <a:lnTo>
                    <a:pt x="361" y="171"/>
                  </a:lnTo>
                  <a:lnTo>
                    <a:pt x="363" y="171"/>
                  </a:lnTo>
                  <a:lnTo>
                    <a:pt x="364" y="174"/>
                  </a:lnTo>
                  <a:lnTo>
                    <a:pt x="367" y="175"/>
                  </a:lnTo>
                  <a:lnTo>
                    <a:pt x="371" y="178"/>
                  </a:lnTo>
                  <a:lnTo>
                    <a:pt x="370" y="181"/>
                  </a:lnTo>
                  <a:lnTo>
                    <a:pt x="370" y="185"/>
                  </a:lnTo>
                  <a:lnTo>
                    <a:pt x="366" y="189"/>
                  </a:lnTo>
                  <a:lnTo>
                    <a:pt x="366" y="191"/>
                  </a:lnTo>
                  <a:lnTo>
                    <a:pt x="367" y="195"/>
                  </a:lnTo>
                  <a:lnTo>
                    <a:pt x="369" y="197"/>
                  </a:lnTo>
                  <a:lnTo>
                    <a:pt x="369" y="199"/>
                  </a:lnTo>
                  <a:lnTo>
                    <a:pt x="370" y="199"/>
                  </a:lnTo>
                  <a:lnTo>
                    <a:pt x="371" y="200"/>
                  </a:lnTo>
                  <a:lnTo>
                    <a:pt x="372" y="200"/>
                  </a:lnTo>
                  <a:lnTo>
                    <a:pt x="373" y="201"/>
                  </a:lnTo>
                  <a:lnTo>
                    <a:pt x="373" y="208"/>
                  </a:lnTo>
                  <a:lnTo>
                    <a:pt x="372" y="209"/>
                  </a:lnTo>
                  <a:lnTo>
                    <a:pt x="376" y="213"/>
                  </a:lnTo>
                  <a:lnTo>
                    <a:pt x="375" y="214"/>
                  </a:lnTo>
                  <a:lnTo>
                    <a:pt x="375" y="217"/>
                  </a:lnTo>
                  <a:lnTo>
                    <a:pt x="373" y="218"/>
                  </a:lnTo>
                  <a:lnTo>
                    <a:pt x="373" y="222"/>
                  </a:lnTo>
                  <a:lnTo>
                    <a:pt x="372" y="224"/>
                  </a:lnTo>
                  <a:lnTo>
                    <a:pt x="372" y="225"/>
                  </a:lnTo>
                  <a:lnTo>
                    <a:pt x="369" y="228"/>
                  </a:lnTo>
                  <a:lnTo>
                    <a:pt x="369" y="232"/>
                  </a:lnTo>
                  <a:lnTo>
                    <a:pt x="371" y="234"/>
                  </a:lnTo>
                  <a:lnTo>
                    <a:pt x="371" y="238"/>
                  </a:lnTo>
                  <a:lnTo>
                    <a:pt x="372" y="238"/>
                  </a:lnTo>
                  <a:lnTo>
                    <a:pt x="375" y="240"/>
                  </a:lnTo>
                  <a:lnTo>
                    <a:pt x="375" y="246"/>
                  </a:lnTo>
                  <a:lnTo>
                    <a:pt x="373" y="248"/>
                  </a:lnTo>
                  <a:lnTo>
                    <a:pt x="373" y="250"/>
                  </a:lnTo>
                  <a:lnTo>
                    <a:pt x="375" y="251"/>
                  </a:lnTo>
                  <a:lnTo>
                    <a:pt x="377" y="252"/>
                  </a:lnTo>
                  <a:lnTo>
                    <a:pt x="378" y="252"/>
                  </a:lnTo>
                  <a:lnTo>
                    <a:pt x="379" y="254"/>
                  </a:lnTo>
                  <a:lnTo>
                    <a:pt x="380" y="254"/>
                  </a:lnTo>
                  <a:lnTo>
                    <a:pt x="382" y="255"/>
                  </a:lnTo>
                  <a:lnTo>
                    <a:pt x="383" y="255"/>
                  </a:lnTo>
                  <a:lnTo>
                    <a:pt x="384" y="256"/>
                  </a:lnTo>
                  <a:lnTo>
                    <a:pt x="384" y="264"/>
                  </a:lnTo>
                  <a:lnTo>
                    <a:pt x="386" y="267"/>
                  </a:lnTo>
                  <a:lnTo>
                    <a:pt x="386" y="271"/>
                  </a:lnTo>
                  <a:lnTo>
                    <a:pt x="385" y="273"/>
                  </a:lnTo>
                  <a:lnTo>
                    <a:pt x="385" y="279"/>
                  </a:lnTo>
                  <a:lnTo>
                    <a:pt x="384" y="279"/>
                  </a:lnTo>
                  <a:lnTo>
                    <a:pt x="384" y="281"/>
                  </a:lnTo>
                  <a:lnTo>
                    <a:pt x="382" y="286"/>
                  </a:lnTo>
                  <a:lnTo>
                    <a:pt x="380" y="292"/>
                  </a:lnTo>
                  <a:lnTo>
                    <a:pt x="378" y="293"/>
                  </a:lnTo>
                  <a:lnTo>
                    <a:pt x="378" y="295"/>
                  </a:lnTo>
                  <a:lnTo>
                    <a:pt x="377" y="297"/>
                  </a:lnTo>
                  <a:lnTo>
                    <a:pt x="377" y="299"/>
                  </a:lnTo>
                  <a:lnTo>
                    <a:pt x="375" y="299"/>
                  </a:lnTo>
                  <a:lnTo>
                    <a:pt x="373" y="298"/>
                  </a:lnTo>
                  <a:lnTo>
                    <a:pt x="371" y="297"/>
                  </a:lnTo>
                  <a:lnTo>
                    <a:pt x="370" y="297"/>
                  </a:lnTo>
                  <a:lnTo>
                    <a:pt x="370" y="293"/>
                  </a:lnTo>
                  <a:lnTo>
                    <a:pt x="371" y="292"/>
                  </a:lnTo>
                  <a:lnTo>
                    <a:pt x="370" y="292"/>
                  </a:lnTo>
                  <a:lnTo>
                    <a:pt x="370" y="291"/>
                  </a:lnTo>
                  <a:lnTo>
                    <a:pt x="367" y="292"/>
                  </a:lnTo>
                  <a:lnTo>
                    <a:pt x="367" y="286"/>
                  </a:lnTo>
                  <a:lnTo>
                    <a:pt x="365" y="286"/>
                  </a:lnTo>
                  <a:lnTo>
                    <a:pt x="365" y="285"/>
                  </a:lnTo>
                  <a:lnTo>
                    <a:pt x="359" y="285"/>
                  </a:lnTo>
                  <a:lnTo>
                    <a:pt x="359" y="283"/>
                  </a:lnTo>
                  <a:lnTo>
                    <a:pt x="355" y="283"/>
                  </a:lnTo>
                  <a:lnTo>
                    <a:pt x="354" y="285"/>
                  </a:lnTo>
                  <a:lnTo>
                    <a:pt x="354" y="286"/>
                  </a:lnTo>
                  <a:lnTo>
                    <a:pt x="353" y="287"/>
                  </a:lnTo>
                  <a:lnTo>
                    <a:pt x="355" y="287"/>
                  </a:lnTo>
                  <a:lnTo>
                    <a:pt x="357" y="288"/>
                  </a:lnTo>
                  <a:lnTo>
                    <a:pt x="355" y="288"/>
                  </a:lnTo>
                  <a:lnTo>
                    <a:pt x="355" y="289"/>
                  </a:lnTo>
                  <a:lnTo>
                    <a:pt x="357" y="291"/>
                  </a:lnTo>
                  <a:lnTo>
                    <a:pt x="360" y="291"/>
                  </a:lnTo>
                  <a:lnTo>
                    <a:pt x="359" y="293"/>
                  </a:lnTo>
                  <a:lnTo>
                    <a:pt x="358" y="294"/>
                  </a:lnTo>
                  <a:lnTo>
                    <a:pt x="353" y="294"/>
                  </a:lnTo>
                  <a:lnTo>
                    <a:pt x="352" y="295"/>
                  </a:lnTo>
                  <a:lnTo>
                    <a:pt x="352" y="297"/>
                  </a:lnTo>
                  <a:lnTo>
                    <a:pt x="345" y="299"/>
                  </a:lnTo>
                  <a:lnTo>
                    <a:pt x="341" y="299"/>
                  </a:lnTo>
                  <a:lnTo>
                    <a:pt x="341" y="300"/>
                  </a:lnTo>
                  <a:lnTo>
                    <a:pt x="339" y="300"/>
                  </a:lnTo>
                  <a:lnTo>
                    <a:pt x="339" y="304"/>
                  </a:lnTo>
                  <a:lnTo>
                    <a:pt x="338" y="304"/>
                  </a:lnTo>
                  <a:lnTo>
                    <a:pt x="336" y="305"/>
                  </a:lnTo>
                  <a:lnTo>
                    <a:pt x="334" y="304"/>
                  </a:lnTo>
                  <a:lnTo>
                    <a:pt x="333" y="305"/>
                  </a:lnTo>
                  <a:lnTo>
                    <a:pt x="324" y="305"/>
                  </a:lnTo>
                  <a:lnTo>
                    <a:pt x="323" y="306"/>
                  </a:lnTo>
                  <a:lnTo>
                    <a:pt x="323" y="310"/>
                  </a:lnTo>
                  <a:lnTo>
                    <a:pt x="322" y="310"/>
                  </a:lnTo>
                  <a:lnTo>
                    <a:pt x="322" y="311"/>
                  </a:lnTo>
                  <a:lnTo>
                    <a:pt x="321" y="312"/>
                  </a:lnTo>
                  <a:lnTo>
                    <a:pt x="321" y="313"/>
                  </a:lnTo>
                  <a:lnTo>
                    <a:pt x="320" y="313"/>
                  </a:lnTo>
                  <a:lnTo>
                    <a:pt x="317" y="311"/>
                  </a:lnTo>
                  <a:lnTo>
                    <a:pt x="316" y="311"/>
                  </a:lnTo>
                  <a:lnTo>
                    <a:pt x="315" y="312"/>
                  </a:lnTo>
                  <a:lnTo>
                    <a:pt x="315" y="313"/>
                  </a:lnTo>
                  <a:lnTo>
                    <a:pt x="314" y="314"/>
                  </a:lnTo>
                  <a:lnTo>
                    <a:pt x="313" y="314"/>
                  </a:lnTo>
                  <a:lnTo>
                    <a:pt x="313" y="313"/>
                  </a:lnTo>
                  <a:lnTo>
                    <a:pt x="311" y="313"/>
                  </a:lnTo>
                  <a:lnTo>
                    <a:pt x="310" y="318"/>
                  </a:lnTo>
                  <a:lnTo>
                    <a:pt x="309" y="318"/>
                  </a:lnTo>
                  <a:lnTo>
                    <a:pt x="308" y="319"/>
                  </a:lnTo>
                  <a:lnTo>
                    <a:pt x="302" y="319"/>
                  </a:lnTo>
                  <a:lnTo>
                    <a:pt x="302" y="324"/>
                  </a:lnTo>
                  <a:lnTo>
                    <a:pt x="301" y="324"/>
                  </a:lnTo>
                  <a:lnTo>
                    <a:pt x="299" y="325"/>
                  </a:lnTo>
                  <a:lnTo>
                    <a:pt x="298" y="325"/>
                  </a:lnTo>
                  <a:lnTo>
                    <a:pt x="293" y="323"/>
                  </a:lnTo>
                  <a:lnTo>
                    <a:pt x="292" y="324"/>
                  </a:lnTo>
                  <a:lnTo>
                    <a:pt x="290" y="324"/>
                  </a:lnTo>
                  <a:lnTo>
                    <a:pt x="289" y="325"/>
                  </a:lnTo>
                  <a:lnTo>
                    <a:pt x="289" y="326"/>
                  </a:lnTo>
                  <a:lnTo>
                    <a:pt x="280" y="326"/>
                  </a:lnTo>
                  <a:lnTo>
                    <a:pt x="279" y="328"/>
                  </a:lnTo>
                  <a:lnTo>
                    <a:pt x="279" y="330"/>
                  </a:lnTo>
                  <a:lnTo>
                    <a:pt x="278" y="330"/>
                  </a:lnTo>
                  <a:lnTo>
                    <a:pt x="277" y="331"/>
                  </a:lnTo>
                  <a:lnTo>
                    <a:pt x="276" y="331"/>
                  </a:lnTo>
                  <a:lnTo>
                    <a:pt x="274" y="334"/>
                  </a:lnTo>
                  <a:lnTo>
                    <a:pt x="274" y="335"/>
                  </a:lnTo>
                  <a:lnTo>
                    <a:pt x="273" y="335"/>
                  </a:lnTo>
                  <a:lnTo>
                    <a:pt x="273" y="336"/>
                  </a:lnTo>
                  <a:lnTo>
                    <a:pt x="272" y="337"/>
                  </a:lnTo>
                  <a:lnTo>
                    <a:pt x="272" y="342"/>
                  </a:lnTo>
                  <a:lnTo>
                    <a:pt x="271" y="342"/>
                  </a:lnTo>
                  <a:lnTo>
                    <a:pt x="271" y="340"/>
                  </a:lnTo>
                  <a:lnTo>
                    <a:pt x="270" y="338"/>
                  </a:lnTo>
                  <a:lnTo>
                    <a:pt x="270" y="337"/>
                  </a:lnTo>
                  <a:lnTo>
                    <a:pt x="268" y="337"/>
                  </a:lnTo>
                  <a:lnTo>
                    <a:pt x="268" y="336"/>
                  </a:lnTo>
                  <a:lnTo>
                    <a:pt x="270" y="336"/>
                  </a:lnTo>
                  <a:lnTo>
                    <a:pt x="270" y="335"/>
                  </a:lnTo>
                  <a:lnTo>
                    <a:pt x="267" y="335"/>
                  </a:lnTo>
                  <a:lnTo>
                    <a:pt x="266" y="334"/>
                  </a:lnTo>
                  <a:lnTo>
                    <a:pt x="266" y="331"/>
                  </a:lnTo>
                  <a:lnTo>
                    <a:pt x="262" y="331"/>
                  </a:lnTo>
                  <a:lnTo>
                    <a:pt x="264" y="332"/>
                  </a:lnTo>
                  <a:lnTo>
                    <a:pt x="264" y="336"/>
                  </a:lnTo>
                  <a:lnTo>
                    <a:pt x="262" y="336"/>
                  </a:lnTo>
                  <a:lnTo>
                    <a:pt x="262" y="337"/>
                  </a:lnTo>
                  <a:lnTo>
                    <a:pt x="265" y="338"/>
                  </a:lnTo>
                  <a:lnTo>
                    <a:pt x="266" y="340"/>
                  </a:lnTo>
                  <a:lnTo>
                    <a:pt x="266" y="341"/>
                  </a:lnTo>
                  <a:lnTo>
                    <a:pt x="267" y="341"/>
                  </a:lnTo>
                  <a:lnTo>
                    <a:pt x="267" y="346"/>
                  </a:lnTo>
                  <a:lnTo>
                    <a:pt x="270" y="348"/>
                  </a:lnTo>
                  <a:lnTo>
                    <a:pt x="270" y="349"/>
                  </a:lnTo>
                  <a:lnTo>
                    <a:pt x="276" y="353"/>
                  </a:lnTo>
                  <a:lnTo>
                    <a:pt x="277" y="353"/>
                  </a:lnTo>
                  <a:lnTo>
                    <a:pt x="278" y="354"/>
                  </a:lnTo>
                  <a:lnTo>
                    <a:pt x="279" y="354"/>
                  </a:lnTo>
                  <a:lnTo>
                    <a:pt x="279" y="356"/>
                  </a:lnTo>
                  <a:lnTo>
                    <a:pt x="280" y="357"/>
                  </a:lnTo>
                  <a:lnTo>
                    <a:pt x="282" y="357"/>
                  </a:lnTo>
                  <a:lnTo>
                    <a:pt x="282" y="360"/>
                  </a:lnTo>
                  <a:lnTo>
                    <a:pt x="280" y="361"/>
                  </a:lnTo>
                  <a:lnTo>
                    <a:pt x="280" y="362"/>
                  </a:lnTo>
                  <a:lnTo>
                    <a:pt x="278" y="365"/>
                  </a:lnTo>
                  <a:lnTo>
                    <a:pt x="278" y="367"/>
                  </a:lnTo>
                  <a:lnTo>
                    <a:pt x="276" y="368"/>
                  </a:lnTo>
                  <a:lnTo>
                    <a:pt x="276" y="371"/>
                  </a:lnTo>
                  <a:lnTo>
                    <a:pt x="277" y="372"/>
                  </a:lnTo>
                  <a:lnTo>
                    <a:pt x="278" y="372"/>
                  </a:lnTo>
                  <a:lnTo>
                    <a:pt x="278" y="373"/>
                  </a:lnTo>
                  <a:lnTo>
                    <a:pt x="279" y="373"/>
                  </a:lnTo>
                  <a:lnTo>
                    <a:pt x="280" y="374"/>
                  </a:lnTo>
                  <a:lnTo>
                    <a:pt x="280" y="378"/>
                  </a:lnTo>
                  <a:lnTo>
                    <a:pt x="282" y="378"/>
                  </a:lnTo>
                  <a:lnTo>
                    <a:pt x="283" y="379"/>
                  </a:lnTo>
                  <a:lnTo>
                    <a:pt x="283" y="383"/>
                  </a:lnTo>
                  <a:lnTo>
                    <a:pt x="284" y="383"/>
                  </a:lnTo>
                  <a:lnTo>
                    <a:pt x="284" y="384"/>
                  </a:lnTo>
                  <a:lnTo>
                    <a:pt x="285" y="384"/>
                  </a:lnTo>
                  <a:lnTo>
                    <a:pt x="285" y="387"/>
                  </a:lnTo>
                  <a:lnTo>
                    <a:pt x="286" y="389"/>
                  </a:lnTo>
                  <a:lnTo>
                    <a:pt x="286" y="390"/>
                  </a:lnTo>
                  <a:lnTo>
                    <a:pt x="288" y="390"/>
                  </a:lnTo>
                  <a:lnTo>
                    <a:pt x="290" y="392"/>
                  </a:lnTo>
                  <a:lnTo>
                    <a:pt x="291" y="394"/>
                  </a:lnTo>
                  <a:lnTo>
                    <a:pt x="292" y="396"/>
                  </a:lnTo>
                  <a:lnTo>
                    <a:pt x="296" y="397"/>
                  </a:lnTo>
                  <a:lnTo>
                    <a:pt x="296" y="396"/>
                  </a:lnTo>
                  <a:lnTo>
                    <a:pt x="299" y="396"/>
                  </a:lnTo>
                  <a:lnTo>
                    <a:pt x="299" y="397"/>
                  </a:lnTo>
                  <a:lnTo>
                    <a:pt x="301" y="398"/>
                  </a:lnTo>
                  <a:lnTo>
                    <a:pt x="302" y="398"/>
                  </a:lnTo>
                  <a:lnTo>
                    <a:pt x="302" y="399"/>
                  </a:lnTo>
                  <a:lnTo>
                    <a:pt x="303" y="402"/>
                  </a:lnTo>
                  <a:lnTo>
                    <a:pt x="304" y="402"/>
                  </a:lnTo>
                  <a:lnTo>
                    <a:pt x="308" y="408"/>
                  </a:lnTo>
                  <a:lnTo>
                    <a:pt x="308" y="409"/>
                  </a:lnTo>
                  <a:lnTo>
                    <a:pt x="309" y="410"/>
                  </a:lnTo>
                  <a:lnTo>
                    <a:pt x="314" y="410"/>
                  </a:lnTo>
                  <a:lnTo>
                    <a:pt x="314" y="411"/>
                  </a:lnTo>
                  <a:lnTo>
                    <a:pt x="317" y="415"/>
                  </a:lnTo>
                  <a:lnTo>
                    <a:pt x="317" y="417"/>
                  </a:lnTo>
                  <a:lnTo>
                    <a:pt x="321" y="421"/>
                  </a:lnTo>
                  <a:lnTo>
                    <a:pt x="322" y="421"/>
                  </a:lnTo>
                  <a:lnTo>
                    <a:pt x="322" y="420"/>
                  </a:lnTo>
                  <a:lnTo>
                    <a:pt x="324" y="420"/>
                  </a:lnTo>
                  <a:lnTo>
                    <a:pt x="326" y="421"/>
                  </a:lnTo>
                  <a:lnTo>
                    <a:pt x="327" y="421"/>
                  </a:lnTo>
                  <a:lnTo>
                    <a:pt x="327" y="422"/>
                  </a:lnTo>
                  <a:lnTo>
                    <a:pt x="328" y="423"/>
                  </a:lnTo>
                  <a:lnTo>
                    <a:pt x="328" y="424"/>
                  </a:lnTo>
                  <a:lnTo>
                    <a:pt x="329" y="424"/>
                  </a:lnTo>
                  <a:lnTo>
                    <a:pt x="329" y="426"/>
                  </a:lnTo>
                  <a:lnTo>
                    <a:pt x="332" y="426"/>
                  </a:lnTo>
                  <a:lnTo>
                    <a:pt x="333" y="427"/>
                  </a:lnTo>
                  <a:lnTo>
                    <a:pt x="335" y="432"/>
                  </a:lnTo>
                  <a:lnTo>
                    <a:pt x="336" y="432"/>
                  </a:lnTo>
                  <a:lnTo>
                    <a:pt x="334" y="435"/>
                  </a:lnTo>
                  <a:lnTo>
                    <a:pt x="335" y="435"/>
                  </a:lnTo>
                  <a:lnTo>
                    <a:pt x="335" y="436"/>
                  </a:lnTo>
                  <a:lnTo>
                    <a:pt x="336" y="436"/>
                  </a:lnTo>
                  <a:lnTo>
                    <a:pt x="335" y="437"/>
                  </a:lnTo>
                  <a:lnTo>
                    <a:pt x="335" y="442"/>
                  </a:lnTo>
                  <a:lnTo>
                    <a:pt x="334" y="445"/>
                  </a:lnTo>
                  <a:lnTo>
                    <a:pt x="333" y="445"/>
                  </a:lnTo>
                  <a:lnTo>
                    <a:pt x="332" y="446"/>
                  </a:lnTo>
                  <a:lnTo>
                    <a:pt x="332" y="447"/>
                  </a:lnTo>
                  <a:lnTo>
                    <a:pt x="329" y="447"/>
                  </a:lnTo>
                  <a:lnTo>
                    <a:pt x="329" y="446"/>
                  </a:lnTo>
                  <a:lnTo>
                    <a:pt x="328" y="446"/>
                  </a:lnTo>
                  <a:lnTo>
                    <a:pt x="328" y="445"/>
                  </a:lnTo>
                  <a:lnTo>
                    <a:pt x="323" y="443"/>
                  </a:lnTo>
                  <a:lnTo>
                    <a:pt x="322" y="443"/>
                  </a:lnTo>
                  <a:lnTo>
                    <a:pt x="321" y="445"/>
                  </a:lnTo>
                  <a:lnTo>
                    <a:pt x="320" y="445"/>
                  </a:lnTo>
                  <a:lnTo>
                    <a:pt x="320" y="447"/>
                  </a:lnTo>
                  <a:lnTo>
                    <a:pt x="321" y="447"/>
                  </a:lnTo>
                  <a:lnTo>
                    <a:pt x="321" y="448"/>
                  </a:lnTo>
                  <a:lnTo>
                    <a:pt x="320" y="449"/>
                  </a:lnTo>
                  <a:lnTo>
                    <a:pt x="320" y="455"/>
                  </a:lnTo>
                  <a:lnTo>
                    <a:pt x="315" y="460"/>
                  </a:lnTo>
                  <a:lnTo>
                    <a:pt x="313" y="461"/>
                  </a:lnTo>
                  <a:lnTo>
                    <a:pt x="307" y="463"/>
                  </a:lnTo>
                  <a:lnTo>
                    <a:pt x="303" y="464"/>
                  </a:lnTo>
                  <a:lnTo>
                    <a:pt x="299" y="467"/>
                  </a:lnTo>
                  <a:lnTo>
                    <a:pt x="298" y="467"/>
                  </a:lnTo>
                  <a:lnTo>
                    <a:pt x="296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1" y="473"/>
                  </a:lnTo>
                  <a:lnTo>
                    <a:pt x="290" y="473"/>
                  </a:lnTo>
                  <a:lnTo>
                    <a:pt x="290" y="475"/>
                  </a:lnTo>
                  <a:lnTo>
                    <a:pt x="291" y="476"/>
                  </a:lnTo>
                  <a:lnTo>
                    <a:pt x="291" y="477"/>
                  </a:lnTo>
                  <a:lnTo>
                    <a:pt x="295" y="479"/>
                  </a:lnTo>
                  <a:lnTo>
                    <a:pt x="295" y="483"/>
                  </a:lnTo>
                  <a:lnTo>
                    <a:pt x="296" y="483"/>
                  </a:lnTo>
                  <a:lnTo>
                    <a:pt x="298" y="485"/>
                  </a:lnTo>
                  <a:lnTo>
                    <a:pt x="299" y="489"/>
                  </a:lnTo>
                  <a:lnTo>
                    <a:pt x="301" y="490"/>
                  </a:lnTo>
                  <a:lnTo>
                    <a:pt x="298" y="495"/>
                  </a:lnTo>
                  <a:lnTo>
                    <a:pt x="298" y="496"/>
                  </a:lnTo>
                  <a:lnTo>
                    <a:pt x="297" y="497"/>
                  </a:lnTo>
                  <a:lnTo>
                    <a:pt x="297" y="498"/>
                  </a:lnTo>
                  <a:lnTo>
                    <a:pt x="299" y="500"/>
                  </a:lnTo>
                  <a:lnTo>
                    <a:pt x="301" y="500"/>
                  </a:lnTo>
                  <a:lnTo>
                    <a:pt x="302" y="498"/>
                  </a:lnTo>
                  <a:lnTo>
                    <a:pt x="304" y="501"/>
                  </a:lnTo>
                  <a:lnTo>
                    <a:pt x="304" y="506"/>
                  </a:lnTo>
                  <a:lnTo>
                    <a:pt x="303" y="507"/>
                  </a:lnTo>
                  <a:lnTo>
                    <a:pt x="303" y="513"/>
                  </a:lnTo>
                  <a:lnTo>
                    <a:pt x="302" y="514"/>
                  </a:lnTo>
                  <a:lnTo>
                    <a:pt x="298" y="514"/>
                  </a:lnTo>
                  <a:lnTo>
                    <a:pt x="296" y="513"/>
                  </a:lnTo>
                  <a:lnTo>
                    <a:pt x="295" y="510"/>
                  </a:lnTo>
                  <a:lnTo>
                    <a:pt x="295" y="509"/>
                  </a:lnTo>
                  <a:lnTo>
                    <a:pt x="292" y="509"/>
                  </a:lnTo>
                  <a:lnTo>
                    <a:pt x="292" y="506"/>
                  </a:lnTo>
                  <a:lnTo>
                    <a:pt x="293" y="506"/>
                  </a:lnTo>
                  <a:lnTo>
                    <a:pt x="291" y="503"/>
                  </a:lnTo>
                  <a:lnTo>
                    <a:pt x="291" y="502"/>
                  </a:lnTo>
                  <a:lnTo>
                    <a:pt x="289" y="501"/>
                  </a:lnTo>
                  <a:lnTo>
                    <a:pt x="286" y="501"/>
                  </a:lnTo>
                  <a:lnTo>
                    <a:pt x="285" y="502"/>
                  </a:lnTo>
                  <a:lnTo>
                    <a:pt x="284" y="502"/>
                  </a:lnTo>
                  <a:lnTo>
                    <a:pt x="282" y="504"/>
                  </a:lnTo>
                  <a:lnTo>
                    <a:pt x="280" y="504"/>
                  </a:lnTo>
                  <a:lnTo>
                    <a:pt x="279" y="503"/>
                  </a:lnTo>
                  <a:lnTo>
                    <a:pt x="278" y="503"/>
                  </a:lnTo>
                  <a:lnTo>
                    <a:pt x="278" y="502"/>
                  </a:lnTo>
                  <a:lnTo>
                    <a:pt x="277" y="501"/>
                  </a:lnTo>
                  <a:lnTo>
                    <a:pt x="277" y="500"/>
                  </a:lnTo>
                  <a:lnTo>
                    <a:pt x="274" y="501"/>
                  </a:lnTo>
                  <a:lnTo>
                    <a:pt x="272" y="500"/>
                  </a:lnTo>
                  <a:lnTo>
                    <a:pt x="271" y="501"/>
                  </a:lnTo>
                  <a:lnTo>
                    <a:pt x="268" y="501"/>
                  </a:lnTo>
                  <a:lnTo>
                    <a:pt x="268" y="498"/>
                  </a:lnTo>
                  <a:lnTo>
                    <a:pt x="270" y="498"/>
                  </a:lnTo>
                  <a:lnTo>
                    <a:pt x="270" y="497"/>
                  </a:lnTo>
                  <a:lnTo>
                    <a:pt x="268" y="498"/>
                  </a:lnTo>
                  <a:lnTo>
                    <a:pt x="267" y="498"/>
                  </a:lnTo>
                  <a:lnTo>
                    <a:pt x="267" y="501"/>
                  </a:lnTo>
                  <a:lnTo>
                    <a:pt x="268" y="501"/>
                  </a:lnTo>
                  <a:lnTo>
                    <a:pt x="268" y="503"/>
                  </a:lnTo>
                  <a:lnTo>
                    <a:pt x="266" y="506"/>
                  </a:lnTo>
                  <a:lnTo>
                    <a:pt x="253" y="506"/>
                  </a:lnTo>
                  <a:lnTo>
                    <a:pt x="252" y="507"/>
                  </a:lnTo>
                  <a:lnTo>
                    <a:pt x="243" y="507"/>
                  </a:lnTo>
                  <a:lnTo>
                    <a:pt x="242" y="508"/>
                  </a:lnTo>
                  <a:lnTo>
                    <a:pt x="241" y="508"/>
                  </a:lnTo>
                  <a:lnTo>
                    <a:pt x="241" y="510"/>
                  </a:lnTo>
                  <a:lnTo>
                    <a:pt x="240" y="512"/>
                  </a:lnTo>
                  <a:lnTo>
                    <a:pt x="234" y="512"/>
                  </a:lnTo>
                  <a:lnTo>
                    <a:pt x="233" y="514"/>
                  </a:lnTo>
                  <a:lnTo>
                    <a:pt x="234" y="514"/>
                  </a:lnTo>
                  <a:lnTo>
                    <a:pt x="234" y="515"/>
                  </a:lnTo>
                  <a:lnTo>
                    <a:pt x="233" y="515"/>
                  </a:lnTo>
                  <a:lnTo>
                    <a:pt x="233" y="516"/>
                  </a:lnTo>
                  <a:lnTo>
                    <a:pt x="229" y="516"/>
                  </a:lnTo>
                  <a:lnTo>
                    <a:pt x="229" y="518"/>
                  </a:lnTo>
                  <a:lnTo>
                    <a:pt x="228" y="519"/>
                  </a:lnTo>
                  <a:lnTo>
                    <a:pt x="226" y="519"/>
                  </a:lnTo>
                  <a:lnTo>
                    <a:pt x="226" y="516"/>
                  </a:lnTo>
                  <a:lnTo>
                    <a:pt x="224" y="516"/>
                  </a:lnTo>
                  <a:lnTo>
                    <a:pt x="222" y="519"/>
                  </a:lnTo>
                  <a:lnTo>
                    <a:pt x="216" y="519"/>
                  </a:lnTo>
                  <a:lnTo>
                    <a:pt x="215" y="518"/>
                  </a:lnTo>
                  <a:lnTo>
                    <a:pt x="216" y="518"/>
                  </a:lnTo>
                  <a:lnTo>
                    <a:pt x="216" y="516"/>
                  </a:lnTo>
                  <a:lnTo>
                    <a:pt x="215" y="516"/>
                  </a:lnTo>
                  <a:lnTo>
                    <a:pt x="214" y="514"/>
                  </a:lnTo>
                  <a:lnTo>
                    <a:pt x="211" y="513"/>
                  </a:lnTo>
                  <a:lnTo>
                    <a:pt x="212" y="512"/>
                  </a:lnTo>
                  <a:lnTo>
                    <a:pt x="211" y="510"/>
                  </a:lnTo>
                  <a:lnTo>
                    <a:pt x="210" y="510"/>
                  </a:lnTo>
                  <a:lnTo>
                    <a:pt x="208" y="512"/>
                  </a:lnTo>
                  <a:lnTo>
                    <a:pt x="206" y="512"/>
                  </a:lnTo>
                  <a:lnTo>
                    <a:pt x="206" y="510"/>
                  </a:lnTo>
                  <a:lnTo>
                    <a:pt x="201" y="508"/>
                  </a:lnTo>
                  <a:lnTo>
                    <a:pt x="199" y="508"/>
                  </a:lnTo>
                  <a:lnTo>
                    <a:pt x="199" y="509"/>
                  </a:lnTo>
                  <a:lnTo>
                    <a:pt x="198" y="510"/>
                  </a:lnTo>
                  <a:lnTo>
                    <a:pt x="196" y="510"/>
                  </a:lnTo>
                  <a:lnTo>
                    <a:pt x="195" y="509"/>
                  </a:lnTo>
                  <a:lnTo>
                    <a:pt x="193" y="509"/>
                  </a:lnTo>
                  <a:lnTo>
                    <a:pt x="195" y="508"/>
                  </a:lnTo>
                  <a:lnTo>
                    <a:pt x="195" y="507"/>
                  </a:lnTo>
                  <a:lnTo>
                    <a:pt x="193" y="507"/>
                  </a:lnTo>
                  <a:lnTo>
                    <a:pt x="192" y="508"/>
                  </a:lnTo>
                  <a:lnTo>
                    <a:pt x="192" y="509"/>
                  </a:lnTo>
                  <a:lnTo>
                    <a:pt x="193" y="509"/>
                  </a:lnTo>
                  <a:lnTo>
                    <a:pt x="193" y="510"/>
                  </a:lnTo>
                  <a:lnTo>
                    <a:pt x="192" y="513"/>
                  </a:lnTo>
                  <a:lnTo>
                    <a:pt x="193" y="513"/>
                  </a:lnTo>
                  <a:lnTo>
                    <a:pt x="193" y="519"/>
                  </a:lnTo>
                  <a:lnTo>
                    <a:pt x="192" y="520"/>
                  </a:lnTo>
                  <a:lnTo>
                    <a:pt x="191" y="520"/>
                  </a:lnTo>
                  <a:lnTo>
                    <a:pt x="190" y="521"/>
                  </a:lnTo>
                  <a:lnTo>
                    <a:pt x="190" y="522"/>
                  </a:lnTo>
                  <a:lnTo>
                    <a:pt x="186" y="526"/>
                  </a:lnTo>
                  <a:lnTo>
                    <a:pt x="181" y="526"/>
                  </a:lnTo>
                  <a:lnTo>
                    <a:pt x="181" y="525"/>
                  </a:lnTo>
                  <a:lnTo>
                    <a:pt x="183" y="525"/>
                  </a:lnTo>
                  <a:lnTo>
                    <a:pt x="183" y="523"/>
                  </a:lnTo>
                  <a:lnTo>
                    <a:pt x="184" y="521"/>
                  </a:lnTo>
                  <a:lnTo>
                    <a:pt x="184" y="520"/>
                  </a:lnTo>
                  <a:lnTo>
                    <a:pt x="179" y="520"/>
                  </a:lnTo>
                  <a:lnTo>
                    <a:pt x="179" y="521"/>
                  </a:lnTo>
                  <a:lnTo>
                    <a:pt x="178" y="521"/>
                  </a:lnTo>
                  <a:lnTo>
                    <a:pt x="178" y="519"/>
                  </a:lnTo>
                  <a:lnTo>
                    <a:pt x="177" y="518"/>
                  </a:lnTo>
                  <a:lnTo>
                    <a:pt x="178" y="518"/>
                  </a:lnTo>
                  <a:lnTo>
                    <a:pt x="178" y="516"/>
                  </a:lnTo>
                  <a:lnTo>
                    <a:pt x="175" y="513"/>
                  </a:lnTo>
                  <a:lnTo>
                    <a:pt x="175" y="514"/>
                  </a:lnTo>
                  <a:lnTo>
                    <a:pt x="174" y="514"/>
                  </a:lnTo>
                  <a:lnTo>
                    <a:pt x="174" y="513"/>
                  </a:lnTo>
                  <a:lnTo>
                    <a:pt x="173" y="512"/>
                  </a:lnTo>
                  <a:lnTo>
                    <a:pt x="173" y="509"/>
                  </a:lnTo>
                  <a:lnTo>
                    <a:pt x="172" y="510"/>
                  </a:lnTo>
                  <a:lnTo>
                    <a:pt x="171" y="510"/>
                  </a:lnTo>
                  <a:lnTo>
                    <a:pt x="168" y="509"/>
                  </a:lnTo>
                  <a:lnTo>
                    <a:pt x="168" y="510"/>
                  </a:lnTo>
                  <a:lnTo>
                    <a:pt x="167" y="509"/>
                  </a:lnTo>
                  <a:lnTo>
                    <a:pt x="167" y="507"/>
                  </a:lnTo>
                  <a:lnTo>
                    <a:pt x="165" y="507"/>
                  </a:lnTo>
                  <a:lnTo>
                    <a:pt x="162" y="509"/>
                  </a:lnTo>
                  <a:lnTo>
                    <a:pt x="162" y="510"/>
                  </a:lnTo>
                  <a:lnTo>
                    <a:pt x="155" y="510"/>
                  </a:lnTo>
                  <a:lnTo>
                    <a:pt x="145" y="503"/>
                  </a:lnTo>
                  <a:lnTo>
                    <a:pt x="142" y="502"/>
                  </a:lnTo>
                  <a:lnTo>
                    <a:pt x="139" y="502"/>
                  </a:lnTo>
                  <a:lnTo>
                    <a:pt x="134" y="501"/>
                  </a:lnTo>
                  <a:lnTo>
                    <a:pt x="133" y="501"/>
                  </a:lnTo>
                  <a:lnTo>
                    <a:pt x="131" y="502"/>
                  </a:lnTo>
                  <a:lnTo>
                    <a:pt x="128" y="502"/>
                  </a:lnTo>
                  <a:lnTo>
                    <a:pt x="127" y="501"/>
                  </a:lnTo>
                  <a:lnTo>
                    <a:pt x="125" y="501"/>
                  </a:lnTo>
                  <a:lnTo>
                    <a:pt x="127" y="500"/>
                  </a:lnTo>
                  <a:lnTo>
                    <a:pt x="125" y="500"/>
                  </a:lnTo>
                  <a:lnTo>
                    <a:pt x="124" y="498"/>
                  </a:lnTo>
                  <a:lnTo>
                    <a:pt x="123" y="498"/>
                  </a:lnTo>
                  <a:lnTo>
                    <a:pt x="123" y="500"/>
                  </a:lnTo>
                  <a:lnTo>
                    <a:pt x="121" y="500"/>
                  </a:lnTo>
                  <a:lnTo>
                    <a:pt x="121" y="498"/>
                  </a:lnTo>
                  <a:lnTo>
                    <a:pt x="119" y="498"/>
                  </a:lnTo>
                  <a:lnTo>
                    <a:pt x="121" y="497"/>
                  </a:lnTo>
                  <a:lnTo>
                    <a:pt x="121" y="496"/>
                  </a:lnTo>
                  <a:lnTo>
                    <a:pt x="119" y="496"/>
                  </a:lnTo>
                  <a:lnTo>
                    <a:pt x="119" y="495"/>
                  </a:lnTo>
                  <a:lnTo>
                    <a:pt x="118" y="495"/>
                  </a:lnTo>
                  <a:lnTo>
                    <a:pt x="118" y="494"/>
                  </a:lnTo>
                  <a:lnTo>
                    <a:pt x="117" y="494"/>
                  </a:lnTo>
                  <a:lnTo>
                    <a:pt x="117" y="496"/>
                  </a:lnTo>
                  <a:lnTo>
                    <a:pt x="116" y="496"/>
                  </a:lnTo>
                  <a:lnTo>
                    <a:pt x="116" y="494"/>
                  </a:lnTo>
                  <a:lnTo>
                    <a:pt x="114" y="494"/>
                  </a:lnTo>
                  <a:lnTo>
                    <a:pt x="114" y="495"/>
                  </a:lnTo>
                  <a:lnTo>
                    <a:pt x="110" y="495"/>
                  </a:lnTo>
                  <a:lnTo>
                    <a:pt x="110" y="496"/>
                  </a:lnTo>
                  <a:lnTo>
                    <a:pt x="109" y="497"/>
                  </a:lnTo>
                  <a:lnTo>
                    <a:pt x="109" y="498"/>
                  </a:lnTo>
                  <a:lnTo>
                    <a:pt x="108" y="500"/>
                  </a:lnTo>
                  <a:lnTo>
                    <a:pt x="106" y="500"/>
                  </a:lnTo>
                  <a:lnTo>
                    <a:pt x="108" y="501"/>
                  </a:lnTo>
                  <a:lnTo>
                    <a:pt x="108" y="502"/>
                  </a:lnTo>
                  <a:lnTo>
                    <a:pt x="109" y="503"/>
                  </a:lnTo>
                  <a:lnTo>
                    <a:pt x="111" y="503"/>
                  </a:lnTo>
                  <a:lnTo>
                    <a:pt x="112" y="502"/>
                  </a:lnTo>
                  <a:lnTo>
                    <a:pt x="116" y="502"/>
                  </a:lnTo>
                  <a:lnTo>
                    <a:pt x="116" y="503"/>
                  </a:lnTo>
                  <a:lnTo>
                    <a:pt x="115" y="503"/>
                  </a:lnTo>
                  <a:lnTo>
                    <a:pt x="115" y="507"/>
                  </a:lnTo>
                  <a:lnTo>
                    <a:pt x="112" y="504"/>
                  </a:lnTo>
                  <a:lnTo>
                    <a:pt x="111" y="504"/>
                  </a:lnTo>
                  <a:lnTo>
                    <a:pt x="110" y="506"/>
                  </a:lnTo>
                  <a:lnTo>
                    <a:pt x="110" y="507"/>
                  </a:lnTo>
                  <a:lnTo>
                    <a:pt x="103" y="507"/>
                  </a:lnTo>
                  <a:lnTo>
                    <a:pt x="103" y="504"/>
                  </a:lnTo>
                  <a:lnTo>
                    <a:pt x="98" y="504"/>
                  </a:lnTo>
                  <a:lnTo>
                    <a:pt x="98" y="506"/>
                  </a:lnTo>
                  <a:lnTo>
                    <a:pt x="97" y="506"/>
                  </a:lnTo>
                  <a:lnTo>
                    <a:pt x="96" y="507"/>
                  </a:lnTo>
                  <a:lnTo>
                    <a:pt x="94" y="507"/>
                  </a:lnTo>
                  <a:lnTo>
                    <a:pt x="94" y="508"/>
                  </a:lnTo>
                  <a:lnTo>
                    <a:pt x="86" y="508"/>
                  </a:lnTo>
                  <a:lnTo>
                    <a:pt x="86" y="507"/>
                  </a:lnTo>
                  <a:lnTo>
                    <a:pt x="84" y="507"/>
                  </a:lnTo>
                  <a:lnTo>
                    <a:pt x="83" y="506"/>
                  </a:lnTo>
                  <a:lnTo>
                    <a:pt x="83" y="507"/>
                  </a:lnTo>
                  <a:lnTo>
                    <a:pt x="80" y="509"/>
                  </a:lnTo>
                  <a:lnTo>
                    <a:pt x="75" y="509"/>
                  </a:lnTo>
                  <a:lnTo>
                    <a:pt x="74" y="508"/>
                  </a:lnTo>
                  <a:lnTo>
                    <a:pt x="75" y="508"/>
                  </a:lnTo>
                  <a:lnTo>
                    <a:pt x="77" y="506"/>
                  </a:lnTo>
                  <a:lnTo>
                    <a:pt x="75" y="506"/>
                  </a:lnTo>
                  <a:lnTo>
                    <a:pt x="73" y="507"/>
                  </a:lnTo>
                  <a:lnTo>
                    <a:pt x="73" y="504"/>
                  </a:lnTo>
                  <a:lnTo>
                    <a:pt x="72" y="502"/>
                  </a:lnTo>
                  <a:lnTo>
                    <a:pt x="71" y="502"/>
                  </a:lnTo>
                  <a:lnTo>
                    <a:pt x="71" y="501"/>
                  </a:lnTo>
                  <a:lnTo>
                    <a:pt x="69" y="501"/>
                  </a:lnTo>
                  <a:lnTo>
                    <a:pt x="69" y="498"/>
                  </a:lnTo>
                  <a:lnTo>
                    <a:pt x="71" y="498"/>
                  </a:lnTo>
                  <a:lnTo>
                    <a:pt x="71" y="491"/>
                  </a:lnTo>
                  <a:lnTo>
                    <a:pt x="72" y="491"/>
                  </a:lnTo>
                  <a:lnTo>
                    <a:pt x="72" y="488"/>
                  </a:lnTo>
                  <a:lnTo>
                    <a:pt x="73" y="488"/>
                  </a:lnTo>
                  <a:lnTo>
                    <a:pt x="73" y="484"/>
                  </a:lnTo>
                  <a:lnTo>
                    <a:pt x="74" y="483"/>
                  </a:lnTo>
                  <a:lnTo>
                    <a:pt x="74" y="480"/>
                  </a:lnTo>
                  <a:lnTo>
                    <a:pt x="73" y="477"/>
                  </a:lnTo>
                  <a:lnTo>
                    <a:pt x="73" y="472"/>
                  </a:lnTo>
                  <a:lnTo>
                    <a:pt x="74" y="471"/>
                  </a:lnTo>
                  <a:lnTo>
                    <a:pt x="74" y="470"/>
                  </a:lnTo>
                  <a:lnTo>
                    <a:pt x="77" y="466"/>
                  </a:lnTo>
                  <a:lnTo>
                    <a:pt x="78" y="465"/>
                  </a:lnTo>
                  <a:lnTo>
                    <a:pt x="78" y="461"/>
                  </a:lnTo>
                  <a:lnTo>
                    <a:pt x="80" y="459"/>
                  </a:lnTo>
                  <a:lnTo>
                    <a:pt x="80" y="458"/>
                  </a:lnTo>
                  <a:lnTo>
                    <a:pt x="79" y="457"/>
                  </a:lnTo>
                  <a:lnTo>
                    <a:pt x="79" y="455"/>
                  </a:lnTo>
                  <a:lnTo>
                    <a:pt x="80" y="453"/>
                  </a:lnTo>
                  <a:lnTo>
                    <a:pt x="80" y="451"/>
                  </a:lnTo>
                  <a:lnTo>
                    <a:pt x="81" y="449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83" y="442"/>
                  </a:lnTo>
                  <a:lnTo>
                    <a:pt x="84" y="439"/>
                  </a:lnTo>
                  <a:lnTo>
                    <a:pt x="85" y="439"/>
                  </a:lnTo>
                  <a:lnTo>
                    <a:pt x="88" y="435"/>
                  </a:lnTo>
                  <a:lnTo>
                    <a:pt x="88" y="433"/>
                  </a:lnTo>
                  <a:lnTo>
                    <a:pt x="91" y="433"/>
                  </a:lnTo>
                  <a:lnTo>
                    <a:pt x="92" y="432"/>
                  </a:lnTo>
                  <a:lnTo>
                    <a:pt x="92" y="430"/>
                  </a:lnTo>
                  <a:lnTo>
                    <a:pt x="94" y="429"/>
                  </a:lnTo>
                  <a:lnTo>
                    <a:pt x="97" y="423"/>
                  </a:lnTo>
                  <a:lnTo>
                    <a:pt x="98" y="421"/>
                  </a:lnTo>
                  <a:lnTo>
                    <a:pt x="99" y="420"/>
                  </a:lnTo>
                  <a:lnTo>
                    <a:pt x="98" y="420"/>
                  </a:lnTo>
                  <a:lnTo>
                    <a:pt x="94" y="418"/>
                  </a:lnTo>
                  <a:lnTo>
                    <a:pt x="87" y="415"/>
                  </a:lnTo>
                  <a:lnTo>
                    <a:pt x="85" y="415"/>
                  </a:lnTo>
                  <a:lnTo>
                    <a:pt x="81" y="414"/>
                  </a:lnTo>
                  <a:lnTo>
                    <a:pt x="80" y="414"/>
                  </a:lnTo>
                  <a:lnTo>
                    <a:pt x="79" y="415"/>
                  </a:lnTo>
                  <a:lnTo>
                    <a:pt x="74" y="415"/>
                  </a:lnTo>
                  <a:lnTo>
                    <a:pt x="74" y="414"/>
                  </a:lnTo>
                  <a:lnTo>
                    <a:pt x="73" y="412"/>
                  </a:lnTo>
                  <a:lnTo>
                    <a:pt x="71" y="412"/>
                  </a:lnTo>
                  <a:lnTo>
                    <a:pt x="71" y="411"/>
                  </a:lnTo>
                  <a:lnTo>
                    <a:pt x="69" y="411"/>
                  </a:lnTo>
                  <a:lnTo>
                    <a:pt x="68" y="410"/>
                  </a:lnTo>
                  <a:lnTo>
                    <a:pt x="68" y="408"/>
                  </a:lnTo>
                  <a:lnTo>
                    <a:pt x="67" y="408"/>
                  </a:lnTo>
                  <a:lnTo>
                    <a:pt x="66" y="406"/>
                  </a:lnTo>
                  <a:lnTo>
                    <a:pt x="63" y="406"/>
                  </a:lnTo>
                  <a:lnTo>
                    <a:pt x="63" y="408"/>
                  </a:lnTo>
                  <a:lnTo>
                    <a:pt x="62" y="408"/>
                  </a:lnTo>
                  <a:lnTo>
                    <a:pt x="62" y="409"/>
                  </a:lnTo>
                  <a:lnTo>
                    <a:pt x="61" y="409"/>
                  </a:lnTo>
                  <a:lnTo>
                    <a:pt x="60" y="410"/>
                  </a:lnTo>
                  <a:lnTo>
                    <a:pt x="54" y="410"/>
                  </a:lnTo>
                  <a:lnTo>
                    <a:pt x="54" y="409"/>
                  </a:lnTo>
                  <a:lnTo>
                    <a:pt x="52" y="408"/>
                  </a:lnTo>
                  <a:lnTo>
                    <a:pt x="52" y="409"/>
                  </a:lnTo>
                  <a:lnTo>
                    <a:pt x="50" y="410"/>
                  </a:lnTo>
                  <a:lnTo>
                    <a:pt x="49" y="410"/>
                  </a:lnTo>
                  <a:lnTo>
                    <a:pt x="49" y="405"/>
                  </a:lnTo>
                  <a:lnTo>
                    <a:pt x="48" y="405"/>
                  </a:lnTo>
                  <a:lnTo>
                    <a:pt x="46" y="404"/>
                  </a:lnTo>
                  <a:lnTo>
                    <a:pt x="41" y="404"/>
                  </a:lnTo>
                  <a:lnTo>
                    <a:pt x="41" y="405"/>
                  </a:lnTo>
                  <a:lnTo>
                    <a:pt x="42" y="406"/>
                  </a:lnTo>
                  <a:lnTo>
                    <a:pt x="41" y="408"/>
                  </a:lnTo>
                  <a:lnTo>
                    <a:pt x="37" y="408"/>
                  </a:lnTo>
                  <a:lnTo>
                    <a:pt x="36" y="406"/>
                  </a:lnTo>
                  <a:lnTo>
                    <a:pt x="36" y="403"/>
                  </a:lnTo>
                  <a:lnTo>
                    <a:pt x="35" y="404"/>
                  </a:lnTo>
                  <a:lnTo>
                    <a:pt x="35" y="403"/>
                  </a:lnTo>
                  <a:lnTo>
                    <a:pt x="34" y="402"/>
                  </a:lnTo>
                  <a:lnTo>
                    <a:pt x="34" y="399"/>
                  </a:lnTo>
                  <a:lnTo>
                    <a:pt x="30" y="397"/>
                  </a:lnTo>
                  <a:lnTo>
                    <a:pt x="30" y="396"/>
                  </a:lnTo>
                  <a:lnTo>
                    <a:pt x="29" y="396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28" y="392"/>
                  </a:lnTo>
                  <a:lnTo>
                    <a:pt x="28" y="390"/>
                  </a:lnTo>
                  <a:lnTo>
                    <a:pt x="27" y="389"/>
                  </a:lnTo>
                  <a:lnTo>
                    <a:pt x="23" y="387"/>
                  </a:lnTo>
                  <a:lnTo>
                    <a:pt x="21" y="387"/>
                  </a:lnTo>
                  <a:lnTo>
                    <a:pt x="21" y="380"/>
                  </a:lnTo>
                  <a:lnTo>
                    <a:pt x="23" y="378"/>
                  </a:lnTo>
                  <a:lnTo>
                    <a:pt x="23" y="377"/>
                  </a:lnTo>
                  <a:lnTo>
                    <a:pt x="24" y="377"/>
                  </a:lnTo>
                  <a:lnTo>
                    <a:pt x="24" y="375"/>
                  </a:lnTo>
                  <a:lnTo>
                    <a:pt x="23" y="375"/>
                  </a:lnTo>
                  <a:lnTo>
                    <a:pt x="23" y="374"/>
                  </a:lnTo>
                  <a:lnTo>
                    <a:pt x="24" y="374"/>
                  </a:lnTo>
                  <a:lnTo>
                    <a:pt x="27" y="372"/>
                  </a:lnTo>
                  <a:lnTo>
                    <a:pt x="27" y="368"/>
                  </a:lnTo>
                  <a:lnTo>
                    <a:pt x="28" y="366"/>
                  </a:lnTo>
                  <a:lnTo>
                    <a:pt x="27" y="366"/>
                  </a:lnTo>
                  <a:lnTo>
                    <a:pt x="25" y="365"/>
                  </a:lnTo>
                  <a:lnTo>
                    <a:pt x="22" y="365"/>
                  </a:lnTo>
                  <a:lnTo>
                    <a:pt x="21" y="363"/>
                  </a:lnTo>
                  <a:lnTo>
                    <a:pt x="21" y="362"/>
                  </a:lnTo>
                  <a:lnTo>
                    <a:pt x="18" y="362"/>
                  </a:lnTo>
                  <a:lnTo>
                    <a:pt x="18" y="361"/>
                  </a:lnTo>
                  <a:lnTo>
                    <a:pt x="17" y="361"/>
                  </a:lnTo>
                  <a:lnTo>
                    <a:pt x="16" y="360"/>
                  </a:lnTo>
                  <a:lnTo>
                    <a:pt x="15" y="356"/>
                  </a:lnTo>
                  <a:lnTo>
                    <a:pt x="13" y="355"/>
                  </a:lnTo>
                  <a:lnTo>
                    <a:pt x="13" y="356"/>
                  </a:lnTo>
                  <a:lnTo>
                    <a:pt x="12" y="355"/>
                  </a:lnTo>
                  <a:lnTo>
                    <a:pt x="12" y="354"/>
                  </a:lnTo>
                  <a:lnTo>
                    <a:pt x="11" y="353"/>
                  </a:lnTo>
                  <a:lnTo>
                    <a:pt x="11" y="349"/>
                  </a:lnTo>
                  <a:lnTo>
                    <a:pt x="10" y="349"/>
                  </a:lnTo>
                  <a:lnTo>
                    <a:pt x="11" y="348"/>
                  </a:lnTo>
                  <a:lnTo>
                    <a:pt x="10" y="348"/>
                  </a:lnTo>
                  <a:lnTo>
                    <a:pt x="11" y="346"/>
                  </a:lnTo>
                  <a:lnTo>
                    <a:pt x="11" y="341"/>
                  </a:lnTo>
                  <a:lnTo>
                    <a:pt x="13" y="341"/>
                  </a:lnTo>
                  <a:lnTo>
                    <a:pt x="13" y="338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3" y="337"/>
                  </a:lnTo>
                  <a:lnTo>
                    <a:pt x="15" y="336"/>
                  </a:lnTo>
                  <a:lnTo>
                    <a:pt x="17" y="335"/>
                  </a:lnTo>
                  <a:lnTo>
                    <a:pt x="17" y="334"/>
                  </a:lnTo>
                  <a:lnTo>
                    <a:pt x="18" y="332"/>
                  </a:lnTo>
                  <a:lnTo>
                    <a:pt x="22" y="332"/>
                  </a:lnTo>
                  <a:lnTo>
                    <a:pt x="22" y="330"/>
                  </a:lnTo>
                  <a:lnTo>
                    <a:pt x="21" y="328"/>
                  </a:lnTo>
                  <a:lnTo>
                    <a:pt x="21" y="323"/>
                  </a:lnTo>
                  <a:lnTo>
                    <a:pt x="19" y="322"/>
                  </a:lnTo>
                  <a:lnTo>
                    <a:pt x="19" y="320"/>
                  </a:lnTo>
                  <a:lnTo>
                    <a:pt x="18" y="320"/>
                  </a:lnTo>
                  <a:lnTo>
                    <a:pt x="17" y="319"/>
                  </a:lnTo>
                  <a:lnTo>
                    <a:pt x="16" y="320"/>
                  </a:lnTo>
                  <a:lnTo>
                    <a:pt x="15" y="320"/>
                  </a:lnTo>
                  <a:lnTo>
                    <a:pt x="15" y="319"/>
                  </a:lnTo>
                  <a:lnTo>
                    <a:pt x="13" y="319"/>
                  </a:lnTo>
                  <a:lnTo>
                    <a:pt x="15" y="318"/>
                  </a:lnTo>
                  <a:lnTo>
                    <a:pt x="13" y="318"/>
                  </a:lnTo>
                  <a:lnTo>
                    <a:pt x="13" y="316"/>
                  </a:lnTo>
                  <a:lnTo>
                    <a:pt x="17" y="312"/>
                  </a:lnTo>
                  <a:lnTo>
                    <a:pt x="13" y="312"/>
                  </a:lnTo>
                  <a:lnTo>
                    <a:pt x="13" y="311"/>
                  </a:lnTo>
                  <a:lnTo>
                    <a:pt x="12" y="310"/>
                  </a:lnTo>
                  <a:lnTo>
                    <a:pt x="13" y="310"/>
                  </a:lnTo>
                  <a:lnTo>
                    <a:pt x="10" y="306"/>
                  </a:lnTo>
                  <a:lnTo>
                    <a:pt x="10" y="305"/>
                  </a:lnTo>
                  <a:lnTo>
                    <a:pt x="6" y="305"/>
                  </a:lnTo>
                  <a:lnTo>
                    <a:pt x="6" y="301"/>
                  </a:lnTo>
                  <a:lnTo>
                    <a:pt x="5" y="301"/>
                  </a:lnTo>
                  <a:lnTo>
                    <a:pt x="5" y="300"/>
                  </a:lnTo>
                  <a:lnTo>
                    <a:pt x="6" y="299"/>
                  </a:lnTo>
                  <a:lnTo>
                    <a:pt x="6" y="297"/>
                  </a:lnTo>
                  <a:lnTo>
                    <a:pt x="7" y="297"/>
                  </a:lnTo>
                  <a:lnTo>
                    <a:pt x="9" y="295"/>
                  </a:lnTo>
                  <a:lnTo>
                    <a:pt x="9" y="292"/>
                  </a:lnTo>
                  <a:lnTo>
                    <a:pt x="7" y="292"/>
                  </a:lnTo>
                  <a:lnTo>
                    <a:pt x="6" y="291"/>
                  </a:lnTo>
                  <a:lnTo>
                    <a:pt x="6" y="288"/>
                  </a:lnTo>
                  <a:lnTo>
                    <a:pt x="5" y="288"/>
                  </a:lnTo>
                  <a:lnTo>
                    <a:pt x="4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88"/>
                  </a:lnTo>
                  <a:lnTo>
                    <a:pt x="0" y="283"/>
                  </a:lnTo>
                  <a:lnTo>
                    <a:pt x="1" y="282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5" y="281"/>
                  </a:lnTo>
                  <a:lnTo>
                    <a:pt x="10" y="277"/>
                  </a:lnTo>
                  <a:lnTo>
                    <a:pt x="12" y="276"/>
                  </a:lnTo>
                  <a:lnTo>
                    <a:pt x="11" y="275"/>
                  </a:lnTo>
                  <a:lnTo>
                    <a:pt x="12" y="274"/>
                  </a:lnTo>
                  <a:lnTo>
                    <a:pt x="10" y="275"/>
                  </a:lnTo>
                  <a:lnTo>
                    <a:pt x="9" y="274"/>
                  </a:lnTo>
                  <a:lnTo>
                    <a:pt x="9" y="270"/>
                  </a:lnTo>
                  <a:lnTo>
                    <a:pt x="10" y="269"/>
                  </a:lnTo>
                  <a:lnTo>
                    <a:pt x="10" y="268"/>
                  </a:lnTo>
                  <a:lnTo>
                    <a:pt x="12" y="264"/>
                  </a:lnTo>
                  <a:lnTo>
                    <a:pt x="13" y="263"/>
                  </a:lnTo>
                  <a:lnTo>
                    <a:pt x="15" y="263"/>
                  </a:lnTo>
                  <a:lnTo>
                    <a:pt x="15" y="251"/>
                  </a:lnTo>
                  <a:lnTo>
                    <a:pt x="12" y="250"/>
                  </a:lnTo>
                  <a:lnTo>
                    <a:pt x="10" y="245"/>
                  </a:lnTo>
                  <a:lnTo>
                    <a:pt x="10" y="243"/>
                  </a:lnTo>
                  <a:lnTo>
                    <a:pt x="7" y="242"/>
                  </a:lnTo>
                  <a:lnTo>
                    <a:pt x="6" y="240"/>
                  </a:lnTo>
                  <a:lnTo>
                    <a:pt x="7" y="238"/>
                  </a:lnTo>
                  <a:lnTo>
                    <a:pt x="6" y="238"/>
                  </a:lnTo>
                  <a:lnTo>
                    <a:pt x="5" y="237"/>
                  </a:lnTo>
                  <a:lnTo>
                    <a:pt x="4" y="237"/>
                  </a:lnTo>
                  <a:lnTo>
                    <a:pt x="4" y="236"/>
                  </a:lnTo>
                  <a:lnTo>
                    <a:pt x="5" y="234"/>
                  </a:lnTo>
                  <a:lnTo>
                    <a:pt x="5" y="233"/>
                  </a:lnTo>
                  <a:lnTo>
                    <a:pt x="3" y="231"/>
                  </a:lnTo>
                  <a:lnTo>
                    <a:pt x="4" y="230"/>
                  </a:lnTo>
                  <a:lnTo>
                    <a:pt x="6" y="230"/>
                  </a:lnTo>
                  <a:lnTo>
                    <a:pt x="7" y="228"/>
                  </a:lnTo>
                  <a:lnTo>
                    <a:pt x="12" y="228"/>
                  </a:lnTo>
                  <a:lnTo>
                    <a:pt x="11" y="226"/>
                  </a:lnTo>
                  <a:lnTo>
                    <a:pt x="10" y="226"/>
                  </a:lnTo>
                  <a:lnTo>
                    <a:pt x="11" y="225"/>
                  </a:lnTo>
                  <a:lnTo>
                    <a:pt x="12" y="226"/>
                  </a:lnTo>
                  <a:lnTo>
                    <a:pt x="15" y="227"/>
                  </a:lnTo>
                  <a:lnTo>
                    <a:pt x="17" y="227"/>
                  </a:lnTo>
                  <a:lnTo>
                    <a:pt x="18" y="228"/>
                  </a:lnTo>
                  <a:lnTo>
                    <a:pt x="19" y="228"/>
                  </a:lnTo>
                  <a:lnTo>
                    <a:pt x="21" y="230"/>
                  </a:lnTo>
                  <a:lnTo>
                    <a:pt x="21" y="231"/>
                  </a:lnTo>
                  <a:lnTo>
                    <a:pt x="22" y="230"/>
                  </a:lnTo>
                  <a:lnTo>
                    <a:pt x="23" y="230"/>
                  </a:lnTo>
                  <a:lnTo>
                    <a:pt x="22" y="227"/>
                  </a:lnTo>
                  <a:lnTo>
                    <a:pt x="25" y="228"/>
                  </a:lnTo>
                  <a:lnTo>
                    <a:pt x="27" y="228"/>
                  </a:lnTo>
                  <a:lnTo>
                    <a:pt x="29" y="226"/>
                  </a:lnTo>
                  <a:lnTo>
                    <a:pt x="32" y="225"/>
                  </a:lnTo>
                  <a:lnTo>
                    <a:pt x="37" y="225"/>
                  </a:lnTo>
                  <a:lnTo>
                    <a:pt x="38" y="224"/>
                  </a:lnTo>
                  <a:lnTo>
                    <a:pt x="40" y="221"/>
                  </a:lnTo>
                  <a:lnTo>
                    <a:pt x="41" y="221"/>
                  </a:lnTo>
                  <a:lnTo>
                    <a:pt x="41" y="220"/>
                  </a:lnTo>
                  <a:lnTo>
                    <a:pt x="40" y="220"/>
                  </a:lnTo>
                  <a:lnTo>
                    <a:pt x="40" y="219"/>
                  </a:lnTo>
                  <a:lnTo>
                    <a:pt x="38" y="218"/>
                  </a:lnTo>
                  <a:lnTo>
                    <a:pt x="36" y="217"/>
                  </a:lnTo>
                  <a:lnTo>
                    <a:pt x="35" y="217"/>
                  </a:lnTo>
                  <a:lnTo>
                    <a:pt x="35" y="214"/>
                  </a:lnTo>
                  <a:lnTo>
                    <a:pt x="36" y="214"/>
                  </a:lnTo>
                  <a:lnTo>
                    <a:pt x="36" y="213"/>
                  </a:lnTo>
                  <a:lnTo>
                    <a:pt x="37" y="212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2" y="209"/>
                  </a:lnTo>
                  <a:lnTo>
                    <a:pt x="42" y="208"/>
                  </a:lnTo>
                  <a:lnTo>
                    <a:pt x="43" y="207"/>
                  </a:lnTo>
                  <a:lnTo>
                    <a:pt x="46" y="206"/>
                  </a:lnTo>
                  <a:lnTo>
                    <a:pt x="47" y="203"/>
                  </a:lnTo>
                  <a:lnTo>
                    <a:pt x="48" y="203"/>
                  </a:lnTo>
                  <a:lnTo>
                    <a:pt x="49" y="202"/>
                  </a:lnTo>
                  <a:lnTo>
                    <a:pt x="49" y="197"/>
                  </a:lnTo>
                  <a:lnTo>
                    <a:pt x="50" y="195"/>
                  </a:lnTo>
                  <a:lnTo>
                    <a:pt x="50" y="193"/>
                  </a:lnTo>
                  <a:lnTo>
                    <a:pt x="49" y="191"/>
                  </a:lnTo>
                  <a:lnTo>
                    <a:pt x="47" y="187"/>
                  </a:lnTo>
                  <a:lnTo>
                    <a:pt x="47" y="188"/>
                  </a:lnTo>
                  <a:lnTo>
                    <a:pt x="41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5" y="185"/>
                  </a:lnTo>
                  <a:lnTo>
                    <a:pt x="35" y="181"/>
                  </a:lnTo>
                  <a:lnTo>
                    <a:pt x="37" y="179"/>
                  </a:lnTo>
                  <a:lnTo>
                    <a:pt x="36" y="178"/>
                  </a:lnTo>
                  <a:lnTo>
                    <a:pt x="36" y="175"/>
                  </a:lnTo>
                  <a:lnTo>
                    <a:pt x="37" y="175"/>
                  </a:lnTo>
                  <a:lnTo>
                    <a:pt x="38" y="174"/>
                  </a:lnTo>
                  <a:lnTo>
                    <a:pt x="42" y="174"/>
                  </a:lnTo>
                  <a:lnTo>
                    <a:pt x="44" y="175"/>
                  </a:lnTo>
                  <a:lnTo>
                    <a:pt x="49" y="175"/>
                  </a:lnTo>
                  <a:lnTo>
                    <a:pt x="50" y="174"/>
                  </a:lnTo>
                  <a:lnTo>
                    <a:pt x="50" y="162"/>
                  </a:lnTo>
                  <a:lnTo>
                    <a:pt x="52" y="160"/>
                  </a:lnTo>
                  <a:lnTo>
                    <a:pt x="52" y="159"/>
                  </a:lnTo>
                  <a:lnTo>
                    <a:pt x="55" y="153"/>
                  </a:lnTo>
                  <a:lnTo>
                    <a:pt x="56" y="151"/>
                  </a:lnTo>
                  <a:lnTo>
                    <a:pt x="56" y="140"/>
                  </a:lnTo>
                  <a:lnTo>
                    <a:pt x="55" y="140"/>
                  </a:lnTo>
                  <a:lnTo>
                    <a:pt x="55" y="139"/>
                  </a:lnTo>
                  <a:lnTo>
                    <a:pt x="56" y="136"/>
                  </a:lnTo>
                  <a:lnTo>
                    <a:pt x="56" y="132"/>
                  </a:lnTo>
                  <a:lnTo>
                    <a:pt x="59" y="129"/>
                  </a:lnTo>
                  <a:lnTo>
                    <a:pt x="57" y="128"/>
                  </a:lnTo>
                  <a:lnTo>
                    <a:pt x="60" y="126"/>
                  </a:lnTo>
                  <a:lnTo>
                    <a:pt x="61" y="126"/>
                  </a:lnTo>
                  <a:lnTo>
                    <a:pt x="63" y="127"/>
                  </a:lnTo>
                  <a:lnTo>
                    <a:pt x="62" y="126"/>
                  </a:lnTo>
                  <a:lnTo>
                    <a:pt x="61" y="126"/>
                  </a:lnTo>
                  <a:lnTo>
                    <a:pt x="52" y="125"/>
                  </a:lnTo>
                  <a:lnTo>
                    <a:pt x="50" y="125"/>
                  </a:lnTo>
                  <a:lnTo>
                    <a:pt x="49" y="122"/>
                  </a:lnTo>
                  <a:lnTo>
                    <a:pt x="49" y="116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3" y="113"/>
                  </a:lnTo>
                  <a:lnTo>
                    <a:pt x="54" y="111"/>
                  </a:lnTo>
                  <a:lnTo>
                    <a:pt x="54" y="109"/>
                  </a:lnTo>
                  <a:lnTo>
                    <a:pt x="53" y="109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1" y="101"/>
                  </a:lnTo>
                  <a:lnTo>
                    <a:pt x="67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9" y="101"/>
                  </a:lnTo>
                  <a:lnTo>
                    <a:pt x="75" y="99"/>
                  </a:lnTo>
                  <a:lnTo>
                    <a:pt x="88" y="98"/>
                  </a:lnTo>
                  <a:lnTo>
                    <a:pt x="92" y="98"/>
                  </a:lnTo>
                  <a:lnTo>
                    <a:pt x="92" y="102"/>
                  </a:lnTo>
                  <a:lnTo>
                    <a:pt x="94" y="107"/>
                  </a:lnTo>
                  <a:lnTo>
                    <a:pt x="96" y="107"/>
                  </a:lnTo>
                  <a:lnTo>
                    <a:pt x="96" y="109"/>
                  </a:lnTo>
                  <a:lnTo>
                    <a:pt x="97" y="109"/>
                  </a:lnTo>
                  <a:lnTo>
                    <a:pt x="98" y="110"/>
                  </a:lnTo>
                  <a:lnTo>
                    <a:pt x="96" y="113"/>
                  </a:lnTo>
                  <a:lnTo>
                    <a:pt x="93" y="113"/>
                  </a:lnTo>
                  <a:lnTo>
                    <a:pt x="93" y="116"/>
                  </a:lnTo>
                  <a:lnTo>
                    <a:pt x="94" y="116"/>
                  </a:lnTo>
                  <a:lnTo>
                    <a:pt x="94" y="117"/>
                  </a:lnTo>
                  <a:lnTo>
                    <a:pt x="97" y="117"/>
                  </a:lnTo>
                  <a:lnTo>
                    <a:pt x="99" y="120"/>
                  </a:lnTo>
                  <a:lnTo>
                    <a:pt x="102" y="120"/>
                  </a:lnTo>
                  <a:lnTo>
                    <a:pt x="104" y="115"/>
                  </a:lnTo>
                  <a:lnTo>
                    <a:pt x="104" y="113"/>
                  </a:lnTo>
                  <a:lnTo>
                    <a:pt x="103" y="111"/>
                  </a:lnTo>
                  <a:lnTo>
                    <a:pt x="100" y="111"/>
                  </a:lnTo>
                  <a:lnTo>
                    <a:pt x="100" y="107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105" y="105"/>
                  </a:lnTo>
                  <a:lnTo>
                    <a:pt x="106" y="107"/>
                  </a:lnTo>
                  <a:lnTo>
                    <a:pt x="106" y="108"/>
                  </a:lnTo>
                  <a:lnTo>
                    <a:pt x="109" y="109"/>
                  </a:lnTo>
                  <a:lnTo>
                    <a:pt x="112" y="110"/>
                  </a:lnTo>
                  <a:lnTo>
                    <a:pt x="114" y="110"/>
                  </a:lnTo>
                  <a:lnTo>
                    <a:pt x="114" y="111"/>
                  </a:lnTo>
                  <a:lnTo>
                    <a:pt x="112" y="111"/>
                  </a:lnTo>
                  <a:lnTo>
                    <a:pt x="112" y="113"/>
                  </a:lnTo>
                  <a:lnTo>
                    <a:pt x="111" y="115"/>
                  </a:lnTo>
                  <a:lnTo>
                    <a:pt x="114" y="113"/>
                  </a:lnTo>
                  <a:lnTo>
                    <a:pt x="115" y="110"/>
                  </a:lnTo>
                  <a:lnTo>
                    <a:pt x="114" y="107"/>
                  </a:lnTo>
                  <a:lnTo>
                    <a:pt x="112" y="107"/>
                  </a:lnTo>
                  <a:lnTo>
                    <a:pt x="112" y="104"/>
                  </a:lnTo>
                  <a:lnTo>
                    <a:pt x="111" y="103"/>
                  </a:lnTo>
                  <a:lnTo>
                    <a:pt x="111" y="98"/>
                  </a:lnTo>
                  <a:lnTo>
                    <a:pt x="112" y="95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6" y="86"/>
                  </a:lnTo>
                  <a:lnTo>
                    <a:pt x="117" y="86"/>
                  </a:lnTo>
                  <a:lnTo>
                    <a:pt x="118" y="85"/>
                  </a:lnTo>
                  <a:lnTo>
                    <a:pt x="122" y="89"/>
                  </a:lnTo>
                  <a:lnTo>
                    <a:pt x="123" y="89"/>
                  </a:lnTo>
                  <a:lnTo>
                    <a:pt x="127" y="90"/>
                  </a:lnTo>
                  <a:lnTo>
                    <a:pt x="129" y="90"/>
                  </a:lnTo>
                  <a:lnTo>
                    <a:pt x="131" y="89"/>
                  </a:lnTo>
                  <a:lnTo>
                    <a:pt x="134" y="90"/>
                  </a:lnTo>
                  <a:lnTo>
                    <a:pt x="134" y="89"/>
                  </a:lnTo>
                  <a:lnTo>
                    <a:pt x="137" y="88"/>
                  </a:lnTo>
                  <a:lnTo>
                    <a:pt x="145" y="88"/>
                  </a:lnTo>
                  <a:lnTo>
                    <a:pt x="146" y="89"/>
                  </a:lnTo>
                  <a:lnTo>
                    <a:pt x="149" y="96"/>
                  </a:lnTo>
                  <a:lnTo>
                    <a:pt x="153" y="99"/>
                  </a:lnTo>
                  <a:lnTo>
                    <a:pt x="153" y="101"/>
                  </a:lnTo>
                  <a:lnTo>
                    <a:pt x="154" y="102"/>
                  </a:lnTo>
                  <a:lnTo>
                    <a:pt x="156" y="107"/>
                  </a:lnTo>
                  <a:lnTo>
                    <a:pt x="158" y="107"/>
                  </a:lnTo>
                  <a:lnTo>
                    <a:pt x="158" y="108"/>
                  </a:lnTo>
                  <a:lnTo>
                    <a:pt x="160" y="108"/>
                  </a:lnTo>
                  <a:lnTo>
                    <a:pt x="165" y="110"/>
                  </a:lnTo>
                  <a:lnTo>
                    <a:pt x="168" y="110"/>
                  </a:lnTo>
                  <a:lnTo>
                    <a:pt x="167" y="109"/>
                  </a:lnTo>
                  <a:lnTo>
                    <a:pt x="166" y="109"/>
                  </a:lnTo>
                  <a:lnTo>
                    <a:pt x="162" y="108"/>
                  </a:lnTo>
                  <a:lnTo>
                    <a:pt x="160" y="108"/>
                  </a:lnTo>
                  <a:lnTo>
                    <a:pt x="156" y="104"/>
                  </a:lnTo>
                  <a:lnTo>
                    <a:pt x="155" y="102"/>
                  </a:lnTo>
                  <a:lnTo>
                    <a:pt x="155" y="98"/>
                  </a:lnTo>
                  <a:lnTo>
                    <a:pt x="153" y="97"/>
                  </a:lnTo>
                  <a:lnTo>
                    <a:pt x="152" y="97"/>
                  </a:lnTo>
                  <a:lnTo>
                    <a:pt x="150" y="96"/>
                  </a:lnTo>
                  <a:lnTo>
                    <a:pt x="150" y="93"/>
                  </a:lnTo>
                  <a:lnTo>
                    <a:pt x="149" y="91"/>
                  </a:lnTo>
                  <a:lnTo>
                    <a:pt x="149" y="90"/>
                  </a:lnTo>
                  <a:lnTo>
                    <a:pt x="148" y="90"/>
                  </a:lnTo>
                  <a:lnTo>
                    <a:pt x="146" y="88"/>
                  </a:lnTo>
                  <a:lnTo>
                    <a:pt x="143" y="86"/>
                  </a:lnTo>
                  <a:lnTo>
                    <a:pt x="142" y="86"/>
                  </a:lnTo>
                  <a:lnTo>
                    <a:pt x="136" y="85"/>
                  </a:lnTo>
                  <a:lnTo>
                    <a:pt x="133" y="85"/>
                  </a:lnTo>
                  <a:lnTo>
                    <a:pt x="130" y="84"/>
                  </a:lnTo>
                  <a:lnTo>
                    <a:pt x="129" y="83"/>
                  </a:lnTo>
                  <a:lnTo>
                    <a:pt x="125" y="76"/>
                  </a:lnTo>
                  <a:lnTo>
                    <a:pt x="128" y="74"/>
                  </a:lnTo>
                  <a:lnTo>
                    <a:pt x="129" y="74"/>
                  </a:lnTo>
                  <a:lnTo>
                    <a:pt x="131" y="77"/>
                  </a:lnTo>
                  <a:lnTo>
                    <a:pt x="133" y="76"/>
                  </a:lnTo>
                  <a:lnTo>
                    <a:pt x="133" y="74"/>
                  </a:lnTo>
                  <a:lnTo>
                    <a:pt x="134" y="73"/>
                  </a:lnTo>
                  <a:lnTo>
                    <a:pt x="134" y="71"/>
                  </a:lnTo>
                  <a:lnTo>
                    <a:pt x="131" y="68"/>
                  </a:lnTo>
                  <a:lnTo>
                    <a:pt x="131" y="67"/>
                  </a:lnTo>
                  <a:lnTo>
                    <a:pt x="129" y="67"/>
                  </a:lnTo>
                  <a:lnTo>
                    <a:pt x="128" y="68"/>
                  </a:lnTo>
                  <a:lnTo>
                    <a:pt x="127" y="68"/>
                  </a:lnTo>
                  <a:lnTo>
                    <a:pt x="125" y="67"/>
                  </a:lnTo>
                  <a:lnTo>
                    <a:pt x="125" y="65"/>
                  </a:lnTo>
                  <a:lnTo>
                    <a:pt x="124" y="65"/>
                  </a:lnTo>
                  <a:lnTo>
                    <a:pt x="125" y="64"/>
                  </a:lnTo>
                  <a:lnTo>
                    <a:pt x="125" y="62"/>
                  </a:lnTo>
                  <a:lnTo>
                    <a:pt x="127" y="61"/>
                  </a:lnTo>
                  <a:lnTo>
                    <a:pt x="125" y="60"/>
                  </a:lnTo>
                  <a:lnTo>
                    <a:pt x="127" y="59"/>
                  </a:lnTo>
                  <a:lnTo>
                    <a:pt x="129" y="59"/>
                  </a:lnTo>
                  <a:lnTo>
                    <a:pt x="129" y="58"/>
                  </a:lnTo>
                  <a:lnTo>
                    <a:pt x="130" y="58"/>
                  </a:lnTo>
                  <a:lnTo>
                    <a:pt x="130" y="56"/>
                  </a:lnTo>
                  <a:lnTo>
                    <a:pt x="131" y="55"/>
                  </a:lnTo>
                  <a:lnTo>
                    <a:pt x="130" y="55"/>
                  </a:lnTo>
                  <a:lnTo>
                    <a:pt x="129" y="56"/>
                  </a:lnTo>
                  <a:lnTo>
                    <a:pt x="121" y="56"/>
                  </a:lnTo>
                  <a:lnTo>
                    <a:pt x="119" y="59"/>
                  </a:lnTo>
                  <a:lnTo>
                    <a:pt x="116" y="55"/>
                  </a:lnTo>
                  <a:lnTo>
                    <a:pt x="116" y="53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18" y="51"/>
                  </a:lnTo>
                  <a:lnTo>
                    <a:pt x="117" y="52"/>
                  </a:lnTo>
                  <a:lnTo>
                    <a:pt x="117" y="49"/>
                  </a:lnTo>
                  <a:lnTo>
                    <a:pt x="118" y="48"/>
                  </a:lnTo>
                  <a:lnTo>
                    <a:pt x="118" y="49"/>
                  </a:lnTo>
                  <a:lnTo>
                    <a:pt x="122" y="48"/>
                  </a:lnTo>
                  <a:lnTo>
                    <a:pt x="128" y="48"/>
                  </a:lnTo>
                  <a:lnTo>
                    <a:pt x="130" y="46"/>
                  </a:lnTo>
                  <a:lnTo>
                    <a:pt x="133" y="45"/>
                  </a:lnTo>
                  <a:lnTo>
                    <a:pt x="133" y="40"/>
                  </a:lnTo>
                  <a:lnTo>
                    <a:pt x="128" y="35"/>
                  </a:lnTo>
                  <a:lnTo>
                    <a:pt x="128" y="34"/>
                  </a:lnTo>
                  <a:lnTo>
                    <a:pt x="125" y="34"/>
                  </a:lnTo>
                  <a:lnTo>
                    <a:pt x="127" y="33"/>
                  </a:lnTo>
                  <a:lnTo>
                    <a:pt x="125" y="29"/>
                  </a:lnTo>
                  <a:lnTo>
                    <a:pt x="124" y="28"/>
                  </a:lnTo>
                  <a:lnTo>
                    <a:pt x="123" y="28"/>
                  </a:lnTo>
                  <a:lnTo>
                    <a:pt x="119" y="24"/>
                  </a:lnTo>
                  <a:lnTo>
                    <a:pt x="119" y="22"/>
                  </a:lnTo>
                  <a:lnTo>
                    <a:pt x="118" y="19"/>
                  </a:lnTo>
                  <a:lnTo>
                    <a:pt x="118" y="18"/>
                  </a:lnTo>
                  <a:lnTo>
                    <a:pt x="117" y="17"/>
                  </a:lnTo>
                  <a:lnTo>
                    <a:pt x="118" y="15"/>
                  </a:lnTo>
                  <a:lnTo>
                    <a:pt x="118" y="13"/>
                  </a:lnTo>
                  <a:lnTo>
                    <a:pt x="122" y="13"/>
                  </a:lnTo>
                  <a:lnTo>
                    <a:pt x="124" y="12"/>
                  </a:lnTo>
                  <a:close/>
                  <a:moveTo>
                    <a:pt x="108" y="0"/>
                  </a:moveTo>
                  <a:lnTo>
                    <a:pt x="110" y="2"/>
                  </a:lnTo>
                  <a:lnTo>
                    <a:pt x="108" y="2"/>
                  </a:lnTo>
                  <a:lnTo>
                    <a:pt x="109" y="3"/>
                  </a:lnTo>
                  <a:lnTo>
                    <a:pt x="109" y="4"/>
                  </a:lnTo>
                  <a:lnTo>
                    <a:pt x="106" y="5"/>
                  </a:lnTo>
                  <a:lnTo>
                    <a:pt x="105" y="6"/>
                  </a:lnTo>
                  <a:lnTo>
                    <a:pt x="105" y="11"/>
                  </a:lnTo>
                  <a:lnTo>
                    <a:pt x="106" y="13"/>
                  </a:lnTo>
                  <a:lnTo>
                    <a:pt x="111" y="13"/>
                  </a:lnTo>
                  <a:lnTo>
                    <a:pt x="110" y="15"/>
                  </a:lnTo>
                  <a:lnTo>
                    <a:pt x="104" y="15"/>
                  </a:lnTo>
                  <a:lnTo>
                    <a:pt x="103" y="16"/>
                  </a:lnTo>
                  <a:lnTo>
                    <a:pt x="103" y="24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3" y="13"/>
                  </a:lnTo>
                  <a:lnTo>
                    <a:pt x="103" y="12"/>
                  </a:lnTo>
                  <a:lnTo>
                    <a:pt x="106" y="3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42"/>
            <p:cNvSpPr>
              <a:spLocks/>
            </p:cNvSpPr>
            <p:nvPr/>
          </p:nvSpPr>
          <p:spPr bwMode="auto">
            <a:xfrm>
              <a:off x="7224713" y="5083175"/>
              <a:ext cx="449263" cy="230188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43" y="12"/>
                </a:cxn>
                <a:cxn ang="0">
                  <a:pos x="60" y="17"/>
                </a:cxn>
                <a:cxn ang="0">
                  <a:pos x="73" y="22"/>
                </a:cxn>
                <a:cxn ang="0">
                  <a:pos x="103" y="20"/>
                </a:cxn>
                <a:cxn ang="0">
                  <a:pos x="112" y="24"/>
                </a:cxn>
                <a:cxn ang="0">
                  <a:pos x="126" y="30"/>
                </a:cxn>
                <a:cxn ang="0">
                  <a:pos x="143" y="41"/>
                </a:cxn>
                <a:cxn ang="0">
                  <a:pos x="161" y="48"/>
                </a:cxn>
                <a:cxn ang="0">
                  <a:pos x="161" y="57"/>
                </a:cxn>
                <a:cxn ang="0">
                  <a:pos x="169" y="56"/>
                </a:cxn>
                <a:cxn ang="0">
                  <a:pos x="181" y="50"/>
                </a:cxn>
                <a:cxn ang="0">
                  <a:pos x="200" y="51"/>
                </a:cxn>
                <a:cxn ang="0">
                  <a:pos x="204" y="50"/>
                </a:cxn>
                <a:cxn ang="0">
                  <a:pos x="217" y="50"/>
                </a:cxn>
                <a:cxn ang="0">
                  <a:pos x="229" y="61"/>
                </a:cxn>
                <a:cxn ang="0">
                  <a:pos x="237" y="78"/>
                </a:cxn>
                <a:cxn ang="0">
                  <a:pos x="250" y="90"/>
                </a:cxn>
                <a:cxn ang="0">
                  <a:pos x="256" y="91"/>
                </a:cxn>
                <a:cxn ang="0">
                  <a:pos x="266" y="94"/>
                </a:cxn>
                <a:cxn ang="0">
                  <a:pos x="266" y="105"/>
                </a:cxn>
                <a:cxn ang="0">
                  <a:pos x="263" y="113"/>
                </a:cxn>
                <a:cxn ang="0">
                  <a:pos x="269" y="121"/>
                </a:cxn>
                <a:cxn ang="0">
                  <a:pos x="280" y="128"/>
                </a:cxn>
                <a:cxn ang="0">
                  <a:pos x="280" y="141"/>
                </a:cxn>
                <a:cxn ang="0">
                  <a:pos x="272" y="142"/>
                </a:cxn>
                <a:cxn ang="0">
                  <a:pos x="253" y="137"/>
                </a:cxn>
                <a:cxn ang="0">
                  <a:pos x="241" y="129"/>
                </a:cxn>
                <a:cxn ang="0">
                  <a:pos x="228" y="123"/>
                </a:cxn>
                <a:cxn ang="0">
                  <a:pos x="210" y="131"/>
                </a:cxn>
                <a:cxn ang="0">
                  <a:pos x="205" y="134"/>
                </a:cxn>
                <a:cxn ang="0">
                  <a:pos x="192" y="137"/>
                </a:cxn>
                <a:cxn ang="0">
                  <a:pos x="187" y="137"/>
                </a:cxn>
                <a:cxn ang="0">
                  <a:pos x="178" y="134"/>
                </a:cxn>
                <a:cxn ang="0">
                  <a:pos x="170" y="137"/>
                </a:cxn>
                <a:cxn ang="0">
                  <a:pos x="151" y="140"/>
                </a:cxn>
                <a:cxn ang="0">
                  <a:pos x="141" y="136"/>
                </a:cxn>
                <a:cxn ang="0">
                  <a:pos x="131" y="133"/>
                </a:cxn>
                <a:cxn ang="0">
                  <a:pos x="130" y="128"/>
                </a:cxn>
                <a:cxn ang="0">
                  <a:pos x="122" y="119"/>
                </a:cxn>
                <a:cxn ang="0">
                  <a:pos x="118" y="117"/>
                </a:cxn>
                <a:cxn ang="0">
                  <a:pos x="109" y="118"/>
                </a:cxn>
                <a:cxn ang="0">
                  <a:pos x="93" y="119"/>
                </a:cxn>
                <a:cxn ang="0">
                  <a:pos x="78" y="123"/>
                </a:cxn>
                <a:cxn ang="0">
                  <a:pos x="72" y="119"/>
                </a:cxn>
                <a:cxn ang="0">
                  <a:pos x="72" y="110"/>
                </a:cxn>
                <a:cxn ang="0">
                  <a:pos x="73" y="87"/>
                </a:cxn>
                <a:cxn ang="0">
                  <a:pos x="64" y="54"/>
                </a:cxn>
                <a:cxn ang="0">
                  <a:pos x="49" y="45"/>
                </a:cxn>
                <a:cxn ang="0">
                  <a:pos x="37" y="30"/>
                </a:cxn>
                <a:cxn ang="0">
                  <a:pos x="16" y="24"/>
                </a:cxn>
                <a:cxn ang="0">
                  <a:pos x="11" y="16"/>
                </a:cxn>
                <a:cxn ang="0">
                  <a:pos x="1" y="11"/>
                </a:cxn>
                <a:cxn ang="0">
                  <a:pos x="7" y="0"/>
                </a:cxn>
              </a:cxnLst>
              <a:rect l="0" t="0" r="r" b="b"/>
              <a:pathLst>
                <a:path w="283" h="145">
                  <a:moveTo>
                    <a:pt x="7" y="0"/>
                  </a:moveTo>
                  <a:lnTo>
                    <a:pt x="11" y="0"/>
                  </a:lnTo>
                  <a:lnTo>
                    <a:pt x="20" y="4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2" y="5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43" y="12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5" y="14"/>
                  </a:lnTo>
                  <a:lnTo>
                    <a:pt x="60" y="14"/>
                  </a:lnTo>
                  <a:lnTo>
                    <a:pt x="60" y="17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7" y="22"/>
                  </a:lnTo>
                  <a:lnTo>
                    <a:pt x="69" y="22"/>
                  </a:lnTo>
                  <a:lnTo>
                    <a:pt x="72" y="20"/>
                  </a:lnTo>
                  <a:lnTo>
                    <a:pt x="73" y="22"/>
                  </a:lnTo>
                  <a:lnTo>
                    <a:pt x="82" y="22"/>
                  </a:lnTo>
                  <a:lnTo>
                    <a:pt x="85" y="23"/>
                  </a:lnTo>
                  <a:lnTo>
                    <a:pt x="88" y="23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103" y="20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10" y="25"/>
                  </a:lnTo>
                  <a:lnTo>
                    <a:pt x="111" y="26"/>
                  </a:lnTo>
                  <a:lnTo>
                    <a:pt x="112" y="25"/>
                  </a:lnTo>
                  <a:lnTo>
                    <a:pt x="112" y="24"/>
                  </a:lnTo>
                  <a:lnTo>
                    <a:pt x="120" y="24"/>
                  </a:lnTo>
                  <a:lnTo>
                    <a:pt x="123" y="26"/>
                  </a:lnTo>
                  <a:lnTo>
                    <a:pt x="124" y="26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26" y="30"/>
                  </a:lnTo>
                  <a:lnTo>
                    <a:pt x="126" y="31"/>
                  </a:lnTo>
                  <a:lnTo>
                    <a:pt x="128" y="31"/>
                  </a:lnTo>
                  <a:lnTo>
                    <a:pt x="134" y="37"/>
                  </a:lnTo>
                  <a:lnTo>
                    <a:pt x="135" y="37"/>
                  </a:lnTo>
                  <a:lnTo>
                    <a:pt x="136" y="38"/>
                  </a:lnTo>
                  <a:lnTo>
                    <a:pt x="143" y="41"/>
                  </a:lnTo>
                  <a:lnTo>
                    <a:pt x="148" y="42"/>
                  </a:lnTo>
                  <a:lnTo>
                    <a:pt x="149" y="42"/>
                  </a:lnTo>
                  <a:lnTo>
                    <a:pt x="151" y="43"/>
                  </a:lnTo>
                  <a:lnTo>
                    <a:pt x="155" y="47"/>
                  </a:lnTo>
                  <a:lnTo>
                    <a:pt x="159" y="48"/>
                  </a:lnTo>
                  <a:lnTo>
                    <a:pt x="161" y="48"/>
                  </a:lnTo>
                  <a:lnTo>
                    <a:pt x="161" y="51"/>
                  </a:lnTo>
                  <a:lnTo>
                    <a:pt x="159" y="53"/>
                  </a:lnTo>
                  <a:lnTo>
                    <a:pt x="157" y="54"/>
                  </a:lnTo>
                  <a:lnTo>
                    <a:pt x="157" y="55"/>
                  </a:lnTo>
                  <a:lnTo>
                    <a:pt x="159" y="56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7" y="60"/>
                  </a:lnTo>
                  <a:lnTo>
                    <a:pt x="168" y="60"/>
                  </a:lnTo>
                  <a:lnTo>
                    <a:pt x="168" y="59"/>
                  </a:lnTo>
                  <a:lnTo>
                    <a:pt x="169" y="57"/>
                  </a:lnTo>
                  <a:lnTo>
                    <a:pt x="169" y="56"/>
                  </a:lnTo>
                  <a:lnTo>
                    <a:pt x="172" y="56"/>
                  </a:lnTo>
                  <a:lnTo>
                    <a:pt x="175" y="55"/>
                  </a:lnTo>
                  <a:lnTo>
                    <a:pt x="178" y="55"/>
                  </a:lnTo>
                  <a:lnTo>
                    <a:pt x="179" y="54"/>
                  </a:lnTo>
                  <a:lnTo>
                    <a:pt x="180" y="51"/>
                  </a:lnTo>
                  <a:lnTo>
                    <a:pt x="181" y="50"/>
                  </a:lnTo>
                  <a:lnTo>
                    <a:pt x="186" y="50"/>
                  </a:lnTo>
                  <a:lnTo>
                    <a:pt x="190" y="48"/>
                  </a:lnTo>
                  <a:lnTo>
                    <a:pt x="194" y="48"/>
                  </a:lnTo>
                  <a:lnTo>
                    <a:pt x="197" y="49"/>
                  </a:lnTo>
                  <a:lnTo>
                    <a:pt x="198" y="49"/>
                  </a:lnTo>
                  <a:lnTo>
                    <a:pt x="200" y="51"/>
                  </a:lnTo>
                  <a:lnTo>
                    <a:pt x="200" y="53"/>
                  </a:lnTo>
                  <a:lnTo>
                    <a:pt x="201" y="55"/>
                  </a:lnTo>
                  <a:lnTo>
                    <a:pt x="201" y="56"/>
                  </a:lnTo>
                  <a:lnTo>
                    <a:pt x="203" y="56"/>
                  </a:lnTo>
                  <a:lnTo>
                    <a:pt x="203" y="53"/>
                  </a:lnTo>
                  <a:lnTo>
                    <a:pt x="204" y="50"/>
                  </a:lnTo>
                  <a:lnTo>
                    <a:pt x="205" y="49"/>
                  </a:lnTo>
                  <a:lnTo>
                    <a:pt x="205" y="48"/>
                  </a:lnTo>
                  <a:lnTo>
                    <a:pt x="207" y="48"/>
                  </a:lnTo>
                  <a:lnTo>
                    <a:pt x="212" y="51"/>
                  </a:lnTo>
                  <a:lnTo>
                    <a:pt x="216" y="51"/>
                  </a:lnTo>
                  <a:lnTo>
                    <a:pt x="217" y="50"/>
                  </a:lnTo>
                  <a:lnTo>
                    <a:pt x="219" y="53"/>
                  </a:lnTo>
                  <a:lnTo>
                    <a:pt x="223" y="57"/>
                  </a:lnTo>
                  <a:lnTo>
                    <a:pt x="224" y="59"/>
                  </a:lnTo>
                  <a:lnTo>
                    <a:pt x="224" y="60"/>
                  </a:lnTo>
                  <a:lnTo>
                    <a:pt x="225" y="61"/>
                  </a:lnTo>
                  <a:lnTo>
                    <a:pt x="229" y="61"/>
                  </a:lnTo>
                  <a:lnTo>
                    <a:pt x="231" y="60"/>
                  </a:lnTo>
                  <a:lnTo>
                    <a:pt x="234" y="60"/>
                  </a:lnTo>
                  <a:lnTo>
                    <a:pt x="241" y="62"/>
                  </a:lnTo>
                  <a:lnTo>
                    <a:pt x="243" y="65"/>
                  </a:lnTo>
                  <a:lnTo>
                    <a:pt x="242" y="66"/>
                  </a:lnTo>
                  <a:lnTo>
                    <a:pt x="237" y="78"/>
                  </a:lnTo>
                  <a:lnTo>
                    <a:pt x="241" y="81"/>
                  </a:lnTo>
                  <a:lnTo>
                    <a:pt x="246" y="84"/>
                  </a:lnTo>
                  <a:lnTo>
                    <a:pt x="249" y="85"/>
                  </a:lnTo>
                  <a:lnTo>
                    <a:pt x="249" y="86"/>
                  </a:lnTo>
                  <a:lnTo>
                    <a:pt x="250" y="88"/>
                  </a:lnTo>
                  <a:lnTo>
                    <a:pt x="250" y="90"/>
                  </a:lnTo>
                  <a:lnTo>
                    <a:pt x="253" y="90"/>
                  </a:lnTo>
                  <a:lnTo>
                    <a:pt x="253" y="88"/>
                  </a:lnTo>
                  <a:lnTo>
                    <a:pt x="254" y="88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91"/>
                  </a:lnTo>
                  <a:lnTo>
                    <a:pt x="258" y="92"/>
                  </a:lnTo>
                  <a:lnTo>
                    <a:pt x="259" y="92"/>
                  </a:lnTo>
                  <a:lnTo>
                    <a:pt x="261" y="91"/>
                  </a:lnTo>
                  <a:lnTo>
                    <a:pt x="263" y="91"/>
                  </a:lnTo>
                  <a:lnTo>
                    <a:pt x="265" y="92"/>
                  </a:lnTo>
                  <a:lnTo>
                    <a:pt x="266" y="94"/>
                  </a:lnTo>
                  <a:lnTo>
                    <a:pt x="267" y="94"/>
                  </a:lnTo>
                  <a:lnTo>
                    <a:pt x="269" y="96"/>
                  </a:lnTo>
                  <a:lnTo>
                    <a:pt x="271" y="96"/>
                  </a:lnTo>
                  <a:lnTo>
                    <a:pt x="272" y="97"/>
                  </a:lnTo>
                  <a:lnTo>
                    <a:pt x="271" y="100"/>
                  </a:lnTo>
                  <a:lnTo>
                    <a:pt x="266" y="105"/>
                  </a:lnTo>
                  <a:lnTo>
                    <a:pt x="263" y="104"/>
                  </a:lnTo>
                  <a:lnTo>
                    <a:pt x="262" y="105"/>
                  </a:lnTo>
                  <a:lnTo>
                    <a:pt x="261" y="108"/>
                  </a:lnTo>
                  <a:lnTo>
                    <a:pt x="261" y="110"/>
                  </a:lnTo>
                  <a:lnTo>
                    <a:pt x="262" y="112"/>
                  </a:lnTo>
                  <a:lnTo>
                    <a:pt x="263" y="113"/>
                  </a:lnTo>
                  <a:lnTo>
                    <a:pt x="263" y="112"/>
                  </a:lnTo>
                  <a:lnTo>
                    <a:pt x="265" y="112"/>
                  </a:lnTo>
                  <a:lnTo>
                    <a:pt x="266" y="115"/>
                  </a:lnTo>
                  <a:lnTo>
                    <a:pt x="266" y="118"/>
                  </a:lnTo>
                  <a:lnTo>
                    <a:pt x="267" y="119"/>
                  </a:lnTo>
                  <a:lnTo>
                    <a:pt x="269" y="121"/>
                  </a:lnTo>
                  <a:lnTo>
                    <a:pt x="271" y="122"/>
                  </a:lnTo>
                  <a:lnTo>
                    <a:pt x="273" y="123"/>
                  </a:lnTo>
                  <a:lnTo>
                    <a:pt x="277" y="125"/>
                  </a:lnTo>
                  <a:lnTo>
                    <a:pt x="279" y="127"/>
                  </a:lnTo>
                  <a:lnTo>
                    <a:pt x="279" y="128"/>
                  </a:lnTo>
                  <a:lnTo>
                    <a:pt x="280" y="128"/>
                  </a:lnTo>
                  <a:lnTo>
                    <a:pt x="281" y="129"/>
                  </a:lnTo>
                  <a:lnTo>
                    <a:pt x="283" y="131"/>
                  </a:lnTo>
                  <a:lnTo>
                    <a:pt x="283" y="134"/>
                  </a:lnTo>
                  <a:lnTo>
                    <a:pt x="281" y="135"/>
                  </a:lnTo>
                  <a:lnTo>
                    <a:pt x="280" y="137"/>
                  </a:lnTo>
                  <a:lnTo>
                    <a:pt x="280" y="141"/>
                  </a:lnTo>
                  <a:lnTo>
                    <a:pt x="279" y="142"/>
                  </a:lnTo>
                  <a:lnTo>
                    <a:pt x="275" y="142"/>
                  </a:lnTo>
                  <a:lnTo>
                    <a:pt x="275" y="143"/>
                  </a:lnTo>
                  <a:lnTo>
                    <a:pt x="274" y="145"/>
                  </a:lnTo>
                  <a:lnTo>
                    <a:pt x="273" y="145"/>
                  </a:lnTo>
                  <a:lnTo>
                    <a:pt x="272" y="142"/>
                  </a:lnTo>
                  <a:lnTo>
                    <a:pt x="271" y="142"/>
                  </a:lnTo>
                  <a:lnTo>
                    <a:pt x="268" y="141"/>
                  </a:lnTo>
                  <a:lnTo>
                    <a:pt x="263" y="136"/>
                  </a:lnTo>
                  <a:lnTo>
                    <a:pt x="258" y="136"/>
                  </a:lnTo>
                  <a:lnTo>
                    <a:pt x="256" y="137"/>
                  </a:lnTo>
                  <a:lnTo>
                    <a:pt x="253" y="137"/>
                  </a:lnTo>
                  <a:lnTo>
                    <a:pt x="246" y="135"/>
                  </a:lnTo>
                  <a:lnTo>
                    <a:pt x="244" y="134"/>
                  </a:lnTo>
                  <a:lnTo>
                    <a:pt x="243" y="134"/>
                  </a:lnTo>
                  <a:lnTo>
                    <a:pt x="242" y="133"/>
                  </a:lnTo>
                  <a:lnTo>
                    <a:pt x="241" y="130"/>
                  </a:lnTo>
                  <a:lnTo>
                    <a:pt x="241" y="129"/>
                  </a:lnTo>
                  <a:lnTo>
                    <a:pt x="243" y="129"/>
                  </a:lnTo>
                  <a:lnTo>
                    <a:pt x="243" y="128"/>
                  </a:lnTo>
                  <a:lnTo>
                    <a:pt x="240" y="128"/>
                  </a:lnTo>
                  <a:lnTo>
                    <a:pt x="234" y="125"/>
                  </a:lnTo>
                  <a:lnTo>
                    <a:pt x="231" y="123"/>
                  </a:lnTo>
                  <a:lnTo>
                    <a:pt x="228" y="123"/>
                  </a:lnTo>
                  <a:lnTo>
                    <a:pt x="225" y="122"/>
                  </a:lnTo>
                  <a:lnTo>
                    <a:pt x="222" y="122"/>
                  </a:lnTo>
                  <a:lnTo>
                    <a:pt x="216" y="128"/>
                  </a:lnTo>
                  <a:lnTo>
                    <a:pt x="212" y="130"/>
                  </a:lnTo>
                  <a:lnTo>
                    <a:pt x="211" y="131"/>
                  </a:lnTo>
                  <a:lnTo>
                    <a:pt x="210" y="131"/>
                  </a:lnTo>
                  <a:lnTo>
                    <a:pt x="210" y="133"/>
                  </a:lnTo>
                  <a:lnTo>
                    <a:pt x="207" y="133"/>
                  </a:lnTo>
                  <a:lnTo>
                    <a:pt x="204" y="131"/>
                  </a:lnTo>
                  <a:lnTo>
                    <a:pt x="203" y="133"/>
                  </a:lnTo>
                  <a:lnTo>
                    <a:pt x="204" y="134"/>
                  </a:lnTo>
                  <a:lnTo>
                    <a:pt x="205" y="134"/>
                  </a:lnTo>
                  <a:lnTo>
                    <a:pt x="205" y="135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3" y="136"/>
                  </a:lnTo>
                  <a:lnTo>
                    <a:pt x="193" y="137"/>
                  </a:lnTo>
                  <a:lnTo>
                    <a:pt x="192" y="137"/>
                  </a:lnTo>
                  <a:lnTo>
                    <a:pt x="192" y="136"/>
                  </a:lnTo>
                  <a:lnTo>
                    <a:pt x="191" y="135"/>
                  </a:lnTo>
                  <a:lnTo>
                    <a:pt x="191" y="136"/>
                  </a:lnTo>
                  <a:lnTo>
                    <a:pt x="190" y="136"/>
                  </a:lnTo>
                  <a:lnTo>
                    <a:pt x="188" y="137"/>
                  </a:lnTo>
                  <a:lnTo>
                    <a:pt x="187" y="137"/>
                  </a:lnTo>
                  <a:lnTo>
                    <a:pt x="187" y="136"/>
                  </a:lnTo>
                  <a:lnTo>
                    <a:pt x="185" y="135"/>
                  </a:lnTo>
                  <a:lnTo>
                    <a:pt x="184" y="135"/>
                  </a:lnTo>
                  <a:lnTo>
                    <a:pt x="182" y="136"/>
                  </a:lnTo>
                  <a:lnTo>
                    <a:pt x="180" y="136"/>
                  </a:lnTo>
                  <a:lnTo>
                    <a:pt x="178" y="134"/>
                  </a:lnTo>
                  <a:lnTo>
                    <a:pt x="176" y="134"/>
                  </a:lnTo>
                  <a:lnTo>
                    <a:pt x="176" y="136"/>
                  </a:lnTo>
                  <a:lnTo>
                    <a:pt x="175" y="136"/>
                  </a:lnTo>
                  <a:lnTo>
                    <a:pt x="174" y="137"/>
                  </a:lnTo>
                  <a:lnTo>
                    <a:pt x="172" y="136"/>
                  </a:lnTo>
                  <a:lnTo>
                    <a:pt x="170" y="137"/>
                  </a:lnTo>
                  <a:lnTo>
                    <a:pt x="168" y="137"/>
                  </a:lnTo>
                  <a:lnTo>
                    <a:pt x="167" y="139"/>
                  </a:lnTo>
                  <a:lnTo>
                    <a:pt x="162" y="139"/>
                  </a:lnTo>
                  <a:lnTo>
                    <a:pt x="160" y="141"/>
                  </a:lnTo>
                  <a:lnTo>
                    <a:pt x="157" y="141"/>
                  </a:lnTo>
                  <a:lnTo>
                    <a:pt x="151" y="140"/>
                  </a:lnTo>
                  <a:lnTo>
                    <a:pt x="149" y="140"/>
                  </a:lnTo>
                  <a:lnTo>
                    <a:pt x="147" y="141"/>
                  </a:lnTo>
                  <a:lnTo>
                    <a:pt x="145" y="141"/>
                  </a:lnTo>
                  <a:lnTo>
                    <a:pt x="147" y="140"/>
                  </a:lnTo>
                  <a:lnTo>
                    <a:pt x="143" y="136"/>
                  </a:lnTo>
                  <a:lnTo>
                    <a:pt x="141" y="136"/>
                  </a:lnTo>
                  <a:lnTo>
                    <a:pt x="137" y="137"/>
                  </a:lnTo>
                  <a:lnTo>
                    <a:pt x="136" y="137"/>
                  </a:lnTo>
                  <a:lnTo>
                    <a:pt x="135" y="135"/>
                  </a:lnTo>
                  <a:lnTo>
                    <a:pt x="135" y="134"/>
                  </a:lnTo>
                  <a:lnTo>
                    <a:pt x="132" y="134"/>
                  </a:lnTo>
                  <a:lnTo>
                    <a:pt x="131" y="133"/>
                  </a:lnTo>
                  <a:lnTo>
                    <a:pt x="134" y="131"/>
                  </a:lnTo>
                  <a:lnTo>
                    <a:pt x="135" y="131"/>
                  </a:lnTo>
                  <a:lnTo>
                    <a:pt x="135" y="130"/>
                  </a:lnTo>
                  <a:lnTo>
                    <a:pt x="134" y="130"/>
                  </a:lnTo>
                  <a:lnTo>
                    <a:pt x="132" y="129"/>
                  </a:lnTo>
                  <a:lnTo>
                    <a:pt x="130" y="128"/>
                  </a:lnTo>
                  <a:lnTo>
                    <a:pt x="128" y="125"/>
                  </a:lnTo>
                  <a:lnTo>
                    <a:pt x="126" y="125"/>
                  </a:lnTo>
                  <a:lnTo>
                    <a:pt x="125" y="123"/>
                  </a:lnTo>
                  <a:lnTo>
                    <a:pt x="125" y="122"/>
                  </a:lnTo>
                  <a:lnTo>
                    <a:pt x="124" y="122"/>
                  </a:lnTo>
                  <a:lnTo>
                    <a:pt x="122" y="119"/>
                  </a:lnTo>
                  <a:lnTo>
                    <a:pt x="120" y="119"/>
                  </a:lnTo>
                  <a:lnTo>
                    <a:pt x="120" y="121"/>
                  </a:lnTo>
                  <a:lnTo>
                    <a:pt x="119" y="121"/>
                  </a:lnTo>
                  <a:lnTo>
                    <a:pt x="117" y="118"/>
                  </a:lnTo>
                  <a:lnTo>
                    <a:pt x="118" y="118"/>
                  </a:lnTo>
                  <a:lnTo>
                    <a:pt x="118" y="117"/>
                  </a:lnTo>
                  <a:lnTo>
                    <a:pt x="119" y="117"/>
                  </a:lnTo>
                  <a:lnTo>
                    <a:pt x="119" y="115"/>
                  </a:lnTo>
                  <a:lnTo>
                    <a:pt x="113" y="113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9" y="118"/>
                  </a:lnTo>
                  <a:lnTo>
                    <a:pt x="105" y="122"/>
                  </a:lnTo>
                  <a:lnTo>
                    <a:pt x="105" y="123"/>
                  </a:lnTo>
                  <a:lnTo>
                    <a:pt x="104" y="123"/>
                  </a:lnTo>
                  <a:lnTo>
                    <a:pt x="97" y="119"/>
                  </a:lnTo>
                  <a:lnTo>
                    <a:pt x="94" y="121"/>
                  </a:lnTo>
                  <a:lnTo>
                    <a:pt x="93" y="119"/>
                  </a:lnTo>
                  <a:lnTo>
                    <a:pt x="86" y="119"/>
                  </a:lnTo>
                  <a:lnTo>
                    <a:pt x="82" y="118"/>
                  </a:lnTo>
                  <a:lnTo>
                    <a:pt x="81" y="119"/>
                  </a:lnTo>
                  <a:lnTo>
                    <a:pt x="80" y="119"/>
                  </a:lnTo>
                  <a:lnTo>
                    <a:pt x="79" y="122"/>
                  </a:lnTo>
                  <a:lnTo>
                    <a:pt x="78" y="123"/>
                  </a:lnTo>
                  <a:lnTo>
                    <a:pt x="76" y="123"/>
                  </a:lnTo>
                  <a:lnTo>
                    <a:pt x="75" y="122"/>
                  </a:lnTo>
                  <a:lnTo>
                    <a:pt x="74" y="122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72" y="121"/>
                  </a:lnTo>
                  <a:lnTo>
                    <a:pt x="69" y="121"/>
                  </a:lnTo>
                  <a:lnTo>
                    <a:pt x="64" y="118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5"/>
                  </a:lnTo>
                  <a:lnTo>
                    <a:pt x="74" y="103"/>
                  </a:lnTo>
                  <a:lnTo>
                    <a:pt x="75" y="102"/>
                  </a:lnTo>
                  <a:lnTo>
                    <a:pt x="75" y="91"/>
                  </a:lnTo>
                  <a:lnTo>
                    <a:pt x="73" y="87"/>
                  </a:lnTo>
                  <a:lnTo>
                    <a:pt x="72" y="85"/>
                  </a:lnTo>
                  <a:lnTo>
                    <a:pt x="70" y="85"/>
                  </a:lnTo>
                  <a:lnTo>
                    <a:pt x="70" y="79"/>
                  </a:lnTo>
                  <a:lnTo>
                    <a:pt x="68" y="70"/>
                  </a:lnTo>
                  <a:lnTo>
                    <a:pt x="66" y="68"/>
                  </a:lnTo>
                  <a:lnTo>
                    <a:pt x="64" y="54"/>
                  </a:lnTo>
                  <a:lnTo>
                    <a:pt x="63" y="51"/>
                  </a:lnTo>
                  <a:lnTo>
                    <a:pt x="61" y="49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5" y="45"/>
                  </a:lnTo>
                  <a:lnTo>
                    <a:pt x="49" y="45"/>
                  </a:lnTo>
                  <a:lnTo>
                    <a:pt x="48" y="43"/>
                  </a:lnTo>
                  <a:lnTo>
                    <a:pt x="47" y="39"/>
                  </a:lnTo>
                  <a:lnTo>
                    <a:pt x="44" y="36"/>
                  </a:lnTo>
                  <a:lnTo>
                    <a:pt x="44" y="35"/>
                  </a:lnTo>
                  <a:lnTo>
                    <a:pt x="39" y="35"/>
                  </a:lnTo>
                  <a:lnTo>
                    <a:pt x="37" y="30"/>
                  </a:lnTo>
                  <a:lnTo>
                    <a:pt x="33" y="29"/>
                  </a:lnTo>
                  <a:lnTo>
                    <a:pt x="25" y="29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43"/>
            <p:cNvSpPr>
              <a:spLocks noEditPoints="1"/>
            </p:cNvSpPr>
            <p:nvPr/>
          </p:nvSpPr>
          <p:spPr bwMode="auto">
            <a:xfrm>
              <a:off x="4203700" y="4340225"/>
              <a:ext cx="982663" cy="944563"/>
            </a:xfrm>
            <a:custGeom>
              <a:avLst/>
              <a:gdLst/>
              <a:ahLst/>
              <a:cxnLst>
                <a:cxn ang="0">
                  <a:pos x="613" y="561"/>
                </a:cxn>
                <a:cxn ang="0">
                  <a:pos x="600" y="590"/>
                </a:cxn>
                <a:cxn ang="0">
                  <a:pos x="582" y="574"/>
                </a:cxn>
                <a:cxn ang="0">
                  <a:pos x="585" y="555"/>
                </a:cxn>
                <a:cxn ang="0">
                  <a:pos x="581" y="533"/>
                </a:cxn>
                <a:cxn ang="0">
                  <a:pos x="610" y="501"/>
                </a:cxn>
                <a:cxn ang="0">
                  <a:pos x="167" y="329"/>
                </a:cxn>
                <a:cxn ang="0">
                  <a:pos x="151" y="309"/>
                </a:cxn>
                <a:cxn ang="0">
                  <a:pos x="87" y="242"/>
                </a:cxn>
                <a:cxn ang="0">
                  <a:pos x="3" y="172"/>
                </a:cxn>
                <a:cxn ang="0">
                  <a:pos x="330" y="20"/>
                </a:cxn>
                <a:cxn ang="0">
                  <a:pos x="363" y="40"/>
                </a:cxn>
                <a:cxn ang="0">
                  <a:pos x="391" y="64"/>
                </a:cxn>
                <a:cxn ang="0">
                  <a:pos x="422" y="77"/>
                </a:cxn>
                <a:cxn ang="0">
                  <a:pos x="453" y="104"/>
                </a:cxn>
                <a:cxn ang="0">
                  <a:pos x="493" y="116"/>
                </a:cxn>
                <a:cxn ang="0">
                  <a:pos x="529" y="126"/>
                </a:cxn>
                <a:cxn ang="0">
                  <a:pos x="546" y="162"/>
                </a:cxn>
                <a:cxn ang="0">
                  <a:pos x="534" y="222"/>
                </a:cxn>
                <a:cxn ang="0">
                  <a:pos x="509" y="236"/>
                </a:cxn>
                <a:cxn ang="0">
                  <a:pos x="487" y="272"/>
                </a:cxn>
                <a:cxn ang="0">
                  <a:pos x="468" y="316"/>
                </a:cxn>
                <a:cxn ang="0">
                  <a:pos x="506" y="318"/>
                </a:cxn>
                <a:cxn ang="0">
                  <a:pos x="518" y="362"/>
                </a:cxn>
                <a:cxn ang="0">
                  <a:pos x="509" y="393"/>
                </a:cxn>
                <a:cxn ang="0">
                  <a:pos x="524" y="435"/>
                </a:cxn>
                <a:cxn ang="0">
                  <a:pos x="525" y="462"/>
                </a:cxn>
                <a:cxn ang="0">
                  <a:pos x="497" y="484"/>
                </a:cxn>
                <a:cxn ang="0">
                  <a:pos x="474" y="497"/>
                </a:cxn>
                <a:cxn ang="0">
                  <a:pos x="442" y="487"/>
                </a:cxn>
                <a:cxn ang="0">
                  <a:pos x="423" y="478"/>
                </a:cxn>
                <a:cxn ang="0">
                  <a:pos x="385" y="469"/>
                </a:cxn>
                <a:cxn ang="0">
                  <a:pos x="348" y="529"/>
                </a:cxn>
                <a:cxn ang="0">
                  <a:pos x="305" y="537"/>
                </a:cxn>
                <a:cxn ang="0">
                  <a:pos x="264" y="518"/>
                </a:cxn>
                <a:cxn ang="0">
                  <a:pos x="219" y="518"/>
                </a:cxn>
                <a:cxn ang="0">
                  <a:pos x="183" y="504"/>
                </a:cxn>
                <a:cxn ang="0">
                  <a:pos x="155" y="487"/>
                </a:cxn>
                <a:cxn ang="0">
                  <a:pos x="157" y="454"/>
                </a:cxn>
                <a:cxn ang="0">
                  <a:pos x="183" y="365"/>
                </a:cxn>
                <a:cxn ang="0">
                  <a:pos x="164" y="338"/>
                </a:cxn>
                <a:cxn ang="0">
                  <a:pos x="169" y="316"/>
                </a:cxn>
                <a:cxn ang="0">
                  <a:pos x="139" y="289"/>
                </a:cxn>
                <a:cxn ang="0">
                  <a:pos x="122" y="253"/>
                </a:cxn>
                <a:cxn ang="0">
                  <a:pos x="114" y="247"/>
                </a:cxn>
                <a:cxn ang="0">
                  <a:pos x="103" y="230"/>
                </a:cxn>
                <a:cxn ang="0">
                  <a:pos x="91" y="223"/>
                </a:cxn>
                <a:cxn ang="0">
                  <a:pos x="81" y="222"/>
                </a:cxn>
                <a:cxn ang="0">
                  <a:pos x="51" y="209"/>
                </a:cxn>
                <a:cxn ang="0">
                  <a:pos x="20" y="199"/>
                </a:cxn>
                <a:cxn ang="0">
                  <a:pos x="23" y="179"/>
                </a:cxn>
                <a:cxn ang="0">
                  <a:pos x="20" y="179"/>
                </a:cxn>
                <a:cxn ang="0">
                  <a:pos x="33" y="157"/>
                </a:cxn>
                <a:cxn ang="0">
                  <a:pos x="60" y="156"/>
                </a:cxn>
                <a:cxn ang="0">
                  <a:pos x="87" y="148"/>
                </a:cxn>
                <a:cxn ang="0">
                  <a:pos x="118" y="157"/>
                </a:cxn>
                <a:cxn ang="0">
                  <a:pos x="131" y="159"/>
                </a:cxn>
                <a:cxn ang="0">
                  <a:pos x="150" y="135"/>
                </a:cxn>
                <a:cxn ang="0">
                  <a:pos x="137" y="104"/>
                </a:cxn>
                <a:cxn ang="0">
                  <a:pos x="161" y="101"/>
                </a:cxn>
                <a:cxn ang="0">
                  <a:pos x="236" y="107"/>
                </a:cxn>
                <a:cxn ang="0">
                  <a:pos x="279" y="60"/>
                </a:cxn>
                <a:cxn ang="0">
                  <a:pos x="306" y="5"/>
                </a:cxn>
              </a:cxnLst>
              <a:rect l="0" t="0" r="r" b="b"/>
              <a:pathLst>
                <a:path w="619" h="595">
                  <a:moveTo>
                    <a:pt x="299" y="531"/>
                  </a:moveTo>
                  <a:lnTo>
                    <a:pt x="298" y="533"/>
                  </a:lnTo>
                  <a:lnTo>
                    <a:pt x="299" y="534"/>
                  </a:lnTo>
                  <a:lnTo>
                    <a:pt x="300" y="534"/>
                  </a:lnTo>
                  <a:lnTo>
                    <a:pt x="300" y="533"/>
                  </a:lnTo>
                  <a:lnTo>
                    <a:pt x="299" y="531"/>
                  </a:lnTo>
                  <a:close/>
                  <a:moveTo>
                    <a:pt x="613" y="500"/>
                  </a:moveTo>
                  <a:lnTo>
                    <a:pt x="613" y="501"/>
                  </a:lnTo>
                  <a:lnTo>
                    <a:pt x="615" y="501"/>
                  </a:lnTo>
                  <a:lnTo>
                    <a:pt x="615" y="504"/>
                  </a:lnTo>
                  <a:lnTo>
                    <a:pt x="616" y="505"/>
                  </a:lnTo>
                  <a:lnTo>
                    <a:pt x="616" y="513"/>
                  </a:lnTo>
                  <a:lnTo>
                    <a:pt x="615" y="518"/>
                  </a:lnTo>
                  <a:lnTo>
                    <a:pt x="615" y="524"/>
                  </a:lnTo>
                  <a:lnTo>
                    <a:pt x="616" y="524"/>
                  </a:lnTo>
                  <a:lnTo>
                    <a:pt x="616" y="527"/>
                  </a:lnTo>
                  <a:lnTo>
                    <a:pt x="617" y="527"/>
                  </a:lnTo>
                  <a:lnTo>
                    <a:pt x="617" y="525"/>
                  </a:lnTo>
                  <a:lnTo>
                    <a:pt x="618" y="527"/>
                  </a:lnTo>
                  <a:lnTo>
                    <a:pt x="618" y="538"/>
                  </a:lnTo>
                  <a:lnTo>
                    <a:pt x="619" y="541"/>
                  </a:lnTo>
                  <a:lnTo>
                    <a:pt x="619" y="553"/>
                  </a:lnTo>
                  <a:lnTo>
                    <a:pt x="618" y="553"/>
                  </a:lnTo>
                  <a:lnTo>
                    <a:pt x="617" y="554"/>
                  </a:lnTo>
                  <a:lnTo>
                    <a:pt x="617" y="555"/>
                  </a:lnTo>
                  <a:lnTo>
                    <a:pt x="616" y="556"/>
                  </a:lnTo>
                  <a:lnTo>
                    <a:pt x="613" y="560"/>
                  </a:lnTo>
                  <a:lnTo>
                    <a:pt x="613" y="561"/>
                  </a:lnTo>
                  <a:lnTo>
                    <a:pt x="612" y="561"/>
                  </a:lnTo>
                  <a:lnTo>
                    <a:pt x="612" y="577"/>
                  </a:lnTo>
                  <a:lnTo>
                    <a:pt x="611" y="578"/>
                  </a:lnTo>
                  <a:lnTo>
                    <a:pt x="611" y="579"/>
                  </a:lnTo>
                  <a:lnTo>
                    <a:pt x="610" y="579"/>
                  </a:lnTo>
                  <a:lnTo>
                    <a:pt x="610" y="580"/>
                  </a:lnTo>
                  <a:lnTo>
                    <a:pt x="608" y="580"/>
                  </a:lnTo>
                  <a:lnTo>
                    <a:pt x="608" y="581"/>
                  </a:lnTo>
                  <a:lnTo>
                    <a:pt x="611" y="581"/>
                  </a:lnTo>
                  <a:lnTo>
                    <a:pt x="610" y="583"/>
                  </a:lnTo>
                  <a:lnTo>
                    <a:pt x="610" y="584"/>
                  </a:lnTo>
                  <a:lnTo>
                    <a:pt x="609" y="584"/>
                  </a:lnTo>
                  <a:lnTo>
                    <a:pt x="608" y="585"/>
                  </a:lnTo>
                  <a:lnTo>
                    <a:pt x="608" y="586"/>
                  </a:lnTo>
                  <a:lnTo>
                    <a:pt x="606" y="586"/>
                  </a:lnTo>
                  <a:lnTo>
                    <a:pt x="608" y="587"/>
                  </a:lnTo>
                  <a:lnTo>
                    <a:pt x="605" y="590"/>
                  </a:lnTo>
                  <a:lnTo>
                    <a:pt x="605" y="591"/>
                  </a:lnTo>
                  <a:lnTo>
                    <a:pt x="606" y="591"/>
                  </a:lnTo>
                  <a:lnTo>
                    <a:pt x="606" y="592"/>
                  </a:lnTo>
                  <a:lnTo>
                    <a:pt x="605" y="593"/>
                  </a:lnTo>
                  <a:lnTo>
                    <a:pt x="605" y="595"/>
                  </a:lnTo>
                  <a:lnTo>
                    <a:pt x="604" y="595"/>
                  </a:lnTo>
                  <a:lnTo>
                    <a:pt x="603" y="593"/>
                  </a:lnTo>
                  <a:lnTo>
                    <a:pt x="600" y="593"/>
                  </a:lnTo>
                  <a:lnTo>
                    <a:pt x="599" y="592"/>
                  </a:lnTo>
                  <a:lnTo>
                    <a:pt x="600" y="591"/>
                  </a:lnTo>
                  <a:lnTo>
                    <a:pt x="600" y="590"/>
                  </a:lnTo>
                  <a:lnTo>
                    <a:pt x="599" y="590"/>
                  </a:lnTo>
                  <a:lnTo>
                    <a:pt x="598" y="589"/>
                  </a:lnTo>
                  <a:lnTo>
                    <a:pt x="599" y="589"/>
                  </a:lnTo>
                  <a:lnTo>
                    <a:pt x="599" y="587"/>
                  </a:lnTo>
                  <a:lnTo>
                    <a:pt x="598" y="589"/>
                  </a:lnTo>
                  <a:lnTo>
                    <a:pt x="596" y="589"/>
                  </a:lnTo>
                  <a:lnTo>
                    <a:pt x="596" y="587"/>
                  </a:lnTo>
                  <a:lnTo>
                    <a:pt x="592" y="587"/>
                  </a:lnTo>
                  <a:lnTo>
                    <a:pt x="592" y="586"/>
                  </a:lnTo>
                  <a:lnTo>
                    <a:pt x="591" y="586"/>
                  </a:lnTo>
                  <a:lnTo>
                    <a:pt x="591" y="585"/>
                  </a:lnTo>
                  <a:lnTo>
                    <a:pt x="590" y="585"/>
                  </a:lnTo>
                  <a:lnTo>
                    <a:pt x="588" y="584"/>
                  </a:lnTo>
                  <a:lnTo>
                    <a:pt x="587" y="584"/>
                  </a:lnTo>
                  <a:lnTo>
                    <a:pt x="587" y="581"/>
                  </a:lnTo>
                  <a:lnTo>
                    <a:pt x="586" y="581"/>
                  </a:lnTo>
                  <a:lnTo>
                    <a:pt x="587" y="580"/>
                  </a:lnTo>
                  <a:lnTo>
                    <a:pt x="587" y="579"/>
                  </a:lnTo>
                  <a:lnTo>
                    <a:pt x="588" y="579"/>
                  </a:lnTo>
                  <a:lnTo>
                    <a:pt x="591" y="578"/>
                  </a:lnTo>
                  <a:lnTo>
                    <a:pt x="591" y="577"/>
                  </a:lnTo>
                  <a:lnTo>
                    <a:pt x="592" y="577"/>
                  </a:lnTo>
                  <a:lnTo>
                    <a:pt x="592" y="576"/>
                  </a:lnTo>
                  <a:lnTo>
                    <a:pt x="587" y="576"/>
                  </a:lnTo>
                  <a:lnTo>
                    <a:pt x="586" y="574"/>
                  </a:lnTo>
                  <a:lnTo>
                    <a:pt x="586" y="573"/>
                  </a:lnTo>
                  <a:lnTo>
                    <a:pt x="584" y="574"/>
                  </a:lnTo>
                  <a:lnTo>
                    <a:pt x="582" y="574"/>
                  </a:lnTo>
                  <a:lnTo>
                    <a:pt x="584" y="573"/>
                  </a:lnTo>
                  <a:lnTo>
                    <a:pt x="581" y="573"/>
                  </a:lnTo>
                  <a:lnTo>
                    <a:pt x="582" y="572"/>
                  </a:lnTo>
                  <a:lnTo>
                    <a:pt x="584" y="572"/>
                  </a:lnTo>
                  <a:lnTo>
                    <a:pt x="584" y="570"/>
                  </a:lnTo>
                  <a:lnTo>
                    <a:pt x="585" y="570"/>
                  </a:lnTo>
                  <a:lnTo>
                    <a:pt x="586" y="568"/>
                  </a:lnTo>
                  <a:lnTo>
                    <a:pt x="586" y="567"/>
                  </a:lnTo>
                  <a:lnTo>
                    <a:pt x="587" y="567"/>
                  </a:lnTo>
                  <a:lnTo>
                    <a:pt x="586" y="566"/>
                  </a:lnTo>
                  <a:lnTo>
                    <a:pt x="587" y="565"/>
                  </a:lnTo>
                  <a:lnTo>
                    <a:pt x="587" y="564"/>
                  </a:lnTo>
                  <a:lnTo>
                    <a:pt x="586" y="564"/>
                  </a:lnTo>
                  <a:lnTo>
                    <a:pt x="586" y="562"/>
                  </a:lnTo>
                  <a:lnTo>
                    <a:pt x="585" y="562"/>
                  </a:lnTo>
                  <a:lnTo>
                    <a:pt x="584" y="564"/>
                  </a:lnTo>
                  <a:lnTo>
                    <a:pt x="580" y="564"/>
                  </a:lnTo>
                  <a:lnTo>
                    <a:pt x="579" y="565"/>
                  </a:lnTo>
                  <a:lnTo>
                    <a:pt x="579" y="564"/>
                  </a:lnTo>
                  <a:lnTo>
                    <a:pt x="580" y="562"/>
                  </a:lnTo>
                  <a:lnTo>
                    <a:pt x="579" y="562"/>
                  </a:lnTo>
                  <a:lnTo>
                    <a:pt x="578" y="560"/>
                  </a:lnTo>
                  <a:lnTo>
                    <a:pt x="581" y="560"/>
                  </a:lnTo>
                  <a:lnTo>
                    <a:pt x="581" y="558"/>
                  </a:lnTo>
                  <a:lnTo>
                    <a:pt x="584" y="558"/>
                  </a:lnTo>
                  <a:lnTo>
                    <a:pt x="584" y="556"/>
                  </a:lnTo>
                  <a:lnTo>
                    <a:pt x="585" y="556"/>
                  </a:lnTo>
                  <a:lnTo>
                    <a:pt x="585" y="555"/>
                  </a:lnTo>
                  <a:lnTo>
                    <a:pt x="584" y="555"/>
                  </a:lnTo>
                  <a:lnTo>
                    <a:pt x="584" y="553"/>
                  </a:lnTo>
                  <a:lnTo>
                    <a:pt x="581" y="553"/>
                  </a:lnTo>
                  <a:lnTo>
                    <a:pt x="581" y="552"/>
                  </a:lnTo>
                  <a:lnTo>
                    <a:pt x="578" y="552"/>
                  </a:lnTo>
                  <a:lnTo>
                    <a:pt x="579" y="550"/>
                  </a:lnTo>
                  <a:lnTo>
                    <a:pt x="578" y="550"/>
                  </a:lnTo>
                  <a:lnTo>
                    <a:pt x="578" y="546"/>
                  </a:lnTo>
                  <a:lnTo>
                    <a:pt x="577" y="546"/>
                  </a:lnTo>
                  <a:lnTo>
                    <a:pt x="577" y="544"/>
                  </a:lnTo>
                  <a:lnTo>
                    <a:pt x="581" y="544"/>
                  </a:lnTo>
                  <a:lnTo>
                    <a:pt x="581" y="543"/>
                  </a:lnTo>
                  <a:lnTo>
                    <a:pt x="582" y="543"/>
                  </a:lnTo>
                  <a:lnTo>
                    <a:pt x="582" y="542"/>
                  </a:lnTo>
                  <a:lnTo>
                    <a:pt x="581" y="542"/>
                  </a:lnTo>
                  <a:lnTo>
                    <a:pt x="580" y="541"/>
                  </a:lnTo>
                  <a:lnTo>
                    <a:pt x="579" y="541"/>
                  </a:lnTo>
                  <a:lnTo>
                    <a:pt x="579" y="540"/>
                  </a:lnTo>
                  <a:lnTo>
                    <a:pt x="580" y="540"/>
                  </a:lnTo>
                  <a:lnTo>
                    <a:pt x="579" y="538"/>
                  </a:lnTo>
                  <a:lnTo>
                    <a:pt x="577" y="540"/>
                  </a:lnTo>
                  <a:lnTo>
                    <a:pt x="577" y="537"/>
                  </a:lnTo>
                  <a:lnTo>
                    <a:pt x="578" y="537"/>
                  </a:lnTo>
                  <a:lnTo>
                    <a:pt x="578" y="536"/>
                  </a:lnTo>
                  <a:lnTo>
                    <a:pt x="579" y="537"/>
                  </a:lnTo>
                  <a:lnTo>
                    <a:pt x="579" y="535"/>
                  </a:lnTo>
                  <a:lnTo>
                    <a:pt x="581" y="535"/>
                  </a:lnTo>
                  <a:lnTo>
                    <a:pt x="581" y="533"/>
                  </a:lnTo>
                  <a:lnTo>
                    <a:pt x="582" y="531"/>
                  </a:lnTo>
                  <a:lnTo>
                    <a:pt x="581" y="531"/>
                  </a:lnTo>
                  <a:lnTo>
                    <a:pt x="581" y="530"/>
                  </a:lnTo>
                  <a:lnTo>
                    <a:pt x="582" y="529"/>
                  </a:lnTo>
                  <a:lnTo>
                    <a:pt x="584" y="529"/>
                  </a:lnTo>
                  <a:lnTo>
                    <a:pt x="584" y="527"/>
                  </a:lnTo>
                  <a:lnTo>
                    <a:pt x="587" y="527"/>
                  </a:lnTo>
                  <a:lnTo>
                    <a:pt x="587" y="524"/>
                  </a:lnTo>
                  <a:lnTo>
                    <a:pt x="588" y="524"/>
                  </a:lnTo>
                  <a:lnTo>
                    <a:pt x="592" y="523"/>
                  </a:lnTo>
                  <a:lnTo>
                    <a:pt x="597" y="522"/>
                  </a:lnTo>
                  <a:lnTo>
                    <a:pt x="598" y="521"/>
                  </a:lnTo>
                  <a:lnTo>
                    <a:pt x="598" y="519"/>
                  </a:lnTo>
                  <a:lnTo>
                    <a:pt x="600" y="517"/>
                  </a:lnTo>
                  <a:lnTo>
                    <a:pt x="605" y="517"/>
                  </a:lnTo>
                  <a:lnTo>
                    <a:pt x="606" y="518"/>
                  </a:lnTo>
                  <a:lnTo>
                    <a:pt x="608" y="518"/>
                  </a:lnTo>
                  <a:lnTo>
                    <a:pt x="608" y="521"/>
                  </a:lnTo>
                  <a:lnTo>
                    <a:pt x="610" y="518"/>
                  </a:lnTo>
                  <a:lnTo>
                    <a:pt x="610" y="512"/>
                  </a:lnTo>
                  <a:lnTo>
                    <a:pt x="609" y="512"/>
                  </a:lnTo>
                  <a:lnTo>
                    <a:pt x="609" y="511"/>
                  </a:lnTo>
                  <a:lnTo>
                    <a:pt x="610" y="510"/>
                  </a:lnTo>
                  <a:lnTo>
                    <a:pt x="610" y="506"/>
                  </a:lnTo>
                  <a:lnTo>
                    <a:pt x="611" y="506"/>
                  </a:lnTo>
                  <a:lnTo>
                    <a:pt x="611" y="505"/>
                  </a:lnTo>
                  <a:lnTo>
                    <a:pt x="610" y="504"/>
                  </a:lnTo>
                  <a:lnTo>
                    <a:pt x="610" y="501"/>
                  </a:lnTo>
                  <a:lnTo>
                    <a:pt x="612" y="501"/>
                  </a:lnTo>
                  <a:lnTo>
                    <a:pt x="613" y="500"/>
                  </a:lnTo>
                  <a:close/>
                  <a:moveTo>
                    <a:pt x="478" y="500"/>
                  </a:moveTo>
                  <a:lnTo>
                    <a:pt x="480" y="500"/>
                  </a:lnTo>
                  <a:lnTo>
                    <a:pt x="480" y="501"/>
                  </a:lnTo>
                  <a:lnTo>
                    <a:pt x="479" y="501"/>
                  </a:lnTo>
                  <a:lnTo>
                    <a:pt x="479" y="503"/>
                  </a:lnTo>
                  <a:lnTo>
                    <a:pt x="478" y="503"/>
                  </a:lnTo>
                  <a:lnTo>
                    <a:pt x="476" y="501"/>
                  </a:lnTo>
                  <a:lnTo>
                    <a:pt x="478" y="501"/>
                  </a:lnTo>
                  <a:lnTo>
                    <a:pt x="478" y="500"/>
                  </a:lnTo>
                  <a:close/>
                  <a:moveTo>
                    <a:pt x="473" y="499"/>
                  </a:moveTo>
                  <a:lnTo>
                    <a:pt x="475" y="499"/>
                  </a:lnTo>
                  <a:lnTo>
                    <a:pt x="473" y="500"/>
                  </a:lnTo>
                  <a:lnTo>
                    <a:pt x="473" y="499"/>
                  </a:lnTo>
                  <a:close/>
                  <a:moveTo>
                    <a:pt x="414" y="468"/>
                  </a:moveTo>
                  <a:lnTo>
                    <a:pt x="416" y="470"/>
                  </a:lnTo>
                  <a:lnTo>
                    <a:pt x="416" y="469"/>
                  </a:lnTo>
                  <a:lnTo>
                    <a:pt x="414" y="468"/>
                  </a:lnTo>
                  <a:close/>
                  <a:moveTo>
                    <a:pt x="163" y="405"/>
                  </a:moveTo>
                  <a:lnTo>
                    <a:pt x="163" y="407"/>
                  </a:lnTo>
                  <a:lnTo>
                    <a:pt x="163" y="405"/>
                  </a:lnTo>
                  <a:close/>
                  <a:moveTo>
                    <a:pt x="157" y="321"/>
                  </a:moveTo>
                  <a:lnTo>
                    <a:pt x="158" y="321"/>
                  </a:lnTo>
                  <a:lnTo>
                    <a:pt x="162" y="325"/>
                  </a:lnTo>
                  <a:lnTo>
                    <a:pt x="164" y="325"/>
                  </a:lnTo>
                  <a:lnTo>
                    <a:pt x="164" y="328"/>
                  </a:lnTo>
                  <a:lnTo>
                    <a:pt x="167" y="329"/>
                  </a:lnTo>
                  <a:lnTo>
                    <a:pt x="167" y="333"/>
                  </a:lnTo>
                  <a:lnTo>
                    <a:pt x="165" y="334"/>
                  </a:lnTo>
                  <a:lnTo>
                    <a:pt x="165" y="335"/>
                  </a:lnTo>
                  <a:lnTo>
                    <a:pt x="164" y="335"/>
                  </a:lnTo>
                  <a:lnTo>
                    <a:pt x="164" y="333"/>
                  </a:lnTo>
                  <a:lnTo>
                    <a:pt x="163" y="332"/>
                  </a:lnTo>
                  <a:lnTo>
                    <a:pt x="161" y="328"/>
                  </a:lnTo>
                  <a:lnTo>
                    <a:pt x="159" y="328"/>
                  </a:lnTo>
                  <a:lnTo>
                    <a:pt x="158" y="327"/>
                  </a:lnTo>
                  <a:lnTo>
                    <a:pt x="158" y="323"/>
                  </a:lnTo>
                  <a:lnTo>
                    <a:pt x="157" y="321"/>
                  </a:lnTo>
                  <a:close/>
                  <a:moveTo>
                    <a:pt x="152" y="308"/>
                  </a:moveTo>
                  <a:lnTo>
                    <a:pt x="153" y="308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153" y="310"/>
                  </a:lnTo>
                  <a:lnTo>
                    <a:pt x="156" y="310"/>
                  </a:lnTo>
                  <a:lnTo>
                    <a:pt x="157" y="312"/>
                  </a:lnTo>
                  <a:lnTo>
                    <a:pt x="161" y="312"/>
                  </a:lnTo>
                  <a:lnTo>
                    <a:pt x="162" y="313"/>
                  </a:lnTo>
                  <a:lnTo>
                    <a:pt x="163" y="313"/>
                  </a:lnTo>
                  <a:lnTo>
                    <a:pt x="163" y="314"/>
                  </a:lnTo>
                  <a:lnTo>
                    <a:pt x="162" y="315"/>
                  </a:lnTo>
                  <a:lnTo>
                    <a:pt x="162" y="314"/>
                  </a:lnTo>
                  <a:lnTo>
                    <a:pt x="159" y="314"/>
                  </a:lnTo>
                  <a:lnTo>
                    <a:pt x="156" y="312"/>
                  </a:lnTo>
                  <a:lnTo>
                    <a:pt x="152" y="312"/>
                  </a:lnTo>
                  <a:lnTo>
                    <a:pt x="151" y="309"/>
                  </a:lnTo>
                  <a:lnTo>
                    <a:pt x="150" y="309"/>
                  </a:lnTo>
                  <a:lnTo>
                    <a:pt x="152" y="308"/>
                  </a:lnTo>
                  <a:close/>
                  <a:moveTo>
                    <a:pt x="115" y="279"/>
                  </a:moveTo>
                  <a:lnTo>
                    <a:pt x="118" y="279"/>
                  </a:lnTo>
                  <a:lnTo>
                    <a:pt x="119" y="280"/>
                  </a:lnTo>
                  <a:lnTo>
                    <a:pt x="120" y="280"/>
                  </a:lnTo>
                  <a:lnTo>
                    <a:pt x="120" y="282"/>
                  </a:lnTo>
                  <a:lnTo>
                    <a:pt x="116" y="282"/>
                  </a:lnTo>
                  <a:lnTo>
                    <a:pt x="115" y="280"/>
                  </a:lnTo>
                  <a:lnTo>
                    <a:pt x="115" y="279"/>
                  </a:lnTo>
                  <a:close/>
                  <a:moveTo>
                    <a:pt x="124" y="265"/>
                  </a:moveTo>
                  <a:lnTo>
                    <a:pt x="125" y="265"/>
                  </a:lnTo>
                  <a:lnTo>
                    <a:pt x="126" y="266"/>
                  </a:lnTo>
                  <a:lnTo>
                    <a:pt x="126" y="269"/>
                  </a:lnTo>
                  <a:lnTo>
                    <a:pt x="125" y="269"/>
                  </a:lnTo>
                  <a:lnTo>
                    <a:pt x="125" y="267"/>
                  </a:lnTo>
                  <a:lnTo>
                    <a:pt x="124" y="265"/>
                  </a:lnTo>
                  <a:close/>
                  <a:moveTo>
                    <a:pt x="120" y="261"/>
                  </a:moveTo>
                  <a:lnTo>
                    <a:pt x="124" y="261"/>
                  </a:lnTo>
                  <a:lnTo>
                    <a:pt x="124" y="265"/>
                  </a:lnTo>
                  <a:lnTo>
                    <a:pt x="121" y="265"/>
                  </a:lnTo>
                  <a:lnTo>
                    <a:pt x="120" y="264"/>
                  </a:lnTo>
                  <a:lnTo>
                    <a:pt x="120" y="261"/>
                  </a:lnTo>
                  <a:close/>
                  <a:moveTo>
                    <a:pt x="78" y="239"/>
                  </a:moveTo>
                  <a:lnTo>
                    <a:pt x="80" y="239"/>
                  </a:lnTo>
                  <a:lnTo>
                    <a:pt x="82" y="240"/>
                  </a:lnTo>
                  <a:lnTo>
                    <a:pt x="84" y="242"/>
                  </a:lnTo>
                  <a:lnTo>
                    <a:pt x="87" y="242"/>
                  </a:lnTo>
                  <a:lnTo>
                    <a:pt x="87" y="245"/>
                  </a:lnTo>
                  <a:lnTo>
                    <a:pt x="82" y="245"/>
                  </a:lnTo>
                  <a:lnTo>
                    <a:pt x="80" y="243"/>
                  </a:lnTo>
                  <a:lnTo>
                    <a:pt x="80" y="241"/>
                  </a:lnTo>
                  <a:lnTo>
                    <a:pt x="78" y="240"/>
                  </a:lnTo>
                  <a:lnTo>
                    <a:pt x="78" y="239"/>
                  </a:lnTo>
                  <a:close/>
                  <a:moveTo>
                    <a:pt x="84" y="229"/>
                  </a:moveTo>
                  <a:lnTo>
                    <a:pt x="84" y="234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4" y="229"/>
                  </a:lnTo>
                  <a:close/>
                  <a:moveTo>
                    <a:pt x="99" y="224"/>
                  </a:moveTo>
                  <a:lnTo>
                    <a:pt x="101" y="224"/>
                  </a:lnTo>
                  <a:lnTo>
                    <a:pt x="102" y="226"/>
                  </a:lnTo>
                  <a:lnTo>
                    <a:pt x="101" y="226"/>
                  </a:lnTo>
                  <a:lnTo>
                    <a:pt x="99" y="224"/>
                  </a:lnTo>
                  <a:close/>
                  <a:moveTo>
                    <a:pt x="41" y="206"/>
                  </a:moveTo>
                  <a:lnTo>
                    <a:pt x="41" y="208"/>
                  </a:lnTo>
                  <a:lnTo>
                    <a:pt x="43" y="208"/>
                  </a:lnTo>
                  <a:lnTo>
                    <a:pt x="41" y="206"/>
                  </a:lnTo>
                  <a:close/>
                  <a:moveTo>
                    <a:pt x="38" y="180"/>
                  </a:moveTo>
                  <a:lnTo>
                    <a:pt x="35" y="183"/>
                  </a:lnTo>
                  <a:lnTo>
                    <a:pt x="39" y="181"/>
                  </a:lnTo>
                  <a:lnTo>
                    <a:pt x="38" y="181"/>
                  </a:lnTo>
                  <a:lnTo>
                    <a:pt x="38" y="180"/>
                  </a:lnTo>
                  <a:close/>
                  <a:moveTo>
                    <a:pt x="2" y="169"/>
                  </a:moveTo>
                  <a:lnTo>
                    <a:pt x="3" y="171"/>
                  </a:lnTo>
                  <a:lnTo>
                    <a:pt x="3" y="172"/>
                  </a:lnTo>
                  <a:lnTo>
                    <a:pt x="0" y="172"/>
                  </a:lnTo>
                  <a:lnTo>
                    <a:pt x="2" y="169"/>
                  </a:lnTo>
                  <a:close/>
                  <a:moveTo>
                    <a:pt x="85" y="149"/>
                  </a:moveTo>
                  <a:lnTo>
                    <a:pt x="84" y="150"/>
                  </a:lnTo>
                  <a:lnTo>
                    <a:pt x="84" y="153"/>
                  </a:lnTo>
                  <a:lnTo>
                    <a:pt x="84" y="150"/>
                  </a:lnTo>
                  <a:lnTo>
                    <a:pt x="85" y="150"/>
                  </a:lnTo>
                  <a:lnTo>
                    <a:pt x="85" y="149"/>
                  </a:lnTo>
                  <a:close/>
                  <a:moveTo>
                    <a:pt x="88" y="148"/>
                  </a:moveTo>
                  <a:lnTo>
                    <a:pt x="89" y="148"/>
                  </a:lnTo>
                  <a:lnTo>
                    <a:pt x="89" y="149"/>
                  </a:lnTo>
                  <a:lnTo>
                    <a:pt x="88" y="149"/>
                  </a:lnTo>
                  <a:lnTo>
                    <a:pt x="88" y="148"/>
                  </a:lnTo>
                  <a:close/>
                  <a:moveTo>
                    <a:pt x="323" y="0"/>
                  </a:moveTo>
                  <a:lnTo>
                    <a:pt x="323" y="1"/>
                  </a:lnTo>
                  <a:lnTo>
                    <a:pt x="324" y="5"/>
                  </a:lnTo>
                  <a:lnTo>
                    <a:pt x="324" y="6"/>
                  </a:lnTo>
                  <a:lnTo>
                    <a:pt x="326" y="8"/>
                  </a:lnTo>
                  <a:lnTo>
                    <a:pt x="326" y="11"/>
                  </a:lnTo>
                  <a:lnTo>
                    <a:pt x="325" y="12"/>
                  </a:lnTo>
                  <a:lnTo>
                    <a:pt x="325" y="17"/>
                  </a:lnTo>
                  <a:lnTo>
                    <a:pt x="326" y="17"/>
                  </a:lnTo>
                  <a:lnTo>
                    <a:pt x="326" y="18"/>
                  </a:lnTo>
                  <a:lnTo>
                    <a:pt x="327" y="19"/>
                  </a:lnTo>
                  <a:lnTo>
                    <a:pt x="329" y="18"/>
                  </a:lnTo>
                  <a:lnTo>
                    <a:pt x="329" y="19"/>
                  </a:lnTo>
                  <a:lnTo>
                    <a:pt x="330" y="19"/>
                  </a:lnTo>
                  <a:lnTo>
                    <a:pt x="330" y="20"/>
                  </a:lnTo>
                  <a:lnTo>
                    <a:pt x="332" y="21"/>
                  </a:lnTo>
                  <a:lnTo>
                    <a:pt x="332" y="24"/>
                  </a:lnTo>
                  <a:lnTo>
                    <a:pt x="333" y="25"/>
                  </a:lnTo>
                  <a:lnTo>
                    <a:pt x="337" y="26"/>
                  </a:lnTo>
                  <a:lnTo>
                    <a:pt x="338" y="26"/>
                  </a:lnTo>
                  <a:lnTo>
                    <a:pt x="339" y="24"/>
                  </a:lnTo>
                  <a:lnTo>
                    <a:pt x="341" y="23"/>
                  </a:lnTo>
                  <a:lnTo>
                    <a:pt x="342" y="23"/>
                  </a:lnTo>
                  <a:lnTo>
                    <a:pt x="346" y="20"/>
                  </a:lnTo>
                  <a:lnTo>
                    <a:pt x="348" y="20"/>
                  </a:lnTo>
                  <a:lnTo>
                    <a:pt x="349" y="21"/>
                  </a:lnTo>
                  <a:lnTo>
                    <a:pt x="349" y="23"/>
                  </a:lnTo>
                  <a:lnTo>
                    <a:pt x="350" y="24"/>
                  </a:lnTo>
                  <a:lnTo>
                    <a:pt x="350" y="25"/>
                  </a:lnTo>
                  <a:lnTo>
                    <a:pt x="351" y="25"/>
                  </a:lnTo>
                  <a:lnTo>
                    <a:pt x="352" y="26"/>
                  </a:lnTo>
                  <a:lnTo>
                    <a:pt x="352" y="31"/>
                  </a:lnTo>
                  <a:lnTo>
                    <a:pt x="354" y="34"/>
                  </a:lnTo>
                  <a:lnTo>
                    <a:pt x="354" y="37"/>
                  </a:lnTo>
                  <a:lnTo>
                    <a:pt x="355" y="38"/>
                  </a:lnTo>
                  <a:lnTo>
                    <a:pt x="355" y="39"/>
                  </a:lnTo>
                  <a:lnTo>
                    <a:pt x="357" y="39"/>
                  </a:lnTo>
                  <a:lnTo>
                    <a:pt x="357" y="40"/>
                  </a:lnTo>
                  <a:lnTo>
                    <a:pt x="358" y="39"/>
                  </a:lnTo>
                  <a:lnTo>
                    <a:pt x="361" y="39"/>
                  </a:lnTo>
                  <a:lnTo>
                    <a:pt x="361" y="38"/>
                  </a:lnTo>
                  <a:lnTo>
                    <a:pt x="363" y="38"/>
                  </a:lnTo>
                  <a:lnTo>
                    <a:pt x="363" y="40"/>
                  </a:lnTo>
                  <a:lnTo>
                    <a:pt x="368" y="40"/>
                  </a:lnTo>
                  <a:lnTo>
                    <a:pt x="369" y="42"/>
                  </a:lnTo>
                  <a:lnTo>
                    <a:pt x="369" y="43"/>
                  </a:lnTo>
                  <a:lnTo>
                    <a:pt x="370" y="45"/>
                  </a:lnTo>
                  <a:lnTo>
                    <a:pt x="370" y="51"/>
                  </a:lnTo>
                  <a:lnTo>
                    <a:pt x="372" y="52"/>
                  </a:lnTo>
                  <a:lnTo>
                    <a:pt x="373" y="52"/>
                  </a:lnTo>
                  <a:lnTo>
                    <a:pt x="373" y="51"/>
                  </a:lnTo>
                  <a:lnTo>
                    <a:pt x="374" y="50"/>
                  </a:lnTo>
                  <a:lnTo>
                    <a:pt x="374" y="49"/>
                  </a:lnTo>
                  <a:lnTo>
                    <a:pt x="376" y="49"/>
                  </a:lnTo>
                  <a:lnTo>
                    <a:pt x="377" y="50"/>
                  </a:lnTo>
                  <a:lnTo>
                    <a:pt x="380" y="50"/>
                  </a:lnTo>
                  <a:lnTo>
                    <a:pt x="380" y="51"/>
                  </a:lnTo>
                  <a:lnTo>
                    <a:pt x="381" y="51"/>
                  </a:lnTo>
                  <a:lnTo>
                    <a:pt x="383" y="50"/>
                  </a:lnTo>
                  <a:lnTo>
                    <a:pt x="386" y="50"/>
                  </a:lnTo>
                  <a:lnTo>
                    <a:pt x="388" y="52"/>
                  </a:lnTo>
                  <a:lnTo>
                    <a:pt x="389" y="52"/>
                  </a:lnTo>
                  <a:lnTo>
                    <a:pt x="389" y="55"/>
                  </a:lnTo>
                  <a:lnTo>
                    <a:pt x="391" y="56"/>
                  </a:lnTo>
                  <a:lnTo>
                    <a:pt x="391" y="55"/>
                  </a:lnTo>
                  <a:lnTo>
                    <a:pt x="393" y="55"/>
                  </a:lnTo>
                  <a:lnTo>
                    <a:pt x="393" y="57"/>
                  </a:lnTo>
                  <a:lnTo>
                    <a:pt x="392" y="57"/>
                  </a:lnTo>
                  <a:lnTo>
                    <a:pt x="392" y="58"/>
                  </a:lnTo>
                  <a:lnTo>
                    <a:pt x="391" y="58"/>
                  </a:lnTo>
                  <a:lnTo>
                    <a:pt x="391" y="64"/>
                  </a:lnTo>
                  <a:lnTo>
                    <a:pt x="392" y="63"/>
                  </a:lnTo>
                  <a:lnTo>
                    <a:pt x="392" y="64"/>
                  </a:lnTo>
                  <a:lnTo>
                    <a:pt x="393" y="67"/>
                  </a:lnTo>
                  <a:lnTo>
                    <a:pt x="394" y="68"/>
                  </a:lnTo>
                  <a:lnTo>
                    <a:pt x="393" y="68"/>
                  </a:lnTo>
                  <a:lnTo>
                    <a:pt x="393" y="69"/>
                  </a:lnTo>
                  <a:lnTo>
                    <a:pt x="392" y="69"/>
                  </a:lnTo>
                  <a:lnTo>
                    <a:pt x="391" y="70"/>
                  </a:lnTo>
                  <a:lnTo>
                    <a:pt x="391" y="74"/>
                  </a:lnTo>
                  <a:lnTo>
                    <a:pt x="393" y="75"/>
                  </a:lnTo>
                  <a:lnTo>
                    <a:pt x="397" y="75"/>
                  </a:lnTo>
                  <a:lnTo>
                    <a:pt x="403" y="76"/>
                  </a:lnTo>
                  <a:lnTo>
                    <a:pt x="405" y="76"/>
                  </a:lnTo>
                  <a:lnTo>
                    <a:pt x="412" y="73"/>
                  </a:lnTo>
                  <a:lnTo>
                    <a:pt x="413" y="73"/>
                  </a:lnTo>
                  <a:lnTo>
                    <a:pt x="413" y="67"/>
                  </a:lnTo>
                  <a:lnTo>
                    <a:pt x="418" y="62"/>
                  </a:lnTo>
                  <a:lnTo>
                    <a:pt x="419" y="62"/>
                  </a:lnTo>
                  <a:lnTo>
                    <a:pt x="419" y="63"/>
                  </a:lnTo>
                  <a:lnTo>
                    <a:pt x="422" y="62"/>
                  </a:lnTo>
                  <a:lnTo>
                    <a:pt x="422" y="67"/>
                  </a:lnTo>
                  <a:lnTo>
                    <a:pt x="420" y="67"/>
                  </a:lnTo>
                  <a:lnTo>
                    <a:pt x="419" y="68"/>
                  </a:lnTo>
                  <a:lnTo>
                    <a:pt x="419" y="70"/>
                  </a:lnTo>
                  <a:lnTo>
                    <a:pt x="418" y="74"/>
                  </a:lnTo>
                  <a:lnTo>
                    <a:pt x="418" y="76"/>
                  </a:lnTo>
                  <a:lnTo>
                    <a:pt x="420" y="76"/>
                  </a:lnTo>
                  <a:lnTo>
                    <a:pt x="422" y="77"/>
                  </a:lnTo>
                  <a:lnTo>
                    <a:pt x="422" y="79"/>
                  </a:lnTo>
                  <a:lnTo>
                    <a:pt x="420" y="80"/>
                  </a:lnTo>
                  <a:lnTo>
                    <a:pt x="420" y="86"/>
                  </a:lnTo>
                  <a:lnTo>
                    <a:pt x="426" y="86"/>
                  </a:lnTo>
                  <a:lnTo>
                    <a:pt x="429" y="88"/>
                  </a:lnTo>
                  <a:lnTo>
                    <a:pt x="430" y="88"/>
                  </a:lnTo>
                  <a:lnTo>
                    <a:pt x="431" y="89"/>
                  </a:lnTo>
                  <a:lnTo>
                    <a:pt x="432" y="92"/>
                  </a:lnTo>
                  <a:lnTo>
                    <a:pt x="433" y="92"/>
                  </a:lnTo>
                  <a:lnTo>
                    <a:pt x="433" y="93"/>
                  </a:lnTo>
                  <a:lnTo>
                    <a:pt x="435" y="93"/>
                  </a:lnTo>
                  <a:lnTo>
                    <a:pt x="437" y="92"/>
                  </a:lnTo>
                  <a:lnTo>
                    <a:pt x="438" y="92"/>
                  </a:lnTo>
                  <a:lnTo>
                    <a:pt x="438" y="93"/>
                  </a:lnTo>
                  <a:lnTo>
                    <a:pt x="439" y="94"/>
                  </a:lnTo>
                  <a:lnTo>
                    <a:pt x="439" y="98"/>
                  </a:lnTo>
                  <a:lnTo>
                    <a:pt x="441" y="98"/>
                  </a:lnTo>
                  <a:lnTo>
                    <a:pt x="441" y="97"/>
                  </a:lnTo>
                  <a:lnTo>
                    <a:pt x="442" y="97"/>
                  </a:lnTo>
                  <a:lnTo>
                    <a:pt x="443" y="98"/>
                  </a:lnTo>
                  <a:lnTo>
                    <a:pt x="444" y="98"/>
                  </a:lnTo>
                  <a:lnTo>
                    <a:pt x="445" y="101"/>
                  </a:lnTo>
                  <a:lnTo>
                    <a:pt x="447" y="103"/>
                  </a:lnTo>
                  <a:lnTo>
                    <a:pt x="445" y="104"/>
                  </a:lnTo>
                  <a:lnTo>
                    <a:pt x="447" y="105"/>
                  </a:lnTo>
                  <a:lnTo>
                    <a:pt x="448" y="105"/>
                  </a:lnTo>
                  <a:lnTo>
                    <a:pt x="449" y="104"/>
                  </a:lnTo>
                  <a:lnTo>
                    <a:pt x="453" y="104"/>
                  </a:lnTo>
                  <a:lnTo>
                    <a:pt x="453" y="103"/>
                  </a:lnTo>
                  <a:lnTo>
                    <a:pt x="454" y="101"/>
                  </a:lnTo>
                  <a:lnTo>
                    <a:pt x="455" y="103"/>
                  </a:lnTo>
                  <a:lnTo>
                    <a:pt x="457" y="103"/>
                  </a:lnTo>
                  <a:lnTo>
                    <a:pt x="457" y="101"/>
                  </a:lnTo>
                  <a:lnTo>
                    <a:pt x="459" y="101"/>
                  </a:lnTo>
                  <a:lnTo>
                    <a:pt x="460" y="103"/>
                  </a:lnTo>
                  <a:lnTo>
                    <a:pt x="462" y="104"/>
                  </a:lnTo>
                  <a:lnTo>
                    <a:pt x="462" y="105"/>
                  </a:lnTo>
                  <a:lnTo>
                    <a:pt x="463" y="105"/>
                  </a:lnTo>
                  <a:lnTo>
                    <a:pt x="466" y="106"/>
                  </a:lnTo>
                  <a:lnTo>
                    <a:pt x="467" y="107"/>
                  </a:lnTo>
                  <a:lnTo>
                    <a:pt x="467" y="109"/>
                  </a:lnTo>
                  <a:lnTo>
                    <a:pt x="472" y="109"/>
                  </a:lnTo>
                  <a:lnTo>
                    <a:pt x="473" y="107"/>
                  </a:lnTo>
                  <a:lnTo>
                    <a:pt x="473" y="106"/>
                  </a:lnTo>
                  <a:lnTo>
                    <a:pt x="475" y="106"/>
                  </a:lnTo>
                  <a:lnTo>
                    <a:pt x="475" y="105"/>
                  </a:lnTo>
                  <a:lnTo>
                    <a:pt x="480" y="105"/>
                  </a:lnTo>
                  <a:lnTo>
                    <a:pt x="481" y="107"/>
                  </a:lnTo>
                  <a:lnTo>
                    <a:pt x="486" y="107"/>
                  </a:lnTo>
                  <a:lnTo>
                    <a:pt x="490" y="109"/>
                  </a:lnTo>
                  <a:lnTo>
                    <a:pt x="491" y="110"/>
                  </a:lnTo>
                  <a:lnTo>
                    <a:pt x="491" y="112"/>
                  </a:lnTo>
                  <a:lnTo>
                    <a:pt x="493" y="113"/>
                  </a:lnTo>
                  <a:lnTo>
                    <a:pt x="493" y="114"/>
                  </a:lnTo>
                  <a:lnTo>
                    <a:pt x="492" y="116"/>
                  </a:lnTo>
                  <a:lnTo>
                    <a:pt x="493" y="116"/>
                  </a:lnTo>
                  <a:lnTo>
                    <a:pt x="493" y="117"/>
                  </a:lnTo>
                  <a:lnTo>
                    <a:pt x="497" y="119"/>
                  </a:lnTo>
                  <a:lnTo>
                    <a:pt x="497" y="122"/>
                  </a:lnTo>
                  <a:lnTo>
                    <a:pt x="498" y="123"/>
                  </a:lnTo>
                  <a:lnTo>
                    <a:pt x="498" y="124"/>
                  </a:lnTo>
                  <a:lnTo>
                    <a:pt x="499" y="123"/>
                  </a:lnTo>
                  <a:lnTo>
                    <a:pt x="499" y="126"/>
                  </a:lnTo>
                  <a:lnTo>
                    <a:pt x="500" y="128"/>
                  </a:lnTo>
                  <a:lnTo>
                    <a:pt x="504" y="128"/>
                  </a:lnTo>
                  <a:lnTo>
                    <a:pt x="505" y="126"/>
                  </a:lnTo>
                  <a:lnTo>
                    <a:pt x="504" y="125"/>
                  </a:lnTo>
                  <a:lnTo>
                    <a:pt x="504" y="124"/>
                  </a:lnTo>
                  <a:lnTo>
                    <a:pt x="509" y="124"/>
                  </a:lnTo>
                  <a:lnTo>
                    <a:pt x="511" y="125"/>
                  </a:lnTo>
                  <a:lnTo>
                    <a:pt x="512" y="125"/>
                  </a:lnTo>
                  <a:lnTo>
                    <a:pt x="512" y="130"/>
                  </a:lnTo>
                  <a:lnTo>
                    <a:pt x="513" y="130"/>
                  </a:lnTo>
                  <a:lnTo>
                    <a:pt x="515" y="129"/>
                  </a:lnTo>
                  <a:lnTo>
                    <a:pt x="515" y="128"/>
                  </a:lnTo>
                  <a:lnTo>
                    <a:pt x="517" y="129"/>
                  </a:lnTo>
                  <a:lnTo>
                    <a:pt x="517" y="130"/>
                  </a:lnTo>
                  <a:lnTo>
                    <a:pt x="523" y="130"/>
                  </a:lnTo>
                  <a:lnTo>
                    <a:pt x="524" y="129"/>
                  </a:lnTo>
                  <a:lnTo>
                    <a:pt x="525" y="129"/>
                  </a:lnTo>
                  <a:lnTo>
                    <a:pt x="525" y="128"/>
                  </a:lnTo>
                  <a:lnTo>
                    <a:pt x="526" y="128"/>
                  </a:lnTo>
                  <a:lnTo>
                    <a:pt x="526" y="126"/>
                  </a:lnTo>
                  <a:lnTo>
                    <a:pt x="529" y="126"/>
                  </a:lnTo>
                  <a:lnTo>
                    <a:pt x="530" y="128"/>
                  </a:lnTo>
                  <a:lnTo>
                    <a:pt x="531" y="128"/>
                  </a:lnTo>
                  <a:lnTo>
                    <a:pt x="531" y="130"/>
                  </a:lnTo>
                  <a:lnTo>
                    <a:pt x="532" y="131"/>
                  </a:lnTo>
                  <a:lnTo>
                    <a:pt x="534" y="131"/>
                  </a:lnTo>
                  <a:lnTo>
                    <a:pt x="534" y="132"/>
                  </a:lnTo>
                  <a:lnTo>
                    <a:pt x="536" y="132"/>
                  </a:lnTo>
                  <a:lnTo>
                    <a:pt x="537" y="134"/>
                  </a:lnTo>
                  <a:lnTo>
                    <a:pt x="537" y="135"/>
                  </a:lnTo>
                  <a:lnTo>
                    <a:pt x="542" y="135"/>
                  </a:lnTo>
                  <a:lnTo>
                    <a:pt x="543" y="134"/>
                  </a:lnTo>
                  <a:lnTo>
                    <a:pt x="544" y="134"/>
                  </a:lnTo>
                  <a:lnTo>
                    <a:pt x="548" y="135"/>
                  </a:lnTo>
                  <a:lnTo>
                    <a:pt x="550" y="135"/>
                  </a:lnTo>
                  <a:lnTo>
                    <a:pt x="557" y="138"/>
                  </a:lnTo>
                  <a:lnTo>
                    <a:pt x="561" y="140"/>
                  </a:lnTo>
                  <a:lnTo>
                    <a:pt x="562" y="140"/>
                  </a:lnTo>
                  <a:lnTo>
                    <a:pt x="561" y="141"/>
                  </a:lnTo>
                  <a:lnTo>
                    <a:pt x="560" y="143"/>
                  </a:lnTo>
                  <a:lnTo>
                    <a:pt x="557" y="149"/>
                  </a:lnTo>
                  <a:lnTo>
                    <a:pt x="555" y="150"/>
                  </a:lnTo>
                  <a:lnTo>
                    <a:pt x="555" y="152"/>
                  </a:lnTo>
                  <a:lnTo>
                    <a:pt x="554" y="153"/>
                  </a:lnTo>
                  <a:lnTo>
                    <a:pt x="551" y="153"/>
                  </a:lnTo>
                  <a:lnTo>
                    <a:pt x="551" y="155"/>
                  </a:lnTo>
                  <a:lnTo>
                    <a:pt x="548" y="159"/>
                  </a:lnTo>
                  <a:lnTo>
                    <a:pt x="547" y="159"/>
                  </a:lnTo>
                  <a:lnTo>
                    <a:pt x="546" y="162"/>
                  </a:lnTo>
                  <a:lnTo>
                    <a:pt x="546" y="168"/>
                  </a:lnTo>
                  <a:lnTo>
                    <a:pt x="544" y="168"/>
                  </a:lnTo>
                  <a:lnTo>
                    <a:pt x="544" y="169"/>
                  </a:lnTo>
                  <a:lnTo>
                    <a:pt x="543" y="171"/>
                  </a:lnTo>
                  <a:lnTo>
                    <a:pt x="543" y="173"/>
                  </a:lnTo>
                  <a:lnTo>
                    <a:pt x="542" y="175"/>
                  </a:lnTo>
                  <a:lnTo>
                    <a:pt x="542" y="177"/>
                  </a:lnTo>
                  <a:lnTo>
                    <a:pt x="543" y="178"/>
                  </a:lnTo>
                  <a:lnTo>
                    <a:pt x="543" y="179"/>
                  </a:lnTo>
                  <a:lnTo>
                    <a:pt x="541" y="181"/>
                  </a:lnTo>
                  <a:lnTo>
                    <a:pt x="541" y="185"/>
                  </a:lnTo>
                  <a:lnTo>
                    <a:pt x="540" y="186"/>
                  </a:lnTo>
                  <a:lnTo>
                    <a:pt x="537" y="190"/>
                  </a:lnTo>
                  <a:lnTo>
                    <a:pt x="537" y="191"/>
                  </a:lnTo>
                  <a:lnTo>
                    <a:pt x="536" y="192"/>
                  </a:lnTo>
                  <a:lnTo>
                    <a:pt x="536" y="197"/>
                  </a:lnTo>
                  <a:lnTo>
                    <a:pt x="537" y="200"/>
                  </a:lnTo>
                  <a:lnTo>
                    <a:pt x="537" y="203"/>
                  </a:lnTo>
                  <a:lnTo>
                    <a:pt x="536" y="204"/>
                  </a:lnTo>
                  <a:lnTo>
                    <a:pt x="536" y="208"/>
                  </a:lnTo>
                  <a:lnTo>
                    <a:pt x="535" y="208"/>
                  </a:lnTo>
                  <a:lnTo>
                    <a:pt x="535" y="211"/>
                  </a:lnTo>
                  <a:lnTo>
                    <a:pt x="534" y="211"/>
                  </a:lnTo>
                  <a:lnTo>
                    <a:pt x="534" y="218"/>
                  </a:lnTo>
                  <a:lnTo>
                    <a:pt x="532" y="218"/>
                  </a:lnTo>
                  <a:lnTo>
                    <a:pt x="532" y="221"/>
                  </a:lnTo>
                  <a:lnTo>
                    <a:pt x="534" y="221"/>
                  </a:lnTo>
                  <a:lnTo>
                    <a:pt x="534" y="222"/>
                  </a:lnTo>
                  <a:lnTo>
                    <a:pt x="535" y="222"/>
                  </a:lnTo>
                  <a:lnTo>
                    <a:pt x="536" y="224"/>
                  </a:lnTo>
                  <a:lnTo>
                    <a:pt x="536" y="227"/>
                  </a:lnTo>
                  <a:lnTo>
                    <a:pt x="535" y="227"/>
                  </a:lnTo>
                  <a:lnTo>
                    <a:pt x="534" y="228"/>
                  </a:lnTo>
                  <a:lnTo>
                    <a:pt x="531" y="229"/>
                  </a:lnTo>
                  <a:lnTo>
                    <a:pt x="532" y="230"/>
                  </a:lnTo>
                  <a:lnTo>
                    <a:pt x="532" y="232"/>
                  </a:lnTo>
                  <a:lnTo>
                    <a:pt x="531" y="232"/>
                  </a:lnTo>
                  <a:lnTo>
                    <a:pt x="531" y="233"/>
                  </a:lnTo>
                  <a:lnTo>
                    <a:pt x="529" y="233"/>
                  </a:lnTo>
                  <a:lnTo>
                    <a:pt x="529" y="236"/>
                  </a:lnTo>
                  <a:lnTo>
                    <a:pt x="523" y="236"/>
                  </a:lnTo>
                  <a:lnTo>
                    <a:pt x="522" y="238"/>
                  </a:lnTo>
                  <a:lnTo>
                    <a:pt x="520" y="238"/>
                  </a:lnTo>
                  <a:lnTo>
                    <a:pt x="520" y="236"/>
                  </a:lnTo>
                  <a:lnTo>
                    <a:pt x="519" y="236"/>
                  </a:lnTo>
                  <a:lnTo>
                    <a:pt x="518" y="235"/>
                  </a:lnTo>
                  <a:lnTo>
                    <a:pt x="519" y="233"/>
                  </a:lnTo>
                  <a:lnTo>
                    <a:pt x="512" y="233"/>
                  </a:lnTo>
                  <a:lnTo>
                    <a:pt x="512" y="232"/>
                  </a:lnTo>
                  <a:lnTo>
                    <a:pt x="511" y="233"/>
                  </a:lnTo>
                  <a:lnTo>
                    <a:pt x="510" y="233"/>
                  </a:lnTo>
                  <a:lnTo>
                    <a:pt x="510" y="234"/>
                  </a:lnTo>
                  <a:lnTo>
                    <a:pt x="511" y="234"/>
                  </a:lnTo>
                  <a:lnTo>
                    <a:pt x="511" y="235"/>
                  </a:lnTo>
                  <a:lnTo>
                    <a:pt x="510" y="236"/>
                  </a:lnTo>
                  <a:lnTo>
                    <a:pt x="509" y="236"/>
                  </a:lnTo>
                  <a:lnTo>
                    <a:pt x="509" y="238"/>
                  </a:lnTo>
                  <a:lnTo>
                    <a:pt x="506" y="240"/>
                  </a:lnTo>
                  <a:lnTo>
                    <a:pt x="506" y="241"/>
                  </a:lnTo>
                  <a:lnTo>
                    <a:pt x="511" y="241"/>
                  </a:lnTo>
                  <a:lnTo>
                    <a:pt x="511" y="240"/>
                  </a:lnTo>
                  <a:lnTo>
                    <a:pt x="513" y="242"/>
                  </a:lnTo>
                  <a:lnTo>
                    <a:pt x="512" y="243"/>
                  </a:lnTo>
                  <a:lnTo>
                    <a:pt x="511" y="243"/>
                  </a:lnTo>
                  <a:lnTo>
                    <a:pt x="511" y="245"/>
                  </a:lnTo>
                  <a:lnTo>
                    <a:pt x="510" y="245"/>
                  </a:lnTo>
                  <a:lnTo>
                    <a:pt x="510" y="248"/>
                  </a:lnTo>
                  <a:lnTo>
                    <a:pt x="506" y="249"/>
                  </a:lnTo>
                  <a:lnTo>
                    <a:pt x="505" y="252"/>
                  </a:lnTo>
                  <a:lnTo>
                    <a:pt x="505" y="253"/>
                  </a:lnTo>
                  <a:lnTo>
                    <a:pt x="501" y="255"/>
                  </a:lnTo>
                  <a:lnTo>
                    <a:pt x="500" y="255"/>
                  </a:lnTo>
                  <a:lnTo>
                    <a:pt x="500" y="257"/>
                  </a:lnTo>
                  <a:lnTo>
                    <a:pt x="499" y="258"/>
                  </a:lnTo>
                  <a:lnTo>
                    <a:pt x="498" y="258"/>
                  </a:lnTo>
                  <a:lnTo>
                    <a:pt x="498" y="260"/>
                  </a:lnTo>
                  <a:lnTo>
                    <a:pt x="494" y="264"/>
                  </a:lnTo>
                  <a:lnTo>
                    <a:pt x="490" y="265"/>
                  </a:lnTo>
                  <a:lnTo>
                    <a:pt x="488" y="266"/>
                  </a:lnTo>
                  <a:lnTo>
                    <a:pt x="487" y="269"/>
                  </a:lnTo>
                  <a:lnTo>
                    <a:pt x="487" y="270"/>
                  </a:lnTo>
                  <a:lnTo>
                    <a:pt x="488" y="270"/>
                  </a:lnTo>
                  <a:lnTo>
                    <a:pt x="488" y="272"/>
                  </a:lnTo>
                  <a:lnTo>
                    <a:pt x="487" y="272"/>
                  </a:lnTo>
                  <a:lnTo>
                    <a:pt x="487" y="278"/>
                  </a:lnTo>
                  <a:lnTo>
                    <a:pt x="486" y="279"/>
                  </a:lnTo>
                  <a:lnTo>
                    <a:pt x="485" y="279"/>
                  </a:lnTo>
                  <a:lnTo>
                    <a:pt x="484" y="280"/>
                  </a:lnTo>
                  <a:lnTo>
                    <a:pt x="484" y="282"/>
                  </a:lnTo>
                  <a:lnTo>
                    <a:pt x="480" y="283"/>
                  </a:lnTo>
                  <a:lnTo>
                    <a:pt x="474" y="289"/>
                  </a:lnTo>
                  <a:lnTo>
                    <a:pt x="474" y="290"/>
                  </a:lnTo>
                  <a:lnTo>
                    <a:pt x="475" y="291"/>
                  </a:lnTo>
                  <a:lnTo>
                    <a:pt x="474" y="292"/>
                  </a:lnTo>
                  <a:lnTo>
                    <a:pt x="473" y="295"/>
                  </a:lnTo>
                  <a:lnTo>
                    <a:pt x="472" y="296"/>
                  </a:lnTo>
                  <a:lnTo>
                    <a:pt x="472" y="298"/>
                  </a:lnTo>
                  <a:lnTo>
                    <a:pt x="474" y="300"/>
                  </a:lnTo>
                  <a:lnTo>
                    <a:pt x="474" y="301"/>
                  </a:lnTo>
                  <a:lnTo>
                    <a:pt x="475" y="302"/>
                  </a:lnTo>
                  <a:lnTo>
                    <a:pt x="474" y="304"/>
                  </a:lnTo>
                  <a:lnTo>
                    <a:pt x="474" y="306"/>
                  </a:lnTo>
                  <a:lnTo>
                    <a:pt x="473" y="306"/>
                  </a:lnTo>
                  <a:lnTo>
                    <a:pt x="473" y="309"/>
                  </a:lnTo>
                  <a:lnTo>
                    <a:pt x="470" y="309"/>
                  </a:lnTo>
                  <a:lnTo>
                    <a:pt x="468" y="310"/>
                  </a:lnTo>
                  <a:lnTo>
                    <a:pt x="467" y="312"/>
                  </a:lnTo>
                  <a:lnTo>
                    <a:pt x="467" y="313"/>
                  </a:lnTo>
                  <a:lnTo>
                    <a:pt x="468" y="313"/>
                  </a:lnTo>
                  <a:lnTo>
                    <a:pt x="468" y="315"/>
                  </a:lnTo>
                  <a:lnTo>
                    <a:pt x="467" y="316"/>
                  </a:lnTo>
                  <a:lnTo>
                    <a:pt x="468" y="316"/>
                  </a:lnTo>
                  <a:lnTo>
                    <a:pt x="470" y="315"/>
                  </a:lnTo>
                  <a:lnTo>
                    <a:pt x="472" y="315"/>
                  </a:lnTo>
                  <a:lnTo>
                    <a:pt x="474" y="316"/>
                  </a:lnTo>
                  <a:lnTo>
                    <a:pt x="481" y="309"/>
                  </a:lnTo>
                  <a:lnTo>
                    <a:pt x="481" y="308"/>
                  </a:lnTo>
                  <a:lnTo>
                    <a:pt x="479" y="308"/>
                  </a:lnTo>
                  <a:lnTo>
                    <a:pt x="479" y="306"/>
                  </a:lnTo>
                  <a:lnTo>
                    <a:pt x="478" y="306"/>
                  </a:lnTo>
                  <a:lnTo>
                    <a:pt x="479" y="304"/>
                  </a:lnTo>
                  <a:lnTo>
                    <a:pt x="479" y="303"/>
                  </a:lnTo>
                  <a:lnTo>
                    <a:pt x="480" y="302"/>
                  </a:lnTo>
                  <a:lnTo>
                    <a:pt x="482" y="301"/>
                  </a:lnTo>
                  <a:lnTo>
                    <a:pt x="484" y="300"/>
                  </a:lnTo>
                  <a:lnTo>
                    <a:pt x="486" y="300"/>
                  </a:lnTo>
                  <a:lnTo>
                    <a:pt x="490" y="297"/>
                  </a:lnTo>
                  <a:lnTo>
                    <a:pt x="492" y="296"/>
                  </a:lnTo>
                  <a:lnTo>
                    <a:pt x="495" y="296"/>
                  </a:lnTo>
                  <a:lnTo>
                    <a:pt x="501" y="298"/>
                  </a:lnTo>
                  <a:lnTo>
                    <a:pt x="503" y="300"/>
                  </a:lnTo>
                  <a:lnTo>
                    <a:pt x="503" y="301"/>
                  </a:lnTo>
                  <a:lnTo>
                    <a:pt x="500" y="303"/>
                  </a:lnTo>
                  <a:lnTo>
                    <a:pt x="501" y="304"/>
                  </a:lnTo>
                  <a:lnTo>
                    <a:pt x="503" y="307"/>
                  </a:lnTo>
                  <a:lnTo>
                    <a:pt x="504" y="308"/>
                  </a:lnTo>
                  <a:lnTo>
                    <a:pt x="501" y="313"/>
                  </a:lnTo>
                  <a:lnTo>
                    <a:pt x="501" y="316"/>
                  </a:lnTo>
                  <a:lnTo>
                    <a:pt x="505" y="316"/>
                  </a:lnTo>
                  <a:lnTo>
                    <a:pt x="506" y="318"/>
                  </a:lnTo>
                  <a:lnTo>
                    <a:pt x="505" y="319"/>
                  </a:lnTo>
                  <a:lnTo>
                    <a:pt x="505" y="321"/>
                  </a:lnTo>
                  <a:lnTo>
                    <a:pt x="507" y="321"/>
                  </a:lnTo>
                  <a:lnTo>
                    <a:pt x="511" y="325"/>
                  </a:lnTo>
                  <a:lnTo>
                    <a:pt x="511" y="327"/>
                  </a:lnTo>
                  <a:lnTo>
                    <a:pt x="512" y="328"/>
                  </a:lnTo>
                  <a:lnTo>
                    <a:pt x="512" y="329"/>
                  </a:lnTo>
                  <a:lnTo>
                    <a:pt x="511" y="329"/>
                  </a:lnTo>
                  <a:lnTo>
                    <a:pt x="511" y="331"/>
                  </a:lnTo>
                  <a:lnTo>
                    <a:pt x="507" y="334"/>
                  </a:lnTo>
                  <a:lnTo>
                    <a:pt x="506" y="334"/>
                  </a:lnTo>
                  <a:lnTo>
                    <a:pt x="505" y="333"/>
                  </a:lnTo>
                  <a:lnTo>
                    <a:pt x="505" y="334"/>
                  </a:lnTo>
                  <a:lnTo>
                    <a:pt x="503" y="334"/>
                  </a:lnTo>
                  <a:lnTo>
                    <a:pt x="503" y="341"/>
                  </a:lnTo>
                  <a:lnTo>
                    <a:pt x="505" y="344"/>
                  </a:lnTo>
                  <a:lnTo>
                    <a:pt x="506" y="344"/>
                  </a:lnTo>
                  <a:lnTo>
                    <a:pt x="507" y="345"/>
                  </a:lnTo>
                  <a:lnTo>
                    <a:pt x="510" y="346"/>
                  </a:lnTo>
                  <a:lnTo>
                    <a:pt x="510" y="353"/>
                  </a:lnTo>
                  <a:lnTo>
                    <a:pt x="511" y="353"/>
                  </a:lnTo>
                  <a:lnTo>
                    <a:pt x="512" y="355"/>
                  </a:lnTo>
                  <a:lnTo>
                    <a:pt x="515" y="356"/>
                  </a:lnTo>
                  <a:lnTo>
                    <a:pt x="515" y="358"/>
                  </a:lnTo>
                  <a:lnTo>
                    <a:pt x="516" y="358"/>
                  </a:lnTo>
                  <a:lnTo>
                    <a:pt x="516" y="359"/>
                  </a:lnTo>
                  <a:lnTo>
                    <a:pt x="518" y="359"/>
                  </a:lnTo>
                  <a:lnTo>
                    <a:pt x="518" y="362"/>
                  </a:lnTo>
                  <a:lnTo>
                    <a:pt x="517" y="363"/>
                  </a:lnTo>
                  <a:lnTo>
                    <a:pt x="516" y="365"/>
                  </a:lnTo>
                  <a:lnTo>
                    <a:pt x="516" y="369"/>
                  </a:lnTo>
                  <a:lnTo>
                    <a:pt x="513" y="371"/>
                  </a:lnTo>
                  <a:lnTo>
                    <a:pt x="511" y="371"/>
                  </a:lnTo>
                  <a:lnTo>
                    <a:pt x="510" y="372"/>
                  </a:lnTo>
                  <a:lnTo>
                    <a:pt x="509" y="372"/>
                  </a:lnTo>
                  <a:lnTo>
                    <a:pt x="509" y="374"/>
                  </a:lnTo>
                  <a:lnTo>
                    <a:pt x="507" y="375"/>
                  </a:lnTo>
                  <a:lnTo>
                    <a:pt x="506" y="375"/>
                  </a:lnTo>
                  <a:lnTo>
                    <a:pt x="506" y="376"/>
                  </a:lnTo>
                  <a:lnTo>
                    <a:pt x="505" y="377"/>
                  </a:lnTo>
                  <a:lnTo>
                    <a:pt x="503" y="376"/>
                  </a:lnTo>
                  <a:lnTo>
                    <a:pt x="501" y="375"/>
                  </a:lnTo>
                  <a:lnTo>
                    <a:pt x="500" y="375"/>
                  </a:lnTo>
                  <a:lnTo>
                    <a:pt x="499" y="376"/>
                  </a:lnTo>
                  <a:lnTo>
                    <a:pt x="497" y="376"/>
                  </a:lnTo>
                  <a:lnTo>
                    <a:pt x="494" y="378"/>
                  </a:lnTo>
                  <a:lnTo>
                    <a:pt x="495" y="380"/>
                  </a:lnTo>
                  <a:lnTo>
                    <a:pt x="495" y="381"/>
                  </a:lnTo>
                  <a:lnTo>
                    <a:pt x="497" y="382"/>
                  </a:lnTo>
                  <a:lnTo>
                    <a:pt x="497" y="383"/>
                  </a:lnTo>
                  <a:lnTo>
                    <a:pt x="499" y="383"/>
                  </a:lnTo>
                  <a:lnTo>
                    <a:pt x="500" y="386"/>
                  </a:lnTo>
                  <a:lnTo>
                    <a:pt x="500" y="390"/>
                  </a:lnTo>
                  <a:lnTo>
                    <a:pt x="501" y="392"/>
                  </a:lnTo>
                  <a:lnTo>
                    <a:pt x="505" y="393"/>
                  </a:lnTo>
                  <a:lnTo>
                    <a:pt x="509" y="393"/>
                  </a:lnTo>
                  <a:lnTo>
                    <a:pt x="511" y="394"/>
                  </a:lnTo>
                  <a:lnTo>
                    <a:pt x="511" y="396"/>
                  </a:lnTo>
                  <a:lnTo>
                    <a:pt x="512" y="398"/>
                  </a:lnTo>
                  <a:lnTo>
                    <a:pt x="512" y="400"/>
                  </a:lnTo>
                  <a:lnTo>
                    <a:pt x="513" y="402"/>
                  </a:lnTo>
                  <a:lnTo>
                    <a:pt x="513" y="404"/>
                  </a:lnTo>
                  <a:lnTo>
                    <a:pt x="511" y="402"/>
                  </a:lnTo>
                  <a:lnTo>
                    <a:pt x="509" y="405"/>
                  </a:lnTo>
                  <a:lnTo>
                    <a:pt x="509" y="407"/>
                  </a:lnTo>
                  <a:lnTo>
                    <a:pt x="507" y="409"/>
                  </a:lnTo>
                  <a:lnTo>
                    <a:pt x="505" y="412"/>
                  </a:lnTo>
                  <a:lnTo>
                    <a:pt x="504" y="412"/>
                  </a:lnTo>
                  <a:lnTo>
                    <a:pt x="505" y="414"/>
                  </a:lnTo>
                  <a:lnTo>
                    <a:pt x="505" y="415"/>
                  </a:lnTo>
                  <a:lnTo>
                    <a:pt x="507" y="418"/>
                  </a:lnTo>
                  <a:lnTo>
                    <a:pt x="506" y="419"/>
                  </a:lnTo>
                  <a:lnTo>
                    <a:pt x="506" y="423"/>
                  </a:lnTo>
                  <a:lnTo>
                    <a:pt x="507" y="424"/>
                  </a:lnTo>
                  <a:lnTo>
                    <a:pt x="507" y="426"/>
                  </a:lnTo>
                  <a:lnTo>
                    <a:pt x="509" y="426"/>
                  </a:lnTo>
                  <a:lnTo>
                    <a:pt x="510" y="427"/>
                  </a:lnTo>
                  <a:lnTo>
                    <a:pt x="510" y="429"/>
                  </a:lnTo>
                  <a:lnTo>
                    <a:pt x="511" y="430"/>
                  </a:lnTo>
                  <a:lnTo>
                    <a:pt x="513" y="430"/>
                  </a:lnTo>
                  <a:lnTo>
                    <a:pt x="516" y="431"/>
                  </a:lnTo>
                  <a:lnTo>
                    <a:pt x="517" y="431"/>
                  </a:lnTo>
                  <a:lnTo>
                    <a:pt x="522" y="435"/>
                  </a:lnTo>
                  <a:lnTo>
                    <a:pt x="524" y="435"/>
                  </a:lnTo>
                  <a:lnTo>
                    <a:pt x="524" y="436"/>
                  </a:lnTo>
                  <a:lnTo>
                    <a:pt x="528" y="436"/>
                  </a:lnTo>
                  <a:lnTo>
                    <a:pt x="535" y="435"/>
                  </a:lnTo>
                  <a:lnTo>
                    <a:pt x="536" y="435"/>
                  </a:lnTo>
                  <a:lnTo>
                    <a:pt x="537" y="433"/>
                  </a:lnTo>
                  <a:lnTo>
                    <a:pt x="538" y="433"/>
                  </a:lnTo>
                  <a:lnTo>
                    <a:pt x="538" y="436"/>
                  </a:lnTo>
                  <a:lnTo>
                    <a:pt x="541" y="438"/>
                  </a:lnTo>
                  <a:lnTo>
                    <a:pt x="541" y="439"/>
                  </a:lnTo>
                  <a:lnTo>
                    <a:pt x="538" y="442"/>
                  </a:lnTo>
                  <a:lnTo>
                    <a:pt x="538" y="444"/>
                  </a:lnTo>
                  <a:lnTo>
                    <a:pt x="537" y="445"/>
                  </a:lnTo>
                  <a:lnTo>
                    <a:pt x="535" y="447"/>
                  </a:lnTo>
                  <a:lnTo>
                    <a:pt x="534" y="448"/>
                  </a:lnTo>
                  <a:lnTo>
                    <a:pt x="532" y="450"/>
                  </a:lnTo>
                  <a:lnTo>
                    <a:pt x="531" y="451"/>
                  </a:lnTo>
                  <a:lnTo>
                    <a:pt x="531" y="452"/>
                  </a:lnTo>
                  <a:lnTo>
                    <a:pt x="532" y="456"/>
                  </a:lnTo>
                  <a:lnTo>
                    <a:pt x="531" y="456"/>
                  </a:lnTo>
                  <a:lnTo>
                    <a:pt x="531" y="457"/>
                  </a:lnTo>
                  <a:lnTo>
                    <a:pt x="530" y="457"/>
                  </a:lnTo>
                  <a:lnTo>
                    <a:pt x="530" y="458"/>
                  </a:lnTo>
                  <a:lnTo>
                    <a:pt x="529" y="457"/>
                  </a:lnTo>
                  <a:lnTo>
                    <a:pt x="528" y="457"/>
                  </a:lnTo>
                  <a:lnTo>
                    <a:pt x="526" y="458"/>
                  </a:lnTo>
                  <a:lnTo>
                    <a:pt x="526" y="460"/>
                  </a:lnTo>
                  <a:lnTo>
                    <a:pt x="525" y="461"/>
                  </a:lnTo>
                  <a:lnTo>
                    <a:pt x="525" y="462"/>
                  </a:lnTo>
                  <a:lnTo>
                    <a:pt x="524" y="462"/>
                  </a:lnTo>
                  <a:lnTo>
                    <a:pt x="523" y="461"/>
                  </a:lnTo>
                  <a:lnTo>
                    <a:pt x="522" y="462"/>
                  </a:lnTo>
                  <a:lnTo>
                    <a:pt x="520" y="462"/>
                  </a:lnTo>
                  <a:lnTo>
                    <a:pt x="520" y="464"/>
                  </a:lnTo>
                  <a:lnTo>
                    <a:pt x="519" y="464"/>
                  </a:lnTo>
                  <a:lnTo>
                    <a:pt x="519" y="463"/>
                  </a:lnTo>
                  <a:lnTo>
                    <a:pt x="518" y="463"/>
                  </a:lnTo>
                  <a:lnTo>
                    <a:pt x="517" y="464"/>
                  </a:lnTo>
                  <a:lnTo>
                    <a:pt x="517" y="470"/>
                  </a:lnTo>
                  <a:lnTo>
                    <a:pt x="516" y="469"/>
                  </a:lnTo>
                  <a:lnTo>
                    <a:pt x="513" y="469"/>
                  </a:lnTo>
                  <a:lnTo>
                    <a:pt x="513" y="470"/>
                  </a:lnTo>
                  <a:lnTo>
                    <a:pt x="510" y="470"/>
                  </a:lnTo>
                  <a:lnTo>
                    <a:pt x="509" y="472"/>
                  </a:lnTo>
                  <a:lnTo>
                    <a:pt x="509" y="473"/>
                  </a:lnTo>
                  <a:lnTo>
                    <a:pt x="510" y="473"/>
                  </a:lnTo>
                  <a:lnTo>
                    <a:pt x="507" y="475"/>
                  </a:lnTo>
                  <a:lnTo>
                    <a:pt x="507" y="476"/>
                  </a:lnTo>
                  <a:lnTo>
                    <a:pt x="505" y="476"/>
                  </a:lnTo>
                  <a:lnTo>
                    <a:pt x="505" y="478"/>
                  </a:lnTo>
                  <a:lnTo>
                    <a:pt x="500" y="478"/>
                  </a:lnTo>
                  <a:lnTo>
                    <a:pt x="500" y="480"/>
                  </a:lnTo>
                  <a:lnTo>
                    <a:pt x="499" y="480"/>
                  </a:lnTo>
                  <a:lnTo>
                    <a:pt x="499" y="481"/>
                  </a:lnTo>
                  <a:lnTo>
                    <a:pt x="498" y="481"/>
                  </a:lnTo>
                  <a:lnTo>
                    <a:pt x="497" y="482"/>
                  </a:lnTo>
                  <a:lnTo>
                    <a:pt x="497" y="484"/>
                  </a:lnTo>
                  <a:lnTo>
                    <a:pt x="495" y="485"/>
                  </a:lnTo>
                  <a:lnTo>
                    <a:pt x="494" y="485"/>
                  </a:lnTo>
                  <a:lnTo>
                    <a:pt x="494" y="486"/>
                  </a:lnTo>
                  <a:lnTo>
                    <a:pt x="499" y="486"/>
                  </a:lnTo>
                  <a:lnTo>
                    <a:pt x="498" y="487"/>
                  </a:lnTo>
                  <a:lnTo>
                    <a:pt x="498" y="488"/>
                  </a:lnTo>
                  <a:lnTo>
                    <a:pt x="497" y="488"/>
                  </a:lnTo>
                  <a:lnTo>
                    <a:pt x="498" y="490"/>
                  </a:lnTo>
                  <a:lnTo>
                    <a:pt x="497" y="491"/>
                  </a:lnTo>
                  <a:lnTo>
                    <a:pt x="495" y="491"/>
                  </a:lnTo>
                  <a:lnTo>
                    <a:pt x="494" y="492"/>
                  </a:lnTo>
                  <a:lnTo>
                    <a:pt x="494" y="491"/>
                  </a:lnTo>
                  <a:lnTo>
                    <a:pt x="492" y="491"/>
                  </a:lnTo>
                  <a:lnTo>
                    <a:pt x="492" y="492"/>
                  </a:lnTo>
                  <a:lnTo>
                    <a:pt x="491" y="493"/>
                  </a:lnTo>
                  <a:lnTo>
                    <a:pt x="486" y="493"/>
                  </a:lnTo>
                  <a:lnTo>
                    <a:pt x="485" y="494"/>
                  </a:lnTo>
                  <a:lnTo>
                    <a:pt x="485" y="497"/>
                  </a:lnTo>
                  <a:lnTo>
                    <a:pt x="484" y="497"/>
                  </a:lnTo>
                  <a:lnTo>
                    <a:pt x="481" y="494"/>
                  </a:lnTo>
                  <a:lnTo>
                    <a:pt x="479" y="494"/>
                  </a:lnTo>
                  <a:lnTo>
                    <a:pt x="478" y="495"/>
                  </a:lnTo>
                  <a:lnTo>
                    <a:pt x="476" y="495"/>
                  </a:lnTo>
                  <a:lnTo>
                    <a:pt x="476" y="497"/>
                  </a:lnTo>
                  <a:lnTo>
                    <a:pt x="475" y="498"/>
                  </a:lnTo>
                  <a:lnTo>
                    <a:pt x="475" y="499"/>
                  </a:lnTo>
                  <a:lnTo>
                    <a:pt x="474" y="498"/>
                  </a:lnTo>
                  <a:lnTo>
                    <a:pt x="474" y="497"/>
                  </a:lnTo>
                  <a:lnTo>
                    <a:pt x="470" y="497"/>
                  </a:lnTo>
                  <a:lnTo>
                    <a:pt x="469" y="495"/>
                  </a:lnTo>
                  <a:lnTo>
                    <a:pt x="467" y="495"/>
                  </a:lnTo>
                  <a:lnTo>
                    <a:pt x="467" y="494"/>
                  </a:lnTo>
                  <a:lnTo>
                    <a:pt x="464" y="494"/>
                  </a:lnTo>
                  <a:lnTo>
                    <a:pt x="464" y="495"/>
                  </a:lnTo>
                  <a:lnTo>
                    <a:pt x="466" y="497"/>
                  </a:lnTo>
                  <a:lnTo>
                    <a:pt x="467" y="497"/>
                  </a:lnTo>
                  <a:lnTo>
                    <a:pt x="467" y="498"/>
                  </a:lnTo>
                  <a:lnTo>
                    <a:pt x="463" y="498"/>
                  </a:lnTo>
                  <a:lnTo>
                    <a:pt x="463" y="499"/>
                  </a:lnTo>
                  <a:lnTo>
                    <a:pt x="461" y="499"/>
                  </a:lnTo>
                  <a:lnTo>
                    <a:pt x="460" y="498"/>
                  </a:lnTo>
                  <a:lnTo>
                    <a:pt x="460" y="497"/>
                  </a:lnTo>
                  <a:lnTo>
                    <a:pt x="461" y="497"/>
                  </a:lnTo>
                  <a:lnTo>
                    <a:pt x="461" y="495"/>
                  </a:lnTo>
                  <a:lnTo>
                    <a:pt x="460" y="495"/>
                  </a:lnTo>
                  <a:lnTo>
                    <a:pt x="460" y="494"/>
                  </a:lnTo>
                  <a:lnTo>
                    <a:pt x="459" y="494"/>
                  </a:lnTo>
                  <a:lnTo>
                    <a:pt x="456" y="493"/>
                  </a:lnTo>
                  <a:lnTo>
                    <a:pt x="456" y="492"/>
                  </a:lnTo>
                  <a:lnTo>
                    <a:pt x="455" y="491"/>
                  </a:lnTo>
                  <a:lnTo>
                    <a:pt x="454" y="491"/>
                  </a:lnTo>
                  <a:lnTo>
                    <a:pt x="454" y="492"/>
                  </a:lnTo>
                  <a:lnTo>
                    <a:pt x="451" y="492"/>
                  </a:lnTo>
                  <a:lnTo>
                    <a:pt x="449" y="490"/>
                  </a:lnTo>
                  <a:lnTo>
                    <a:pt x="442" y="490"/>
                  </a:lnTo>
                  <a:lnTo>
                    <a:pt x="442" y="487"/>
                  </a:lnTo>
                  <a:lnTo>
                    <a:pt x="443" y="486"/>
                  </a:lnTo>
                  <a:lnTo>
                    <a:pt x="442" y="486"/>
                  </a:lnTo>
                  <a:lnTo>
                    <a:pt x="442" y="485"/>
                  </a:lnTo>
                  <a:lnTo>
                    <a:pt x="441" y="482"/>
                  </a:lnTo>
                  <a:lnTo>
                    <a:pt x="439" y="481"/>
                  </a:lnTo>
                  <a:lnTo>
                    <a:pt x="437" y="482"/>
                  </a:lnTo>
                  <a:lnTo>
                    <a:pt x="429" y="482"/>
                  </a:lnTo>
                  <a:lnTo>
                    <a:pt x="428" y="481"/>
                  </a:lnTo>
                  <a:lnTo>
                    <a:pt x="428" y="478"/>
                  </a:lnTo>
                  <a:lnTo>
                    <a:pt x="433" y="478"/>
                  </a:lnTo>
                  <a:lnTo>
                    <a:pt x="436" y="475"/>
                  </a:lnTo>
                  <a:lnTo>
                    <a:pt x="436" y="473"/>
                  </a:lnTo>
                  <a:lnTo>
                    <a:pt x="435" y="473"/>
                  </a:lnTo>
                  <a:lnTo>
                    <a:pt x="433" y="474"/>
                  </a:lnTo>
                  <a:lnTo>
                    <a:pt x="432" y="474"/>
                  </a:lnTo>
                  <a:lnTo>
                    <a:pt x="432" y="473"/>
                  </a:lnTo>
                  <a:lnTo>
                    <a:pt x="431" y="472"/>
                  </a:lnTo>
                  <a:lnTo>
                    <a:pt x="431" y="470"/>
                  </a:lnTo>
                  <a:lnTo>
                    <a:pt x="429" y="470"/>
                  </a:lnTo>
                  <a:lnTo>
                    <a:pt x="429" y="469"/>
                  </a:lnTo>
                  <a:lnTo>
                    <a:pt x="428" y="469"/>
                  </a:lnTo>
                  <a:lnTo>
                    <a:pt x="428" y="473"/>
                  </a:lnTo>
                  <a:lnTo>
                    <a:pt x="430" y="475"/>
                  </a:lnTo>
                  <a:lnTo>
                    <a:pt x="428" y="478"/>
                  </a:lnTo>
                  <a:lnTo>
                    <a:pt x="426" y="478"/>
                  </a:lnTo>
                  <a:lnTo>
                    <a:pt x="424" y="476"/>
                  </a:lnTo>
                  <a:lnTo>
                    <a:pt x="423" y="476"/>
                  </a:lnTo>
                  <a:lnTo>
                    <a:pt x="423" y="478"/>
                  </a:lnTo>
                  <a:lnTo>
                    <a:pt x="420" y="478"/>
                  </a:lnTo>
                  <a:lnTo>
                    <a:pt x="420" y="479"/>
                  </a:lnTo>
                  <a:lnTo>
                    <a:pt x="422" y="480"/>
                  </a:lnTo>
                  <a:lnTo>
                    <a:pt x="423" y="480"/>
                  </a:lnTo>
                  <a:lnTo>
                    <a:pt x="420" y="482"/>
                  </a:lnTo>
                  <a:lnTo>
                    <a:pt x="420" y="480"/>
                  </a:lnTo>
                  <a:lnTo>
                    <a:pt x="418" y="479"/>
                  </a:lnTo>
                  <a:lnTo>
                    <a:pt x="417" y="478"/>
                  </a:lnTo>
                  <a:lnTo>
                    <a:pt x="416" y="475"/>
                  </a:lnTo>
                  <a:lnTo>
                    <a:pt x="416" y="478"/>
                  </a:lnTo>
                  <a:lnTo>
                    <a:pt x="417" y="479"/>
                  </a:lnTo>
                  <a:lnTo>
                    <a:pt x="418" y="479"/>
                  </a:lnTo>
                  <a:lnTo>
                    <a:pt x="419" y="480"/>
                  </a:lnTo>
                  <a:lnTo>
                    <a:pt x="419" y="481"/>
                  </a:lnTo>
                  <a:lnTo>
                    <a:pt x="410" y="481"/>
                  </a:lnTo>
                  <a:lnTo>
                    <a:pt x="408" y="480"/>
                  </a:lnTo>
                  <a:lnTo>
                    <a:pt x="408" y="479"/>
                  </a:lnTo>
                  <a:lnTo>
                    <a:pt x="410" y="479"/>
                  </a:lnTo>
                  <a:lnTo>
                    <a:pt x="410" y="476"/>
                  </a:lnTo>
                  <a:lnTo>
                    <a:pt x="408" y="476"/>
                  </a:lnTo>
                  <a:lnTo>
                    <a:pt x="406" y="475"/>
                  </a:lnTo>
                  <a:lnTo>
                    <a:pt x="392" y="475"/>
                  </a:lnTo>
                  <a:lnTo>
                    <a:pt x="392" y="474"/>
                  </a:lnTo>
                  <a:lnTo>
                    <a:pt x="391" y="474"/>
                  </a:lnTo>
                  <a:lnTo>
                    <a:pt x="389" y="472"/>
                  </a:lnTo>
                  <a:lnTo>
                    <a:pt x="391" y="470"/>
                  </a:lnTo>
                  <a:lnTo>
                    <a:pt x="389" y="469"/>
                  </a:lnTo>
                  <a:lnTo>
                    <a:pt x="385" y="469"/>
                  </a:lnTo>
                  <a:lnTo>
                    <a:pt x="382" y="470"/>
                  </a:lnTo>
                  <a:lnTo>
                    <a:pt x="374" y="478"/>
                  </a:lnTo>
                  <a:lnTo>
                    <a:pt x="369" y="480"/>
                  </a:lnTo>
                  <a:lnTo>
                    <a:pt x="368" y="481"/>
                  </a:lnTo>
                  <a:lnTo>
                    <a:pt x="364" y="486"/>
                  </a:lnTo>
                  <a:lnTo>
                    <a:pt x="363" y="486"/>
                  </a:lnTo>
                  <a:lnTo>
                    <a:pt x="362" y="485"/>
                  </a:lnTo>
                  <a:lnTo>
                    <a:pt x="358" y="485"/>
                  </a:lnTo>
                  <a:lnTo>
                    <a:pt x="356" y="486"/>
                  </a:lnTo>
                  <a:lnTo>
                    <a:pt x="351" y="491"/>
                  </a:lnTo>
                  <a:lnTo>
                    <a:pt x="351" y="492"/>
                  </a:lnTo>
                  <a:lnTo>
                    <a:pt x="350" y="492"/>
                  </a:lnTo>
                  <a:lnTo>
                    <a:pt x="350" y="493"/>
                  </a:lnTo>
                  <a:lnTo>
                    <a:pt x="349" y="494"/>
                  </a:lnTo>
                  <a:lnTo>
                    <a:pt x="348" y="494"/>
                  </a:lnTo>
                  <a:lnTo>
                    <a:pt x="348" y="495"/>
                  </a:lnTo>
                  <a:lnTo>
                    <a:pt x="346" y="497"/>
                  </a:lnTo>
                  <a:lnTo>
                    <a:pt x="346" y="499"/>
                  </a:lnTo>
                  <a:lnTo>
                    <a:pt x="345" y="500"/>
                  </a:lnTo>
                  <a:lnTo>
                    <a:pt x="345" y="501"/>
                  </a:lnTo>
                  <a:lnTo>
                    <a:pt x="344" y="504"/>
                  </a:lnTo>
                  <a:lnTo>
                    <a:pt x="344" y="505"/>
                  </a:lnTo>
                  <a:lnTo>
                    <a:pt x="345" y="506"/>
                  </a:lnTo>
                  <a:lnTo>
                    <a:pt x="345" y="507"/>
                  </a:lnTo>
                  <a:lnTo>
                    <a:pt x="344" y="510"/>
                  </a:lnTo>
                  <a:lnTo>
                    <a:pt x="344" y="528"/>
                  </a:lnTo>
                  <a:lnTo>
                    <a:pt x="346" y="528"/>
                  </a:lnTo>
                  <a:lnTo>
                    <a:pt x="348" y="529"/>
                  </a:lnTo>
                  <a:lnTo>
                    <a:pt x="349" y="529"/>
                  </a:lnTo>
                  <a:lnTo>
                    <a:pt x="349" y="531"/>
                  </a:lnTo>
                  <a:lnTo>
                    <a:pt x="350" y="533"/>
                  </a:lnTo>
                  <a:lnTo>
                    <a:pt x="350" y="534"/>
                  </a:lnTo>
                  <a:lnTo>
                    <a:pt x="349" y="535"/>
                  </a:lnTo>
                  <a:lnTo>
                    <a:pt x="346" y="535"/>
                  </a:lnTo>
                  <a:lnTo>
                    <a:pt x="345" y="534"/>
                  </a:lnTo>
                  <a:lnTo>
                    <a:pt x="344" y="534"/>
                  </a:lnTo>
                  <a:lnTo>
                    <a:pt x="344" y="533"/>
                  </a:lnTo>
                  <a:lnTo>
                    <a:pt x="338" y="533"/>
                  </a:lnTo>
                  <a:lnTo>
                    <a:pt x="338" y="534"/>
                  </a:lnTo>
                  <a:lnTo>
                    <a:pt x="336" y="534"/>
                  </a:lnTo>
                  <a:lnTo>
                    <a:pt x="335" y="535"/>
                  </a:lnTo>
                  <a:lnTo>
                    <a:pt x="330" y="535"/>
                  </a:lnTo>
                  <a:lnTo>
                    <a:pt x="330" y="536"/>
                  </a:lnTo>
                  <a:lnTo>
                    <a:pt x="327" y="537"/>
                  </a:lnTo>
                  <a:lnTo>
                    <a:pt x="327" y="538"/>
                  </a:lnTo>
                  <a:lnTo>
                    <a:pt x="329" y="540"/>
                  </a:lnTo>
                  <a:lnTo>
                    <a:pt x="326" y="540"/>
                  </a:lnTo>
                  <a:lnTo>
                    <a:pt x="324" y="538"/>
                  </a:lnTo>
                  <a:lnTo>
                    <a:pt x="323" y="538"/>
                  </a:lnTo>
                  <a:lnTo>
                    <a:pt x="323" y="540"/>
                  </a:lnTo>
                  <a:lnTo>
                    <a:pt x="320" y="540"/>
                  </a:lnTo>
                  <a:lnTo>
                    <a:pt x="317" y="536"/>
                  </a:lnTo>
                  <a:lnTo>
                    <a:pt x="313" y="535"/>
                  </a:lnTo>
                  <a:lnTo>
                    <a:pt x="306" y="535"/>
                  </a:lnTo>
                  <a:lnTo>
                    <a:pt x="305" y="536"/>
                  </a:lnTo>
                  <a:lnTo>
                    <a:pt x="305" y="537"/>
                  </a:lnTo>
                  <a:lnTo>
                    <a:pt x="304" y="537"/>
                  </a:lnTo>
                  <a:lnTo>
                    <a:pt x="304" y="538"/>
                  </a:lnTo>
                  <a:lnTo>
                    <a:pt x="300" y="538"/>
                  </a:lnTo>
                  <a:lnTo>
                    <a:pt x="299" y="537"/>
                  </a:lnTo>
                  <a:lnTo>
                    <a:pt x="298" y="535"/>
                  </a:lnTo>
                  <a:lnTo>
                    <a:pt x="298" y="534"/>
                  </a:lnTo>
                  <a:lnTo>
                    <a:pt x="295" y="534"/>
                  </a:lnTo>
                  <a:lnTo>
                    <a:pt x="293" y="531"/>
                  </a:lnTo>
                  <a:lnTo>
                    <a:pt x="289" y="531"/>
                  </a:lnTo>
                  <a:lnTo>
                    <a:pt x="288" y="530"/>
                  </a:lnTo>
                  <a:lnTo>
                    <a:pt x="288" y="528"/>
                  </a:lnTo>
                  <a:lnTo>
                    <a:pt x="289" y="527"/>
                  </a:lnTo>
                  <a:lnTo>
                    <a:pt x="290" y="527"/>
                  </a:lnTo>
                  <a:lnTo>
                    <a:pt x="290" y="525"/>
                  </a:lnTo>
                  <a:lnTo>
                    <a:pt x="288" y="525"/>
                  </a:lnTo>
                  <a:lnTo>
                    <a:pt x="288" y="524"/>
                  </a:lnTo>
                  <a:lnTo>
                    <a:pt x="283" y="523"/>
                  </a:lnTo>
                  <a:lnTo>
                    <a:pt x="281" y="522"/>
                  </a:lnTo>
                  <a:lnTo>
                    <a:pt x="277" y="522"/>
                  </a:lnTo>
                  <a:lnTo>
                    <a:pt x="277" y="524"/>
                  </a:lnTo>
                  <a:lnTo>
                    <a:pt x="276" y="525"/>
                  </a:lnTo>
                  <a:lnTo>
                    <a:pt x="276" y="524"/>
                  </a:lnTo>
                  <a:lnTo>
                    <a:pt x="275" y="522"/>
                  </a:lnTo>
                  <a:lnTo>
                    <a:pt x="274" y="521"/>
                  </a:lnTo>
                  <a:lnTo>
                    <a:pt x="274" y="519"/>
                  </a:lnTo>
                  <a:lnTo>
                    <a:pt x="273" y="519"/>
                  </a:lnTo>
                  <a:lnTo>
                    <a:pt x="273" y="518"/>
                  </a:lnTo>
                  <a:lnTo>
                    <a:pt x="264" y="518"/>
                  </a:lnTo>
                  <a:lnTo>
                    <a:pt x="263" y="517"/>
                  </a:lnTo>
                  <a:lnTo>
                    <a:pt x="263" y="516"/>
                  </a:lnTo>
                  <a:lnTo>
                    <a:pt x="262" y="515"/>
                  </a:lnTo>
                  <a:lnTo>
                    <a:pt x="257" y="515"/>
                  </a:lnTo>
                  <a:lnTo>
                    <a:pt x="256" y="513"/>
                  </a:lnTo>
                  <a:lnTo>
                    <a:pt x="254" y="513"/>
                  </a:lnTo>
                  <a:lnTo>
                    <a:pt x="252" y="512"/>
                  </a:lnTo>
                  <a:lnTo>
                    <a:pt x="250" y="511"/>
                  </a:lnTo>
                  <a:lnTo>
                    <a:pt x="244" y="511"/>
                  </a:lnTo>
                  <a:lnTo>
                    <a:pt x="244" y="513"/>
                  </a:lnTo>
                  <a:lnTo>
                    <a:pt x="243" y="515"/>
                  </a:lnTo>
                  <a:lnTo>
                    <a:pt x="244" y="516"/>
                  </a:lnTo>
                  <a:lnTo>
                    <a:pt x="243" y="516"/>
                  </a:lnTo>
                  <a:lnTo>
                    <a:pt x="243" y="517"/>
                  </a:lnTo>
                  <a:lnTo>
                    <a:pt x="244" y="517"/>
                  </a:lnTo>
                  <a:lnTo>
                    <a:pt x="244" y="519"/>
                  </a:lnTo>
                  <a:lnTo>
                    <a:pt x="232" y="519"/>
                  </a:lnTo>
                  <a:lnTo>
                    <a:pt x="231" y="518"/>
                  </a:lnTo>
                  <a:lnTo>
                    <a:pt x="230" y="518"/>
                  </a:lnTo>
                  <a:lnTo>
                    <a:pt x="230" y="519"/>
                  </a:lnTo>
                  <a:lnTo>
                    <a:pt x="228" y="521"/>
                  </a:lnTo>
                  <a:lnTo>
                    <a:pt x="227" y="521"/>
                  </a:lnTo>
                  <a:lnTo>
                    <a:pt x="227" y="519"/>
                  </a:lnTo>
                  <a:lnTo>
                    <a:pt x="226" y="518"/>
                  </a:lnTo>
                  <a:lnTo>
                    <a:pt x="225" y="518"/>
                  </a:lnTo>
                  <a:lnTo>
                    <a:pt x="223" y="517"/>
                  </a:lnTo>
                  <a:lnTo>
                    <a:pt x="221" y="518"/>
                  </a:lnTo>
                  <a:lnTo>
                    <a:pt x="219" y="518"/>
                  </a:lnTo>
                  <a:lnTo>
                    <a:pt x="215" y="519"/>
                  </a:lnTo>
                  <a:lnTo>
                    <a:pt x="212" y="519"/>
                  </a:lnTo>
                  <a:lnTo>
                    <a:pt x="212" y="518"/>
                  </a:lnTo>
                  <a:lnTo>
                    <a:pt x="211" y="518"/>
                  </a:lnTo>
                  <a:lnTo>
                    <a:pt x="211" y="517"/>
                  </a:lnTo>
                  <a:lnTo>
                    <a:pt x="209" y="516"/>
                  </a:lnTo>
                  <a:lnTo>
                    <a:pt x="209" y="513"/>
                  </a:lnTo>
                  <a:lnTo>
                    <a:pt x="208" y="513"/>
                  </a:lnTo>
                  <a:lnTo>
                    <a:pt x="207" y="515"/>
                  </a:lnTo>
                  <a:lnTo>
                    <a:pt x="203" y="511"/>
                  </a:lnTo>
                  <a:lnTo>
                    <a:pt x="202" y="511"/>
                  </a:lnTo>
                  <a:lnTo>
                    <a:pt x="202" y="512"/>
                  </a:lnTo>
                  <a:lnTo>
                    <a:pt x="201" y="512"/>
                  </a:lnTo>
                  <a:lnTo>
                    <a:pt x="201" y="511"/>
                  </a:lnTo>
                  <a:lnTo>
                    <a:pt x="199" y="513"/>
                  </a:lnTo>
                  <a:lnTo>
                    <a:pt x="196" y="513"/>
                  </a:lnTo>
                  <a:lnTo>
                    <a:pt x="194" y="512"/>
                  </a:lnTo>
                  <a:lnTo>
                    <a:pt x="193" y="515"/>
                  </a:lnTo>
                  <a:lnTo>
                    <a:pt x="192" y="515"/>
                  </a:lnTo>
                  <a:lnTo>
                    <a:pt x="192" y="513"/>
                  </a:lnTo>
                  <a:lnTo>
                    <a:pt x="190" y="513"/>
                  </a:lnTo>
                  <a:lnTo>
                    <a:pt x="190" y="512"/>
                  </a:lnTo>
                  <a:lnTo>
                    <a:pt x="189" y="510"/>
                  </a:lnTo>
                  <a:lnTo>
                    <a:pt x="188" y="510"/>
                  </a:lnTo>
                  <a:lnTo>
                    <a:pt x="187" y="509"/>
                  </a:lnTo>
                  <a:lnTo>
                    <a:pt x="184" y="509"/>
                  </a:lnTo>
                  <a:lnTo>
                    <a:pt x="184" y="505"/>
                  </a:lnTo>
                  <a:lnTo>
                    <a:pt x="183" y="504"/>
                  </a:lnTo>
                  <a:lnTo>
                    <a:pt x="180" y="505"/>
                  </a:lnTo>
                  <a:lnTo>
                    <a:pt x="176" y="505"/>
                  </a:lnTo>
                  <a:lnTo>
                    <a:pt x="175" y="504"/>
                  </a:lnTo>
                  <a:lnTo>
                    <a:pt x="172" y="503"/>
                  </a:lnTo>
                  <a:lnTo>
                    <a:pt x="171" y="503"/>
                  </a:lnTo>
                  <a:lnTo>
                    <a:pt x="170" y="501"/>
                  </a:lnTo>
                  <a:lnTo>
                    <a:pt x="168" y="501"/>
                  </a:lnTo>
                  <a:lnTo>
                    <a:pt x="167" y="500"/>
                  </a:lnTo>
                  <a:lnTo>
                    <a:pt x="164" y="499"/>
                  </a:lnTo>
                  <a:lnTo>
                    <a:pt x="162" y="499"/>
                  </a:lnTo>
                  <a:lnTo>
                    <a:pt x="162" y="498"/>
                  </a:lnTo>
                  <a:lnTo>
                    <a:pt x="161" y="498"/>
                  </a:lnTo>
                  <a:lnTo>
                    <a:pt x="161" y="495"/>
                  </a:lnTo>
                  <a:lnTo>
                    <a:pt x="159" y="495"/>
                  </a:lnTo>
                  <a:lnTo>
                    <a:pt x="159" y="497"/>
                  </a:lnTo>
                  <a:lnTo>
                    <a:pt x="158" y="498"/>
                  </a:lnTo>
                  <a:lnTo>
                    <a:pt x="158" y="500"/>
                  </a:lnTo>
                  <a:lnTo>
                    <a:pt x="157" y="500"/>
                  </a:lnTo>
                  <a:lnTo>
                    <a:pt x="156" y="499"/>
                  </a:lnTo>
                  <a:lnTo>
                    <a:pt x="155" y="499"/>
                  </a:lnTo>
                  <a:lnTo>
                    <a:pt x="153" y="498"/>
                  </a:lnTo>
                  <a:lnTo>
                    <a:pt x="153" y="497"/>
                  </a:lnTo>
                  <a:lnTo>
                    <a:pt x="156" y="494"/>
                  </a:lnTo>
                  <a:lnTo>
                    <a:pt x="157" y="492"/>
                  </a:lnTo>
                  <a:lnTo>
                    <a:pt x="157" y="487"/>
                  </a:lnTo>
                  <a:lnTo>
                    <a:pt x="156" y="486"/>
                  </a:lnTo>
                  <a:lnTo>
                    <a:pt x="155" y="486"/>
                  </a:lnTo>
                  <a:lnTo>
                    <a:pt x="155" y="487"/>
                  </a:lnTo>
                  <a:lnTo>
                    <a:pt x="152" y="486"/>
                  </a:lnTo>
                  <a:lnTo>
                    <a:pt x="151" y="485"/>
                  </a:lnTo>
                  <a:lnTo>
                    <a:pt x="150" y="485"/>
                  </a:lnTo>
                  <a:lnTo>
                    <a:pt x="150" y="486"/>
                  </a:lnTo>
                  <a:lnTo>
                    <a:pt x="149" y="487"/>
                  </a:lnTo>
                  <a:lnTo>
                    <a:pt x="146" y="487"/>
                  </a:lnTo>
                  <a:lnTo>
                    <a:pt x="146" y="485"/>
                  </a:lnTo>
                  <a:lnTo>
                    <a:pt x="145" y="484"/>
                  </a:lnTo>
                  <a:lnTo>
                    <a:pt x="144" y="485"/>
                  </a:lnTo>
                  <a:lnTo>
                    <a:pt x="141" y="485"/>
                  </a:lnTo>
                  <a:lnTo>
                    <a:pt x="141" y="482"/>
                  </a:lnTo>
                  <a:lnTo>
                    <a:pt x="140" y="482"/>
                  </a:lnTo>
                  <a:lnTo>
                    <a:pt x="140" y="480"/>
                  </a:lnTo>
                  <a:lnTo>
                    <a:pt x="141" y="480"/>
                  </a:lnTo>
                  <a:lnTo>
                    <a:pt x="143" y="479"/>
                  </a:lnTo>
                  <a:lnTo>
                    <a:pt x="146" y="479"/>
                  </a:lnTo>
                  <a:lnTo>
                    <a:pt x="146" y="478"/>
                  </a:lnTo>
                  <a:lnTo>
                    <a:pt x="147" y="476"/>
                  </a:lnTo>
                  <a:lnTo>
                    <a:pt x="149" y="476"/>
                  </a:lnTo>
                  <a:lnTo>
                    <a:pt x="149" y="475"/>
                  </a:lnTo>
                  <a:lnTo>
                    <a:pt x="150" y="474"/>
                  </a:lnTo>
                  <a:lnTo>
                    <a:pt x="150" y="473"/>
                  </a:lnTo>
                  <a:lnTo>
                    <a:pt x="152" y="470"/>
                  </a:lnTo>
                  <a:lnTo>
                    <a:pt x="152" y="469"/>
                  </a:lnTo>
                  <a:lnTo>
                    <a:pt x="153" y="468"/>
                  </a:lnTo>
                  <a:lnTo>
                    <a:pt x="153" y="466"/>
                  </a:lnTo>
                  <a:lnTo>
                    <a:pt x="155" y="463"/>
                  </a:lnTo>
                  <a:lnTo>
                    <a:pt x="157" y="454"/>
                  </a:lnTo>
                  <a:lnTo>
                    <a:pt x="158" y="450"/>
                  </a:lnTo>
                  <a:lnTo>
                    <a:pt x="159" y="443"/>
                  </a:lnTo>
                  <a:lnTo>
                    <a:pt x="163" y="418"/>
                  </a:lnTo>
                  <a:lnTo>
                    <a:pt x="163" y="411"/>
                  </a:lnTo>
                  <a:lnTo>
                    <a:pt x="164" y="409"/>
                  </a:lnTo>
                  <a:lnTo>
                    <a:pt x="164" y="408"/>
                  </a:lnTo>
                  <a:lnTo>
                    <a:pt x="165" y="406"/>
                  </a:lnTo>
                  <a:lnTo>
                    <a:pt x="165" y="405"/>
                  </a:lnTo>
                  <a:lnTo>
                    <a:pt x="171" y="405"/>
                  </a:lnTo>
                  <a:lnTo>
                    <a:pt x="171" y="401"/>
                  </a:lnTo>
                  <a:lnTo>
                    <a:pt x="168" y="399"/>
                  </a:lnTo>
                  <a:lnTo>
                    <a:pt x="168" y="398"/>
                  </a:lnTo>
                  <a:lnTo>
                    <a:pt x="167" y="398"/>
                  </a:lnTo>
                  <a:lnTo>
                    <a:pt x="167" y="399"/>
                  </a:lnTo>
                  <a:lnTo>
                    <a:pt x="165" y="399"/>
                  </a:lnTo>
                  <a:lnTo>
                    <a:pt x="164" y="402"/>
                  </a:lnTo>
                  <a:lnTo>
                    <a:pt x="163" y="405"/>
                  </a:lnTo>
                  <a:lnTo>
                    <a:pt x="165" y="377"/>
                  </a:lnTo>
                  <a:lnTo>
                    <a:pt x="167" y="368"/>
                  </a:lnTo>
                  <a:lnTo>
                    <a:pt x="168" y="355"/>
                  </a:lnTo>
                  <a:lnTo>
                    <a:pt x="170" y="351"/>
                  </a:lnTo>
                  <a:lnTo>
                    <a:pt x="170" y="350"/>
                  </a:lnTo>
                  <a:lnTo>
                    <a:pt x="171" y="350"/>
                  </a:lnTo>
                  <a:lnTo>
                    <a:pt x="171" y="353"/>
                  </a:lnTo>
                  <a:lnTo>
                    <a:pt x="172" y="355"/>
                  </a:lnTo>
                  <a:lnTo>
                    <a:pt x="177" y="357"/>
                  </a:lnTo>
                  <a:lnTo>
                    <a:pt x="182" y="363"/>
                  </a:lnTo>
                  <a:lnTo>
                    <a:pt x="183" y="365"/>
                  </a:lnTo>
                  <a:lnTo>
                    <a:pt x="184" y="366"/>
                  </a:lnTo>
                  <a:lnTo>
                    <a:pt x="184" y="370"/>
                  </a:lnTo>
                  <a:lnTo>
                    <a:pt x="186" y="376"/>
                  </a:lnTo>
                  <a:lnTo>
                    <a:pt x="187" y="380"/>
                  </a:lnTo>
                  <a:lnTo>
                    <a:pt x="193" y="386"/>
                  </a:lnTo>
                  <a:lnTo>
                    <a:pt x="193" y="384"/>
                  </a:lnTo>
                  <a:lnTo>
                    <a:pt x="192" y="383"/>
                  </a:lnTo>
                  <a:lnTo>
                    <a:pt x="194" y="383"/>
                  </a:lnTo>
                  <a:lnTo>
                    <a:pt x="193" y="382"/>
                  </a:lnTo>
                  <a:lnTo>
                    <a:pt x="190" y="381"/>
                  </a:lnTo>
                  <a:lnTo>
                    <a:pt x="188" y="378"/>
                  </a:lnTo>
                  <a:lnTo>
                    <a:pt x="188" y="376"/>
                  </a:lnTo>
                  <a:lnTo>
                    <a:pt x="186" y="365"/>
                  </a:lnTo>
                  <a:lnTo>
                    <a:pt x="186" y="363"/>
                  </a:lnTo>
                  <a:lnTo>
                    <a:pt x="184" y="359"/>
                  </a:lnTo>
                  <a:lnTo>
                    <a:pt x="183" y="357"/>
                  </a:lnTo>
                  <a:lnTo>
                    <a:pt x="182" y="356"/>
                  </a:lnTo>
                  <a:lnTo>
                    <a:pt x="181" y="353"/>
                  </a:lnTo>
                  <a:lnTo>
                    <a:pt x="175" y="350"/>
                  </a:lnTo>
                  <a:lnTo>
                    <a:pt x="175" y="349"/>
                  </a:lnTo>
                  <a:lnTo>
                    <a:pt x="174" y="347"/>
                  </a:lnTo>
                  <a:lnTo>
                    <a:pt x="172" y="347"/>
                  </a:lnTo>
                  <a:lnTo>
                    <a:pt x="169" y="344"/>
                  </a:lnTo>
                  <a:lnTo>
                    <a:pt x="168" y="344"/>
                  </a:lnTo>
                  <a:lnTo>
                    <a:pt x="165" y="341"/>
                  </a:lnTo>
                  <a:lnTo>
                    <a:pt x="164" y="343"/>
                  </a:lnTo>
                  <a:lnTo>
                    <a:pt x="163" y="341"/>
                  </a:lnTo>
                  <a:lnTo>
                    <a:pt x="164" y="338"/>
                  </a:lnTo>
                  <a:lnTo>
                    <a:pt x="164" y="337"/>
                  </a:lnTo>
                  <a:lnTo>
                    <a:pt x="167" y="335"/>
                  </a:lnTo>
                  <a:lnTo>
                    <a:pt x="170" y="339"/>
                  </a:lnTo>
                  <a:lnTo>
                    <a:pt x="171" y="339"/>
                  </a:lnTo>
                  <a:lnTo>
                    <a:pt x="171" y="340"/>
                  </a:lnTo>
                  <a:lnTo>
                    <a:pt x="175" y="341"/>
                  </a:lnTo>
                  <a:lnTo>
                    <a:pt x="174" y="340"/>
                  </a:lnTo>
                  <a:lnTo>
                    <a:pt x="170" y="338"/>
                  </a:lnTo>
                  <a:lnTo>
                    <a:pt x="169" y="335"/>
                  </a:lnTo>
                  <a:lnTo>
                    <a:pt x="168" y="335"/>
                  </a:lnTo>
                  <a:lnTo>
                    <a:pt x="168" y="332"/>
                  </a:lnTo>
                  <a:lnTo>
                    <a:pt x="169" y="332"/>
                  </a:lnTo>
                  <a:lnTo>
                    <a:pt x="169" y="331"/>
                  </a:lnTo>
                  <a:lnTo>
                    <a:pt x="170" y="331"/>
                  </a:lnTo>
                  <a:lnTo>
                    <a:pt x="171" y="329"/>
                  </a:lnTo>
                  <a:lnTo>
                    <a:pt x="171" y="328"/>
                  </a:lnTo>
                  <a:lnTo>
                    <a:pt x="170" y="328"/>
                  </a:lnTo>
                  <a:lnTo>
                    <a:pt x="170" y="327"/>
                  </a:lnTo>
                  <a:lnTo>
                    <a:pt x="171" y="326"/>
                  </a:lnTo>
                  <a:lnTo>
                    <a:pt x="170" y="326"/>
                  </a:lnTo>
                  <a:lnTo>
                    <a:pt x="170" y="325"/>
                  </a:lnTo>
                  <a:lnTo>
                    <a:pt x="169" y="323"/>
                  </a:lnTo>
                  <a:lnTo>
                    <a:pt x="171" y="323"/>
                  </a:lnTo>
                  <a:lnTo>
                    <a:pt x="171" y="321"/>
                  </a:lnTo>
                  <a:lnTo>
                    <a:pt x="170" y="321"/>
                  </a:lnTo>
                  <a:lnTo>
                    <a:pt x="170" y="318"/>
                  </a:lnTo>
                  <a:lnTo>
                    <a:pt x="168" y="318"/>
                  </a:lnTo>
                  <a:lnTo>
                    <a:pt x="169" y="316"/>
                  </a:lnTo>
                  <a:lnTo>
                    <a:pt x="168" y="316"/>
                  </a:lnTo>
                  <a:lnTo>
                    <a:pt x="168" y="315"/>
                  </a:lnTo>
                  <a:lnTo>
                    <a:pt x="165" y="315"/>
                  </a:lnTo>
                  <a:lnTo>
                    <a:pt x="165" y="313"/>
                  </a:lnTo>
                  <a:lnTo>
                    <a:pt x="167" y="313"/>
                  </a:lnTo>
                  <a:lnTo>
                    <a:pt x="165" y="312"/>
                  </a:lnTo>
                  <a:lnTo>
                    <a:pt x="169" y="308"/>
                  </a:lnTo>
                  <a:lnTo>
                    <a:pt x="169" y="306"/>
                  </a:lnTo>
                  <a:lnTo>
                    <a:pt x="168" y="304"/>
                  </a:lnTo>
                  <a:lnTo>
                    <a:pt x="167" y="304"/>
                  </a:lnTo>
                  <a:lnTo>
                    <a:pt x="164" y="306"/>
                  </a:lnTo>
                  <a:lnTo>
                    <a:pt x="165" y="307"/>
                  </a:lnTo>
                  <a:lnTo>
                    <a:pt x="164" y="307"/>
                  </a:lnTo>
                  <a:lnTo>
                    <a:pt x="162" y="304"/>
                  </a:lnTo>
                  <a:lnTo>
                    <a:pt x="159" y="304"/>
                  </a:lnTo>
                  <a:lnTo>
                    <a:pt x="158" y="303"/>
                  </a:lnTo>
                  <a:lnTo>
                    <a:pt x="155" y="303"/>
                  </a:lnTo>
                  <a:lnTo>
                    <a:pt x="155" y="301"/>
                  </a:lnTo>
                  <a:lnTo>
                    <a:pt x="152" y="298"/>
                  </a:lnTo>
                  <a:lnTo>
                    <a:pt x="147" y="298"/>
                  </a:lnTo>
                  <a:lnTo>
                    <a:pt x="147" y="297"/>
                  </a:lnTo>
                  <a:lnTo>
                    <a:pt x="145" y="296"/>
                  </a:lnTo>
                  <a:lnTo>
                    <a:pt x="144" y="295"/>
                  </a:lnTo>
                  <a:lnTo>
                    <a:pt x="141" y="295"/>
                  </a:lnTo>
                  <a:lnTo>
                    <a:pt x="141" y="294"/>
                  </a:lnTo>
                  <a:lnTo>
                    <a:pt x="140" y="292"/>
                  </a:lnTo>
                  <a:lnTo>
                    <a:pt x="140" y="294"/>
                  </a:lnTo>
                  <a:lnTo>
                    <a:pt x="139" y="289"/>
                  </a:lnTo>
                  <a:lnTo>
                    <a:pt x="139" y="288"/>
                  </a:lnTo>
                  <a:lnTo>
                    <a:pt x="138" y="288"/>
                  </a:lnTo>
                  <a:lnTo>
                    <a:pt x="138" y="285"/>
                  </a:lnTo>
                  <a:lnTo>
                    <a:pt x="137" y="285"/>
                  </a:lnTo>
                  <a:lnTo>
                    <a:pt x="137" y="284"/>
                  </a:lnTo>
                  <a:lnTo>
                    <a:pt x="136" y="284"/>
                  </a:lnTo>
                  <a:lnTo>
                    <a:pt x="136" y="282"/>
                  </a:lnTo>
                  <a:lnTo>
                    <a:pt x="133" y="282"/>
                  </a:lnTo>
                  <a:lnTo>
                    <a:pt x="133" y="280"/>
                  </a:lnTo>
                  <a:lnTo>
                    <a:pt x="132" y="278"/>
                  </a:lnTo>
                  <a:lnTo>
                    <a:pt x="128" y="275"/>
                  </a:lnTo>
                  <a:lnTo>
                    <a:pt x="126" y="275"/>
                  </a:lnTo>
                  <a:lnTo>
                    <a:pt x="126" y="269"/>
                  </a:lnTo>
                  <a:lnTo>
                    <a:pt x="127" y="269"/>
                  </a:lnTo>
                  <a:lnTo>
                    <a:pt x="127" y="267"/>
                  </a:lnTo>
                  <a:lnTo>
                    <a:pt x="128" y="266"/>
                  </a:lnTo>
                  <a:lnTo>
                    <a:pt x="130" y="266"/>
                  </a:lnTo>
                  <a:lnTo>
                    <a:pt x="130" y="265"/>
                  </a:lnTo>
                  <a:lnTo>
                    <a:pt x="131" y="263"/>
                  </a:lnTo>
                  <a:lnTo>
                    <a:pt x="131" y="261"/>
                  </a:lnTo>
                  <a:lnTo>
                    <a:pt x="132" y="261"/>
                  </a:lnTo>
                  <a:lnTo>
                    <a:pt x="132" y="259"/>
                  </a:lnTo>
                  <a:lnTo>
                    <a:pt x="131" y="258"/>
                  </a:lnTo>
                  <a:lnTo>
                    <a:pt x="127" y="255"/>
                  </a:lnTo>
                  <a:lnTo>
                    <a:pt x="122" y="255"/>
                  </a:lnTo>
                  <a:lnTo>
                    <a:pt x="121" y="254"/>
                  </a:lnTo>
                  <a:lnTo>
                    <a:pt x="122" y="254"/>
                  </a:lnTo>
                  <a:lnTo>
                    <a:pt x="122" y="253"/>
                  </a:lnTo>
                  <a:lnTo>
                    <a:pt x="125" y="253"/>
                  </a:lnTo>
                  <a:lnTo>
                    <a:pt x="125" y="246"/>
                  </a:lnTo>
                  <a:lnTo>
                    <a:pt x="126" y="246"/>
                  </a:lnTo>
                  <a:lnTo>
                    <a:pt x="130" y="245"/>
                  </a:lnTo>
                  <a:lnTo>
                    <a:pt x="132" y="245"/>
                  </a:lnTo>
                  <a:lnTo>
                    <a:pt x="134" y="246"/>
                  </a:lnTo>
                  <a:lnTo>
                    <a:pt x="136" y="246"/>
                  </a:lnTo>
                  <a:lnTo>
                    <a:pt x="136" y="247"/>
                  </a:lnTo>
                  <a:lnTo>
                    <a:pt x="137" y="248"/>
                  </a:lnTo>
                  <a:lnTo>
                    <a:pt x="139" y="248"/>
                  </a:lnTo>
                  <a:lnTo>
                    <a:pt x="140" y="249"/>
                  </a:lnTo>
                  <a:lnTo>
                    <a:pt x="140" y="248"/>
                  </a:lnTo>
                  <a:lnTo>
                    <a:pt x="138" y="247"/>
                  </a:lnTo>
                  <a:lnTo>
                    <a:pt x="136" y="245"/>
                  </a:lnTo>
                  <a:lnTo>
                    <a:pt x="133" y="245"/>
                  </a:lnTo>
                  <a:lnTo>
                    <a:pt x="133" y="243"/>
                  </a:lnTo>
                  <a:lnTo>
                    <a:pt x="125" y="243"/>
                  </a:lnTo>
                  <a:lnTo>
                    <a:pt x="124" y="245"/>
                  </a:lnTo>
                  <a:lnTo>
                    <a:pt x="124" y="246"/>
                  </a:lnTo>
                  <a:lnTo>
                    <a:pt x="122" y="246"/>
                  </a:lnTo>
                  <a:lnTo>
                    <a:pt x="121" y="247"/>
                  </a:lnTo>
                  <a:lnTo>
                    <a:pt x="120" y="247"/>
                  </a:lnTo>
                  <a:lnTo>
                    <a:pt x="120" y="248"/>
                  </a:lnTo>
                  <a:lnTo>
                    <a:pt x="119" y="248"/>
                  </a:lnTo>
                  <a:lnTo>
                    <a:pt x="115" y="245"/>
                  </a:lnTo>
                  <a:lnTo>
                    <a:pt x="115" y="246"/>
                  </a:lnTo>
                  <a:lnTo>
                    <a:pt x="114" y="246"/>
                  </a:lnTo>
                  <a:lnTo>
                    <a:pt x="114" y="247"/>
                  </a:lnTo>
                  <a:lnTo>
                    <a:pt x="113" y="247"/>
                  </a:lnTo>
                  <a:lnTo>
                    <a:pt x="108" y="245"/>
                  </a:lnTo>
                  <a:lnTo>
                    <a:pt x="108" y="243"/>
                  </a:lnTo>
                  <a:lnTo>
                    <a:pt x="109" y="245"/>
                  </a:lnTo>
                  <a:lnTo>
                    <a:pt x="113" y="245"/>
                  </a:lnTo>
                  <a:lnTo>
                    <a:pt x="113" y="243"/>
                  </a:lnTo>
                  <a:lnTo>
                    <a:pt x="112" y="242"/>
                  </a:lnTo>
                  <a:lnTo>
                    <a:pt x="112" y="241"/>
                  </a:lnTo>
                  <a:lnTo>
                    <a:pt x="110" y="241"/>
                  </a:lnTo>
                  <a:lnTo>
                    <a:pt x="109" y="240"/>
                  </a:lnTo>
                  <a:lnTo>
                    <a:pt x="108" y="240"/>
                  </a:lnTo>
                  <a:lnTo>
                    <a:pt x="112" y="238"/>
                  </a:lnTo>
                  <a:lnTo>
                    <a:pt x="115" y="238"/>
                  </a:lnTo>
                  <a:lnTo>
                    <a:pt x="115" y="236"/>
                  </a:lnTo>
                  <a:lnTo>
                    <a:pt x="113" y="236"/>
                  </a:lnTo>
                  <a:lnTo>
                    <a:pt x="113" y="235"/>
                  </a:lnTo>
                  <a:lnTo>
                    <a:pt x="110" y="235"/>
                  </a:lnTo>
                  <a:lnTo>
                    <a:pt x="112" y="234"/>
                  </a:lnTo>
                  <a:lnTo>
                    <a:pt x="110" y="233"/>
                  </a:lnTo>
                  <a:lnTo>
                    <a:pt x="112" y="233"/>
                  </a:lnTo>
                  <a:lnTo>
                    <a:pt x="114" y="232"/>
                  </a:lnTo>
                  <a:lnTo>
                    <a:pt x="110" y="230"/>
                  </a:lnTo>
                  <a:lnTo>
                    <a:pt x="106" y="230"/>
                  </a:lnTo>
                  <a:lnTo>
                    <a:pt x="107" y="229"/>
                  </a:lnTo>
                  <a:lnTo>
                    <a:pt x="106" y="229"/>
                  </a:lnTo>
                  <a:lnTo>
                    <a:pt x="106" y="232"/>
                  </a:lnTo>
                  <a:lnTo>
                    <a:pt x="105" y="230"/>
                  </a:lnTo>
                  <a:lnTo>
                    <a:pt x="103" y="230"/>
                  </a:lnTo>
                  <a:lnTo>
                    <a:pt x="103" y="232"/>
                  </a:lnTo>
                  <a:lnTo>
                    <a:pt x="99" y="232"/>
                  </a:lnTo>
                  <a:lnTo>
                    <a:pt x="97" y="233"/>
                  </a:lnTo>
                  <a:lnTo>
                    <a:pt x="97" y="232"/>
                  </a:lnTo>
                  <a:lnTo>
                    <a:pt x="96" y="232"/>
                  </a:lnTo>
                  <a:lnTo>
                    <a:pt x="95" y="230"/>
                  </a:lnTo>
                  <a:lnTo>
                    <a:pt x="95" y="229"/>
                  </a:lnTo>
                  <a:lnTo>
                    <a:pt x="94" y="229"/>
                  </a:lnTo>
                  <a:lnTo>
                    <a:pt x="93" y="228"/>
                  </a:lnTo>
                  <a:lnTo>
                    <a:pt x="95" y="228"/>
                  </a:lnTo>
                  <a:lnTo>
                    <a:pt x="96" y="229"/>
                  </a:lnTo>
                  <a:lnTo>
                    <a:pt x="97" y="229"/>
                  </a:lnTo>
                  <a:lnTo>
                    <a:pt x="97" y="228"/>
                  </a:lnTo>
                  <a:lnTo>
                    <a:pt x="99" y="229"/>
                  </a:lnTo>
                  <a:lnTo>
                    <a:pt x="100" y="229"/>
                  </a:lnTo>
                  <a:lnTo>
                    <a:pt x="101" y="228"/>
                  </a:lnTo>
                  <a:lnTo>
                    <a:pt x="102" y="226"/>
                  </a:lnTo>
                  <a:lnTo>
                    <a:pt x="102" y="224"/>
                  </a:lnTo>
                  <a:lnTo>
                    <a:pt x="101" y="224"/>
                  </a:lnTo>
                  <a:lnTo>
                    <a:pt x="100" y="223"/>
                  </a:lnTo>
                  <a:lnTo>
                    <a:pt x="99" y="223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6"/>
                  </a:lnTo>
                  <a:lnTo>
                    <a:pt x="91" y="226"/>
                  </a:lnTo>
                  <a:lnTo>
                    <a:pt x="91" y="224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90" y="222"/>
                  </a:lnTo>
                  <a:lnTo>
                    <a:pt x="90" y="226"/>
                  </a:lnTo>
                  <a:lnTo>
                    <a:pt x="91" y="226"/>
                  </a:lnTo>
                  <a:lnTo>
                    <a:pt x="91" y="227"/>
                  </a:lnTo>
                  <a:lnTo>
                    <a:pt x="93" y="228"/>
                  </a:lnTo>
                  <a:lnTo>
                    <a:pt x="91" y="228"/>
                  </a:lnTo>
                  <a:lnTo>
                    <a:pt x="90" y="227"/>
                  </a:lnTo>
                  <a:lnTo>
                    <a:pt x="89" y="227"/>
                  </a:lnTo>
                  <a:lnTo>
                    <a:pt x="89" y="226"/>
                  </a:lnTo>
                  <a:lnTo>
                    <a:pt x="88" y="226"/>
                  </a:lnTo>
                  <a:lnTo>
                    <a:pt x="89" y="227"/>
                  </a:lnTo>
                  <a:lnTo>
                    <a:pt x="85" y="227"/>
                  </a:lnTo>
                  <a:lnTo>
                    <a:pt x="84" y="226"/>
                  </a:lnTo>
                  <a:lnTo>
                    <a:pt x="84" y="227"/>
                  </a:lnTo>
                  <a:lnTo>
                    <a:pt x="81" y="223"/>
                  </a:lnTo>
                  <a:lnTo>
                    <a:pt x="81" y="222"/>
                  </a:lnTo>
                  <a:lnTo>
                    <a:pt x="82" y="221"/>
                  </a:lnTo>
                  <a:lnTo>
                    <a:pt x="84" y="220"/>
                  </a:lnTo>
                  <a:lnTo>
                    <a:pt x="84" y="218"/>
                  </a:lnTo>
                  <a:lnTo>
                    <a:pt x="83" y="218"/>
                  </a:lnTo>
                  <a:lnTo>
                    <a:pt x="83" y="217"/>
                  </a:lnTo>
                  <a:lnTo>
                    <a:pt x="82" y="217"/>
                  </a:lnTo>
                  <a:lnTo>
                    <a:pt x="82" y="216"/>
                  </a:lnTo>
                  <a:lnTo>
                    <a:pt x="81" y="217"/>
                  </a:lnTo>
                  <a:lnTo>
                    <a:pt x="82" y="217"/>
                  </a:lnTo>
                  <a:lnTo>
                    <a:pt x="82" y="220"/>
                  </a:lnTo>
                  <a:lnTo>
                    <a:pt x="81" y="220"/>
                  </a:lnTo>
                  <a:lnTo>
                    <a:pt x="81" y="222"/>
                  </a:lnTo>
                  <a:lnTo>
                    <a:pt x="80" y="222"/>
                  </a:lnTo>
                  <a:lnTo>
                    <a:pt x="78" y="221"/>
                  </a:lnTo>
                  <a:lnTo>
                    <a:pt x="77" y="221"/>
                  </a:lnTo>
                  <a:lnTo>
                    <a:pt x="75" y="218"/>
                  </a:lnTo>
                  <a:lnTo>
                    <a:pt x="75" y="217"/>
                  </a:lnTo>
                  <a:lnTo>
                    <a:pt x="76" y="217"/>
                  </a:lnTo>
                  <a:lnTo>
                    <a:pt x="76" y="216"/>
                  </a:lnTo>
                  <a:lnTo>
                    <a:pt x="77" y="215"/>
                  </a:lnTo>
                  <a:lnTo>
                    <a:pt x="77" y="214"/>
                  </a:lnTo>
                  <a:lnTo>
                    <a:pt x="76" y="215"/>
                  </a:lnTo>
                  <a:lnTo>
                    <a:pt x="76" y="216"/>
                  </a:lnTo>
                  <a:lnTo>
                    <a:pt x="74" y="217"/>
                  </a:lnTo>
                  <a:lnTo>
                    <a:pt x="74" y="218"/>
                  </a:lnTo>
                  <a:lnTo>
                    <a:pt x="70" y="220"/>
                  </a:lnTo>
                  <a:lnTo>
                    <a:pt x="70" y="218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3" y="215"/>
                  </a:lnTo>
                  <a:lnTo>
                    <a:pt x="62" y="214"/>
                  </a:lnTo>
                  <a:lnTo>
                    <a:pt x="59" y="214"/>
                  </a:lnTo>
                  <a:lnTo>
                    <a:pt x="59" y="212"/>
                  </a:lnTo>
                  <a:lnTo>
                    <a:pt x="57" y="214"/>
                  </a:lnTo>
                  <a:lnTo>
                    <a:pt x="53" y="214"/>
                  </a:lnTo>
                  <a:lnTo>
                    <a:pt x="53" y="212"/>
                  </a:lnTo>
                  <a:lnTo>
                    <a:pt x="52" y="211"/>
                  </a:lnTo>
                  <a:lnTo>
                    <a:pt x="52" y="210"/>
                  </a:lnTo>
                  <a:lnTo>
                    <a:pt x="51" y="210"/>
                  </a:lnTo>
                  <a:lnTo>
                    <a:pt x="51" y="209"/>
                  </a:lnTo>
                  <a:lnTo>
                    <a:pt x="49" y="206"/>
                  </a:lnTo>
                  <a:lnTo>
                    <a:pt x="47" y="206"/>
                  </a:lnTo>
                  <a:lnTo>
                    <a:pt x="49" y="208"/>
                  </a:lnTo>
                  <a:lnTo>
                    <a:pt x="47" y="209"/>
                  </a:lnTo>
                  <a:lnTo>
                    <a:pt x="46" y="209"/>
                  </a:lnTo>
                  <a:lnTo>
                    <a:pt x="46" y="210"/>
                  </a:lnTo>
                  <a:lnTo>
                    <a:pt x="45" y="209"/>
                  </a:lnTo>
                  <a:lnTo>
                    <a:pt x="41" y="209"/>
                  </a:lnTo>
                  <a:lnTo>
                    <a:pt x="40" y="210"/>
                  </a:lnTo>
                  <a:lnTo>
                    <a:pt x="40" y="209"/>
                  </a:lnTo>
                  <a:lnTo>
                    <a:pt x="39" y="209"/>
                  </a:lnTo>
                  <a:lnTo>
                    <a:pt x="40" y="210"/>
                  </a:lnTo>
                  <a:lnTo>
                    <a:pt x="39" y="210"/>
                  </a:lnTo>
                  <a:lnTo>
                    <a:pt x="39" y="211"/>
                  </a:lnTo>
                  <a:lnTo>
                    <a:pt x="40" y="211"/>
                  </a:lnTo>
                  <a:lnTo>
                    <a:pt x="38" y="214"/>
                  </a:lnTo>
                  <a:lnTo>
                    <a:pt x="32" y="212"/>
                  </a:lnTo>
                  <a:lnTo>
                    <a:pt x="32" y="211"/>
                  </a:lnTo>
                  <a:lnTo>
                    <a:pt x="33" y="211"/>
                  </a:lnTo>
                  <a:lnTo>
                    <a:pt x="33" y="209"/>
                  </a:lnTo>
                  <a:lnTo>
                    <a:pt x="32" y="208"/>
                  </a:lnTo>
                  <a:lnTo>
                    <a:pt x="32" y="206"/>
                  </a:lnTo>
                  <a:lnTo>
                    <a:pt x="31" y="205"/>
                  </a:lnTo>
                  <a:lnTo>
                    <a:pt x="28" y="202"/>
                  </a:lnTo>
                  <a:lnTo>
                    <a:pt x="25" y="199"/>
                  </a:lnTo>
                  <a:lnTo>
                    <a:pt x="23" y="200"/>
                  </a:lnTo>
                  <a:lnTo>
                    <a:pt x="22" y="199"/>
                  </a:lnTo>
                  <a:lnTo>
                    <a:pt x="20" y="199"/>
                  </a:lnTo>
                  <a:lnTo>
                    <a:pt x="16" y="198"/>
                  </a:lnTo>
                  <a:lnTo>
                    <a:pt x="18" y="197"/>
                  </a:lnTo>
                  <a:lnTo>
                    <a:pt x="19" y="197"/>
                  </a:lnTo>
                  <a:lnTo>
                    <a:pt x="32" y="193"/>
                  </a:lnTo>
                  <a:lnTo>
                    <a:pt x="34" y="195"/>
                  </a:lnTo>
                  <a:lnTo>
                    <a:pt x="35" y="193"/>
                  </a:lnTo>
                  <a:lnTo>
                    <a:pt x="35" y="191"/>
                  </a:lnTo>
                  <a:lnTo>
                    <a:pt x="34" y="190"/>
                  </a:lnTo>
                  <a:lnTo>
                    <a:pt x="34" y="187"/>
                  </a:lnTo>
                  <a:lnTo>
                    <a:pt x="32" y="187"/>
                  </a:lnTo>
                  <a:lnTo>
                    <a:pt x="32" y="186"/>
                  </a:lnTo>
                  <a:lnTo>
                    <a:pt x="31" y="186"/>
                  </a:lnTo>
                  <a:lnTo>
                    <a:pt x="28" y="185"/>
                  </a:lnTo>
                  <a:lnTo>
                    <a:pt x="27" y="185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25" y="190"/>
                  </a:lnTo>
                  <a:lnTo>
                    <a:pt x="23" y="190"/>
                  </a:lnTo>
                  <a:lnTo>
                    <a:pt x="23" y="189"/>
                  </a:lnTo>
                  <a:lnTo>
                    <a:pt x="25" y="187"/>
                  </a:lnTo>
                  <a:lnTo>
                    <a:pt x="23" y="187"/>
                  </a:lnTo>
                  <a:lnTo>
                    <a:pt x="23" y="184"/>
                  </a:lnTo>
                  <a:lnTo>
                    <a:pt x="21" y="184"/>
                  </a:lnTo>
                  <a:lnTo>
                    <a:pt x="21" y="183"/>
                  </a:lnTo>
                  <a:lnTo>
                    <a:pt x="23" y="183"/>
                  </a:lnTo>
                  <a:lnTo>
                    <a:pt x="23" y="181"/>
                  </a:lnTo>
                  <a:lnTo>
                    <a:pt x="22" y="181"/>
                  </a:lnTo>
                  <a:lnTo>
                    <a:pt x="23" y="179"/>
                  </a:lnTo>
                  <a:lnTo>
                    <a:pt x="25" y="179"/>
                  </a:lnTo>
                  <a:lnTo>
                    <a:pt x="25" y="181"/>
                  </a:lnTo>
                  <a:lnTo>
                    <a:pt x="26" y="183"/>
                  </a:lnTo>
                  <a:lnTo>
                    <a:pt x="29" y="181"/>
                  </a:lnTo>
                  <a:lnTo>
                    <a:pt x="29" y="183"/>
                  </a:lnTo>
                  <a:lnTo>
                    <a:pt x="32" y="183"/>
                  </a:lnTo>
                  <a:lnTo>
                    <a:pt x="33" y="181"/>
                  </a:lnTo>
                  <a:lnTo>
                    <a:pt x="35" y="181"/>
                  </a:lnTo>
                  <a:lnTo>
                    <a:pt x="35" y="180"/>
                  </a:lnTo>
                  <a:lnTo>
                    <a:pt x="34" y="180"/>
                  </a:lnTo>
                  <a:lnTo>
                    <a:pt x="34" y="179"/>
                  </a:lnTo>
                  <a:lnTo>
                    <a:pt x="35" y="179"/>
                  </a:lnTo>
                  <a:lnTo>
                    <a:pt x="35" y="178"/>
                  </a:lnTo>
                  <a:lnTo>
                    <a:pt x="34" y="179"/>
                  </a:lnTo>
                  <a:lnTo>
                    <a:pt x="28" y="179"/>
                  </a:lnTo>
                  <a:lnTo>
                    <a:pt x="31" y="177"/>
                  </a:lnTo>
                  <a:lnTo>
                    <a:pt x="31" y="175"/>
                  </a:lnTo>
                  <a:lnTo>
                    <a:pt x="33" y="174"/>
                  </a:lnTo>
                  <a:lnTo>
                    <a:pt x="34" y="174"/>
                  </a:lnTo>
                  <a:lnTo>
                    <a:pt x="35" y="173"/>
                  </a:lnTo>
                  <a:lnTo>
                    <a:pt x="33" y="174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8" y="175"/>
                  </a:lnTo>
                  <a:lnTo>
                    <a:pt x="25" y="178"/>
                  </a:lnTo>
                  <a:lnTo>
                    <a:pt x="23" y="178"/>
                  </a:lnTo>
                  <a:lnTo>
                    <a:pt x="22" y="179"/>
                  </a:lnTo>
                  <a:lnTo>
                    <a:pt x="20" y="179"/>
                  </a:lnTo>
                  <a:lnTo>
                    <a:pt x="19" y="178"/>
                  </a:lnTo>
                  <a:lnTo>
                    <a:pt x="18" y="178"/>
                  </a:lnTo>
                  <a:lnTo>
                    <a:pt x="18" y="179"/>
                  </a:lnTo>
                  <a:lnTo>
                    <a:pt x="15" y="179"/>
                  </a:lnTo>
                  <a:lnTo>
                    <a:pt x="14" y="178"/>
                  </a:lnTo>
                  <a:lnTo>
                    <a:pt x="14" y="177"/>
                  </a:lnTo>
                  <a:lnTo>
                    <a:pt x="15" y="177"/>
                  </a:lnTo>
                  <a:lnTo>
                    <a:pt x="14" y="174"/>
                  </a:lnTo>
                  <a:lnTo>
                    <a:pt x="14" y="172"/>
                  </a:lnTo>
                  <a:lnTo>
                    <a:pt x="15" y="171"/>
                  </a:lnTo>
                  <a:lnTo>
                    <a:pt x="14" y="169"/>
                  </a:lnTo>
                  <a:lnTo>
                    <a:pt x="15" y="168"/>
                  </a:lnTo>
                  <a:lnTo>
                    <a:pt x="16" y="166"/>
                  </a:lnTo>
                  <a:lnTo>
                    <a:pt x="16" y="165"/>
                  </a:lnTo>
                  <a:lnTo>
                    <a:pt x="18" y="165"/>
                  </a:lnTo>
                  <a:lnTo>
                    <a:pt x="19" y="163"/>
                  </a:lnTo>
                  <a:lnTo>
                    <a:pt x="20" y="163"/>
                  </a:lnTo>
                  <a:lnTo>
                    <a:pt x="21" y="165"/>
                  </a:lnTo>
                  <a:lnTo>
                    <a:pt x="22" y="165"/>
                  </a:lnTo>
                  <a:lnTo>
                    <a:pt x="22" y="163"/>
                  </a:lnTo>
                  <a:lnTo>
                    <a:pt x="21" y="162"/>
                  </a:lnTo>
                  <a:lnTo>
                    <a:pt x="23" y="162"/>
                  </a:lnTo>
                  <a:lnTo>
                    <a:pt x="23" y="161"/>
                  </a:lnTo>
                  <a:lnTo>
                    <a:pt x="27" y="161"/>
                  </a:lnTo>
                  <a:lnTo>
                    <a:pt x="29" y="160"/>
                  </a:lnTo>
                  <a:lnTo>
                    <a:pt x="29" y="159"/>
                  </a:lnTo>
                  <a:lnTo>
                    <a:pt x="32" y="159"/>
                  </a:lnTo>
                  <a:lnTo>
                    <a:pt x="33" y="157"/>
                  </a:lnTo>
                  <a:lnTo>
                    <a:pt x="34" y="157"/>
                  </a:lnTo>
                  <a:lnTo>
                    <a:pt x="34" y="160"/>
                  </a:lnTo>
                  <a:lnTo>
                    <a:pt x="35" y="160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60"/>
                  </a:lnTo>
                  <a:lnTo>
                    <a:pt x="39" y="157"/>
                  </a:lnTo>
                  <a:lnTo>
                    <a:pt x="40" y="156"/>
                  </a:lnTo>
                  <a:lnTo>
                    <a:pt x="44" y="156"/>
                  </a:lnTo>
                  <a:lnTo>
                    <a:pt x="44" y="157"/>
                  </a:lnTo>
                  <a:lnTo>
                    <a:pt x="45" y="157"/>
                  </a:lnTo>
                  <a:lnTo>
                    <a:pt x="45" y="155"/>
                  </a:lnTo>
                  <a:lnTo>
                    <a:pt x="47" y="155"/>
                  </a:lnTo>
                  <a:lnTo>
                    <a:pt x="49" y="154"/>
                  </a:lnTo>
                  <a:lnTo>
                    <a:pt x="49" y="157"/>
                  </a:lnTo>
                  <a:lnTo>
                    <a:pt x="50" y="157"/>
                  </a:lnTo>
                  <a:lnTo>
                    <a:pt x="49" y="159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2" y="157"/>
                  </a:lnTo>
                  <a:lnTo>
                    <a:pt x="51" y="159"/>
                  </a:lnTo>
                  <a:lnTo>
                    <a:pt x="52" y="159"/>
                  </a:lnTo>
                  <a:lnTo>
                    <a:pt x="53" y="160"/>
                  </a:lnTo>
                  <a:lnTo>
                    <a:pt x="53" y="157"/>
                  </a:lnTo>
                  <a:lnTo>
                    <a:pt x="54" y="159"/>
                  </a:lnTo>
                  <a:lnTo>
                    <a:pt x="54" y="155"/>
                  </a:lnTo>
                  <a:lnTo>
                    <a:pt x="59" y="155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3" y="157"/>
                  </a:lnTo>
                  <a:lnTo>
                    <a:pt x="65" y="157"/>
                  </a:lnTo>
                  <a:lnTo>
                    <a:pt x="65" y="154"/>
                  </a:lnTo>
                  <a:lnTo>
                    <a:pt x="66" y="154"/>
                  </a:lnTo>
                  <a:lnTo>
                    <a:pt x="65" y="152"/>
                  </a:lnTo>
                  <a:lnTo>
                    <a:pt x="65" y="150"/>
                  </a:lnTo>
                  <a:lnTo>
                    <a:pt x="68" y="148"/>
                  </a:lnTo>
                  <a:lnTo>
                    <a:pt x="68" y="147"/>
                  </a:lnTo>
                  <a:lnTo>
                    <a:pt x="69" y="148"/>
                  </a:lnTo>
                  <a:lnTo>
                    <a:pt x="71" y="148"/>
                  </a:lnTo>
                  <a:lnTo>
                    <a:pt x="71" y="149"/>
                  </a:lnTo>
                  <a:lnTo>
                    <a:pt x="74" y="149"/>
                  </a:lnTo>
                  <a:lnTo>
                    <a:pt x="74" y="148"/>
                  </a:lnTo>
                  <a:lnTo>
                    <a:pt x="77" y="147"/>
                  </a:lnTo>
                  <a:lnTo>
                    <a:pt x="78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1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81" y="149"/>
                  </a:lnTo>
                  <a:lnTo>
                    <a:pt x="82" y="147"/>
                  </a:lnTo>
                  <a:lnTo>
                    <a:pt x="83" y="147"/>
                  </a:lnTo>
                  <a:lnTo>
                    <a:pt x="83" y="146"/>
                  </a:lnTo>
                  <a:lnTo>
                    <a:pt x="85" y="146"/>
                  </a:lnTo>
                  <a:lnTo>
                    <a:pt x="85" y="148"/>
                  </a:lnTo>
                  <a:lnTo>
                    <a:pt x="87" y="148"/>
                  </a:lnTo>
                  <a:lnTo>
                    <a:pt x="88" y="149"/>
                  </a:lnTo>
                  <a:lnTo>
                    <a:pt x="88" y="152"/>
                  </a:lnTo>
                  <a:lnTo>
                    <a:pt x="93" y="152"/>
                  </a:lnTo>
                  <a:lnTo>
                    <a:pt x="93" y="154"/>
                  </a:lnTo>
                  <a:lnTo>
                    <a:pt x="91" y="154"/>
                  </a:lnTo>
                  <a:lnTo>
                    <a:pt x="96" y="159"/>
                  </a:lnTo>
                  <a:lnTo>
                    <a:pt x="97" y="161"/>
                  </a:lnTo>
                  <a:lnTo>
                    <a:pt x="97" y="163"/>
                  </a:lnTo>
                  <a:lnTo>
                    <a:pt x="99" y="163"/>
                  </a:lnTo>
                  <a:lnTo>
                    <a:pt x="101" y="165"/>
                  </a:lnTo>
                  <a:lnTo>
                    <a:pt x="101" y="167"/>
                  </a:lnTo>
                  <a:lnTo>
                    <a:pt x="102" y="167"/>
                  </a:lnTo>
                  <a:lnTo>
                    <a:pt x="102" y="168"/>
                  </a:lnTo>
                  <a:lnTo>
                    <a:pt x="103" y="168"/>
                  </a:lnTo>
                  <a:lnTo>
                    <a:pt x="103" y="167"/>
                  </a:lnTo>
                  <a:lnTo>
                    <a:pt x="105" y="167"/>
                  </a:lnTo>
                  <a:lnTo>
                    <a:pt x="106" y="166"/>
                  </a:lnTo>
                  <a:lnTo>
                    <a:pt x="107" y="163"/>
                  </a:lnTo>
                  <a:lnTo>
                    <a:pt x="108" y="163"/>
                  </a:lnTo>
                  <a:lnTo>
                    <a:pt x="109" y="162"/>
                  </a:lnTo>
                  <a:lnTo>
                    <a:pt x="112" y="161"/>
                  </a:lnTo>
                  <a:lnTo>
                    <a:pt x="112" y="160"/>
                  </a:lnTo>
                  <a:lnTo>
                    <a:pt x="110" y="160"/>
                  </a:lnTo>
                  <a:lnTo>
                    <a:pt x="113" y="159"/>
                  </a:lnTo>
                  <a:lnTo>
                    <a:pt x="114" y="159"/>
                  </a:lnTo>
                  <a:lnTo>
                    <a:pt x="114" y="160"/>
                  </a:lnTo>
                  <a:lnTo>
                    <a:pt x="115" y="160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0" y="159"/>
                  </a:lnTo>
                  <a:lnTo>
                    <a:pt x="119" y="159"/>
                  </a:lnTo>
                  <a:lnTo>
                    <a:pt x="119" y="160"/>
                  </a:lnTo>
                  <a:lnTo>
                    <a:pt x="118" y="161"/>
                  </a:lnTo>
                  <a:lnTo>
                    <a:pt x="119" y="161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1" y="161"/>
                  </a:lnTo>
                  <a:lnTo>
                    <a:pt x="122" y="162"/>
                  </a:lnTo>
                  <a:lnTo>
                    <a:pt x="122" y="163"/>
                  </a:lnTo>
                  <a:lnTo>
                    <a:pt x="125" y="163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6" y="160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31" y="165"/>
                  </a:lnTo>
                  <a:lnTo>
                    <a:pt x="132" y="166"/>
                  </a:lnTo>
                  <a:lnTo>
                    <a:pt x="132" y="168"/>
                  </a:lnTo>
                  <a:lnTo>
                    <a:pt x="133" y="168"/>
                  </a:lnTo>
                  <a:lnTo>
                    <a:pt x="134" y="167"/>
                  </a:lnTo>
                  <a:lnTo>
                    <a:pt x="132" y="165"/>
                  </a:lnTo>
                  <a:lnTo>
                    <a:pt x="132" y="162"/>
                  </a:lnTo>
                  <a:lnTo>
                    <a:pt x="131" y="161"/>
                  </a:lnTo>
                  <a:lnTo>
                    <a:pt x="131" y="159"/>
                  </a:lnTo>
                  <a:lnTo>
                    <a:pt x="132" y="159"/>
                  </a:lnTo>
                  <a:lnTo>
                    <a:pt x="132" y="156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38" y="161"/>
                  </a:lnTo>
                  <a:lnTo>
                    <a:pt x="140" y="161"/>
                  </a:lnTo>
                  <a:lnTo>
                    <a:pt x="143" y="162"/>
                  </a:lnTo>
                  <a:lnTo>
                    <a:pt x="146" y="161"/>
                  </a:lnTo>
                  <a:lnTo>
                    <a:pt x="149" y="160"/>
                  </a:lnTo>
                  <a:lnTo>
                    <a:pt x="158" y="160"/>
                  </a:lnTo>
                  <a:lnTo>
                    <a:pt x="158" y="159"/>
                  </a:lnTo>
                  <a:lnTo>
                    <a:pt x="155" y="159"/>
                  </a:lnTo>
                  <a:lnTo>
                    <a:pt x="155" y="157"/>
                  </a:lnTo>
                  <a:lnTo>
                    <a:pt x="153" y="157"/>
                  </a:lnTo>
                  <a:lnTo>
                    <a:pt x="152" y="156"/>
                  </a:lnTo>
                  <a:lnTo>
                    <a:pt x="152" y="155"/>
                  </a:lnTo>
                  <a:lnTo>
                    <a:pt x="150" y="153"/>
                  </a:lnTo>
                  <a:lnTo>
                    <a:pt x="150" y="148"/>
                  </a:lnTo>
                  <a:lnTo>
                    <a:pt x="149" y="147"/>
                  </a:lnTo>
                  <a:lnTo>
                    <a:pt x="150" y="146"/>
                  </a:lnTo>
                  <a:lnTo>
                    <a:pt x="150" y="142"/>
                  </a:lnTo>
                  <a:lnTo>
                    <a:pt x="151" y="142"/>
                  </a:lnTo>
                  <a:lnTo>
                    <a:pt x="151" y="141"/>
                  </a:lnTo>
                  <a:lnTo>
                    <a:pt x="150" y="141"/>
                  </a:lnTo>
                  <a:lnTo>
                    <a:pt x="150" y="140"/>
                  </a:lnTo>
                  <a:lnTo>
                    <a:pt x="151" y="136"/>
                  </a:lnTo>
                  <a:lnTo>
                    <a:pt x="151" y="135"/>
                  </a:lnTo>
                  <a:lnTo>
                    <a:pt x="150" y="135"/>
                  </a:lnTo>
                  <a:lnTo>
                    <a:pt x="150" y="136"/>
                  </a:lnTo>
                  <a:lnTo>
                    <a:pt x="149" y="136"/>
                  </a:lnTo>
                  <a:lnTo>
                    <a:pt x="149" y="129"/>
                  </a:lnTo>
                  <a:lnTo>
                    <a:pt x="150" y="128"/>
                  </a:lnTo>
                  <a:lnTo>
                    <a:pt x="149" y="128"/>
                  </a:lnTo>
                  <a:lnTo>
                    <a:pt x="149" y="124"/>
                  </a:lnTo>
                  <a:lnTo>
                    <a:pt x="147" y="123"/>
                  </a:lnTo>
                  <a:lnTo>
                    <a:pt x="150" y="123"/>
                  </a:lnTo>
                  <a:lnTo>
                    <a:pt x="149" y="122"/>
                  </a:lnTo>
                  <a:lnTo>
                    <a:pt x="147" y="122"/>
                  </a:lnTo>
                  <a:lnTo>
                    <a:pt x="147" y="123"/>
                  </a:lnTo>
                  <a:lnTo>
                    <a:pt x="146" y="122"/>
                  </a:lnTo>
                  <a:lnTo>
                    <a:pt x="146" y="118"/>
                  </a:lnTo>
                  <a:lnTo>
                    <a:pt x="145" y="118"/>
                  </a:lnTo>
                  <a:lnTo>
                    <a:pt x="144" y="117"/>
                  </a:lnTo>
                  <a:lnTo>
                    <a:pt x="144" y="116"/>
                  </a:lnTo>
                  <a:lnTo>
                    <a:pt x="145" y="116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1" y="113"/>
                  </a:lnTo>
                  <a:lnTo>
                    <a:pt x="141" y="112"/>
                  </a:lnTo>
                  <a:lnTo>
                    <a:pt x="140" y="112"/>
                  </a:lnTo>
                  <a:lnTo>
                    <a:pt x="140" y="113"/>
                  </a:lnTo>
                  <a:lnTo>
                    <a:pt x="139" y="113"/>
                  </a:lnTo>
                  <a:lnTo>
                    <a:pt x="139" y="107"/>
                  </a:lnTo>
                  <a:lnTo>
                    <a:pt x="138" y="106"/>
                  </a:lnTo>
                  <a:lnTo>
                    <a:pt x="138" y="105"/>
                  </a:lnTo>
                  <a:lnTo>
                    <a:pt x="137" y="104"/>
                  </a:lnTo>
                  <a:lnTo>
                    <a:pt x="137" y="101"/>
                  </a:lnTo>
                  <a:lnTo>
                    <a:pt x="138" y="101"/>
                  </a:lnTo>
                  <a:lnTo>
                    <a:pt x="138" y="94"/>
                  </a:lnTo>
                  <a:lnTo>
                    <a:pt x="136" y="94"/>
                  </a:lnTo>
                  <a:lnTo>
                    <a:pt x="134" y="93"/>
                  </a:lnTo>
                  <a:lnTo>
                    <a:pt x="134" y="91"/>
                  </a:lnTo>
                  <a:lnTo>
                    <a:pt x="139" y="91"/>
                  </a:lnTo>
                  <a:lnTo>
                    <a:pt x="139" y="92"/>
                  </a:lnTo>
                  <a:lnTo>
                    <a:pt x="140" y="92"/>
                  </a:lnTo>
                  <a:lnTo>
                    <a:pt x="141" y="93"/>
                  </a:lnTo>
                  <a:lnTo>
                    <a:pt x="144" y="93"/>
                  </a:lnTo>
                  <a:lnTo>
                    <a:pt x="147" y="94"/>
                  </a:lnTo>
                  <a:lnTo>
                    <a:pt x="147" y="95"/>
                  </a:lnTo>
                  <a:lnTo>
                    <a:pt x="149" y="95"/>
                  </a:lnTo>
                  <a:lnTo>
                    <a:pt x="149" y="94"/>
                  </a:lnTo>
                  <a:lnTo>
                    <a:pt x="153" y="94"/>
                  </a:lnTo>
                  <a:lnTo>
                    <a:pt x="153" y="92"/>
                  </a:lnTo>
                  <a:lnTo>
                    <a:pt x="155" y="92"/>
                  </a:lnTo>
                  <a:lnTo>
                    <a:pt x="157" y="91"/>
                  </a:lnTo>
                  <a:lnTo>
                    <a:pt x="162" y="92"/>
                  </a:lnTo>
                  <a:lnTo>
                    <a:pt x="163" y="92"/>
                  </a:lnTo>
                  <a:lnTo>
                    <a:pt x="163" y="94"/>
                  </a:lnTo>
                  <a:lnTo>
                    <a:pt x="164" y="95"/>
                  </a:lnTo>
                  <a:lnTo>
                    <a:pt x="164" y="97"/>
                  </a:lnTo>
                  <a:lnTo>
                    <a:pt x="163" y="98"/>
                  </a:lnTo>
                  <a:lnTo>
                    <a:pt x="163" y="99"/>
                  </a:lnTo>
                  <a:lnTo>
                    <a:pt x="161" y="99"/>
                  </a:lnTo>
                  <a:lnTo>
                    <a:pt x="161" y="101"/>
                  </a:lnTo>
                  <a:lnTo>
                    <a:pt x="162" y="103"/>
                  </a:lnTo>
                  <a:lnTo>
                    <a:pt x="162" y="104"/>
                  </a:lnTo>
                  <a:lnTo>
                    <a:pt x="163" y="105"/>
                  </a:lnTo>
                  <a:lnTo>
                    <a:pt x="167" y="110"/>
                  </a:lnTo>
                  <a:lnTo>
                    <a:pt x="167" y="113"/>
                  </a:lnTo>
                  <a:lnTo>
                    <a:pt x="168" y="113"/>
                  </a:lnTo>
                  <a:lnTo>
                    <a:pt x="168" y="114"/>
                  </a:lnTo>
                  <a:lnTo>
                    <a:pt x="169" y="114"/>
                  </a:lnTo>
                  <a:lnTo>
                    <a:pt x="169" y="112"/>
                  </a:lnTo>
                  <a:lnTo>
                    <a:pt x="170" y="112"/>
                  </a:lnTo>
                  <a:lnTo>
                    <a:pt x="171" y="111"/>
                  </a:lnTo>
                  <a:lnTo>
                    <a:pt x="181" y="113"/>
                  </a:lnTo>
                  <a:lnTo>
                    <a:pt x="188" y="114"/>
                  </a:lnTo>
                  <a:lnTo>
                    <a:pt x="199" y="114"/>
                  </a:lnTo>
                  <a:lnTo>
                    <a:pt x="200" y="116"/>
                  </a:lnTo>
                  <a:lnTo>
                    <a:pt x="201" y="116"/>
                  </a:lnTo>
                  <a:lnTo>
                    <a:pt x="202" y="117"/>
                  </a:lnTo>
                  <a:lnTo>
                    <a:pt x="207" y="119"/>
                  </a:lnTo>
                  <a:lnTo>
                    <a:pt x="208" y="118"/>
                  </a:lnTo>
                  <a:lnTo>
                    <a:pt x="214" y="117"/>
                  </a:lnTo>
                  <a:lnTo>
                    <a:pt x="217" y="116"/>
                  </a:lnTo>
                  <a:lnTo>
                    <a:pt x="218" y="114"/>
                  </a:lnTo>
                  <a:lnTo>
                    <a:pt x="219" y="114"/>
                  </a:lnTo>
                  <a:lnTo>
                    <a:pt x="220" y="112"/>
                  </a:lnTo>
                  <a:lnTo>
                    <a:pt x="223" y="110"/>
                  </a:lnTo>
                  <a:lnTo>
                    <a:pt x="228" y="109"/>
                  </a:lnTo>
                  <a:lnTo>
                    <a:pt x="233" y="107"/>
                  </a:lnTo>
                  <a:lnTo>
                    <a:pt x="236" y="107"/>
                  </a:lnTo>
                  <a:lnTo>
                    <a:pt x="236" y="106"/>
                  </a:lnTo>
                  <a:lnTo>
                    <a:pt x="237" y="105"/>
                  </a:lnTo>
                  <a:lnTo>
                    <a:pt x="233" y="107"/>
                  </a:lnTo>
                  <a:lnTo>
                    <a:pt x="227" y="107"/>
                  </a:lnTo>
                  <a:lnTo>
                    <a:pt x="224" y="106"/>
                  </a:lnTo>
                  <a:lnTo>
                    <a:pt x="221" y="106"/>
                  </a:lnTo>
                  <a:lnTo>
                    <a:pt x="220" y="105"/>
                  </a:lnTo>
                  <a:lnTo>
                    <a:pt x="220" y="104"/>
                  </a:lnTo>
                  <a:lnTo>
                    <a:pt x="219" y="104"/>
                  </a:lnTo>
                  <a:lnTo>
                    <a:pt x="219" y="103"/>
                  </a:lnTo>
                  <a:lnTo>
                    <a:pt x="221" y="98"/>
                  </a:lnTo>
                  <a:lnTo>
                    <a:pt x="224" y="92"/>
                  </a:lnTo>
                  <a:lnTo>
                    <a:pt x="226" y="89"/>
                  </a:lnTo>
                  <a:lnTo>
                    <a:pt x="227" y="89"/>
                  </a:lnTo>
                  <a:lnTo>
                    <a:pt x="232" y="87"/>
                  </a:lnTo>
                  <a:lnTo>
                    <a:pt x="233" y="86"/>
                  </a:lnTo>
                  <a:lnTo>
                    <a:pt x="238" y="83"/>
                  </a:lnTo>
                  <a:lnTo>
                    <a:pt x="239" y="82"/>
                  </a:lnTo>
                  <a:lnTo>
                    <a:pt x="244" y="80"/>
                  </a:lnTo>
                  <a:lnTo>
                    <a:pt x="248" y="80"/>
                  </a:lnTo>
                  <a:lnTo>
                    <a:pt x="265" y="75"/>
                  </a:lnTo>
                  <a:lnTo>
                    <a:pt x="267" y="74"/>
                  </a:lnTo>
                  <a:lnTo>
                    <a:pt x="268" y="74"/>
                  </a:lnTo>
                  <a:lnTo>
                    <a:pt x="269" y="71"/>
                  </a:lnTo>
                  <a:lnTo>
                    <a:pt x="275" y="67"/>
                  </a:lnTo>
                  <a:lnTo>
                    <a:pt x="277" y="64"/>
                  </a:lnTo>
                  <a:lnTo>
                    <a:pt x="277" y="63"/>
                  </a:lnTo>
                  <a:lnTo>
                    <a:pt x="279" y="60"/>
                  </a:lnTo>
                  <a:lnTo>
                    <a:pt x="280" y="58"/>
                  </a:lnTo>
                  <a:lnTo>
                    <a:pt x="282" y="58"/>
                  </a:lnTo>
                  <a:lnTo>
                    <a:pt x="286" y="60"/>
                  </a:lnTo>
                  <a:lnTo>
                    <a:pt x="286" y="57"/>
                  </a:lnTo>
                  <a:lnTo>
                    <a:pt x="283" y="57"/>
                  </a:lnTo>
                  <a:lnTo>
                    <a:pt x="283" y="55"/>
                  </a:lnTo>
                  <a:lnTo>
                    <a:pt x="281" y="55"/>
                  </a:lnTo>
                  <a:lnTo>
                    <a:pt x="281" y="49"/>
                  </a:lnTo>
                  <a:lnTo>
                    <a:pt x="282" y="48"/>
                  </a:lnTo>
                  <a:lnTo>
                    <a:pt x="283" y="48"/>
                  </a:lnTo>
                  <a:lnTo>
                    <a:pt x="282" y="45"/>
                  </a:lnTo>
                  <a:lnTo>
                    <a:pt x="282" y="37"/>
                  </a:lnTo>
                  <a:lnTo>
                    <a:pt x="283" y="36"/>
                  </a:lnTo>
                  <a:lnTo>
                    <a:pt x="283" y="34"/>
                  </a:lnTo>
                  <a:lnTo>
                    <a:pt x="282" y="33"/>
                  </a:lnTo>
                  <a:lnTo>
                    <a:pt x="282" y="25"/>
                  </a:lnTo>
                  <a:lnTo>
                    <a:pt x="283" y="23"/>
                  </a:lnTo>
                  <a:lnTo>
                    <a:pt x="283" y="15"/>
                  </a:lnTo>
                  <a:lnTo>
                    <a:pt x="282" y="15"/>
                  </a:lnTo>
                  <a:lnTo>
                    <a:pt x="282" y="14"/>
                  </a:lnTo>
                  <a:lnTo>
                    <a:pt x="285" y="14"/>
                  </a:lnTo>
                  <a:lnTo>
                    <a:pt x="286" y="13"/>
                  </a:lnTo>
                  <a:lnTo>
                    <a:pt x="287" y="13"/>
                  </a:lnTo>
                  <a:lnTo>
                    <a:pt x="288" y="11"/>
                  </a:lnTo>
                  <a:lnTo>
                    <a:pt x="289" y="9"/>
                  </a:lnTo>
                  <a:lnTo>
                    <a:pt x="296" y="6"/>
                  </a:lnTo>
                  <a:lnTo>
                    <a:pt x="299" y="6"/>
                  </a:lnTo>
                  <a:lnTo>
                    <a:pt x="306" y="5"/>
                  </a:lnTo>
                  <a:lnTo>
                    <a:pt x="313" y="2"/>
                  </a:lnTo>
                  <a:lnTo>
                    <a:pt x="317" y="2"/>
                  </a:lnTo>
                  <a:lnTo>
                    <a:pt x="320" y="1"/>
                  </a:lnTo>
                  <a:lnTo>
                    <a:pt x="321" y="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44"/>
            <p:cNvSpPr>
              <a:spLocks noEditPoints="1"/>
            </p:cNvSpPr>
            <p:nvPr/>
          </p:nvSpPr>
          <p:spPr bwMode="auto">
            <a:xfrm>
              <a:off x="5853113" y="1657350"/>
              <a:ext cx="808038" cy="1647825"/>
            </a:xfrm>
            <a:custGeom>
              <a:avLst/>
              <a:gdLst/>
              <a:ahLst/>
              <a:cxnLst>
                <a:cxn ang="0">
                  <a:pos x="39" y="1022"/>
                </a:cxn>
                <a:cxn ang="0">
                  <a:pos x="40" y="1019"/>
                </a:cxn>
                <a:cxn ang="0">
                  <a:pos x="27" y="1022"/>
                </a:cxn>
                <a:cxn ang="0">
                  <a:pos x="32" y="1013"/>
                </a:cxn>
                <a:cxn ang="0">
                  <a:pos x="98" y="1009"/>
                </a:cxn>
                <a:cxn ang="0">
                  <a:pos x="77" y="1007"/>
                </a:cxn>
                <a:cxn ang="0">
                  <a:pos x="89" y="1001"/>
                </a:cxn>
                <a:cxn ang="0">
                  <a:pos x="259" y="1004"/>
                </a:cxn>
                <a:cxn ang="0">
                  <a:pos x="125" y="1022"/>
                </a:cxn>
                <a:cxn ang="0">
                  <a:pos x="111" y="995"/>
                </a:cxn>
                <a:cxn ang="0">
                  <a:pos x="51" y="995"/>
                </a:cxn>
                <a:cxn ang="0">
                  <a:pos x="26" y="994"/>
                </a:cxn>
                <a:cxn ang="0">
                  <a:pos x="21" y="1003"/>
                </a:cxn>
                <a:cxn ang="0">
                  <a:pos x="11" y="996"/>
                </a:cxn>
                <a:cxn ang="0">
                  <a:pos x="296" y="989"/>
                </a:cxn>
                <a:cxn ang="0">
                  <a:pos x="66" y="982"/>
                </a:cxn>
                <a:cxn ang="0">
                  <a:pos x="74" y="977"/>
                </a:cxn>
                <a:cxn ang="0">
                  <a:pos x="76" y="939"/>
                </a:cxn>
                <a:cxn ang="0">
                  <a:pos x="69" y="731"/>
                </a:cxn>
                <a:cxn ang="0">
                  <a:pos x="104" y="730"/>
                </a:cxn>
                <a:cxn ang="0">
                  <a:pos x="73" y="725"/>
                </a:cxn>
                <a:cxn ang="0">
                  <a:pos x="234" y="558"/>
                </a:cxn>
                <a:cxn ang="0">
                  <a:pos x="379" y="36"/>
                </a:cxn>
                <a:cxn ang="0">
                  <a:pos x="428" y="265"/>
                </a:cxn>
                <a:cxn ang="0">
                  <a:pos x="443" y="470"/>
                </a:cxn>
                <a:cxn ang="0">
                  <a:pos x="430" y="579"/>
                </a:cxn>
                <a:cxn ang="0">
                  <a:pos x="466" y="647"/>
                </a:cxn>
                <a:cxn ang="0">
                  <a:pos x="502" y="780"/>
                </a:cxn>
                <a:cxn ang="0">
                  <a:pos x="412" y="909"/>
                </a:cxn>
                <a:cxn ang="0">
                  <a:pos x="343" y="979"/>
                </a:cxn>
                <a:cxn ang="0">
                  <a:pos x="317" y="978"/>
                </a:cxn>
                <a:cxn ang="0">
                  <a:pos x="306" y="973"/>
                </a:cxn>
                <a:cxn ang="0">
                  <a:pos x="279" y="994"/>
                </a:cxn>
                <a:cxn ang="0">
                  <a:pos x="260" y="994"/>
                </a:cxn>
                <a:cxn ang="0">
                  <a:pos x="230" y="1009"/>
                </a:cxn>
                <a:cxn ang="0">
                  <a:pos x="205" y="1020"/>
                </a:cxn>
                <a:cxn ang="0">
                  <a:pos x="166" y="1026"/>
                </a:cxn>
                <a:cxn ang="0">
                  <a:pos x="161" y="1020"/>
                </a:cxn>
                <a:cxn ang="0">
                  <a:pos x="142" y="1007"/>
                </a:cxn>
                <a:cxn ang="0">
                  <a:pos x="125" y="988"/>
                </a:cxn>
                <a:cxn ang="0">
                  <a:pos x="89" y="980"/>
                </a:cxn>
                <a:cxn ang="0">
                  <a:pos x="77" y="945"/>
                </a:cxn>
                <a:cxn ang="0">
                  <a:pos x="85" y="911"/>
                </a:cxn>
                <a:cxn ang="0">
                  <a:pos x="82" y="869"/>
                </a:cxn>
                <a:cxn ang="0">
                  <a:pos x="75" y="817"/>
                </a:cxn>
                <a:cxn ang="0">
                  <a:pos x="70" y="776"/>
                </a:cxn>
                <a:cxn ang="0">
                  <a:pos x="85" y="738"/>
                </a:cxn>
                <a:cxn ang="0">
                  <a:pos x="118" y="731"/>
                </a:cxn>
                <a:cxn ang="0">
                  <a:pos x="127" y="696"/>
                </a:cxn>
                <a:cxn ang="0">
                  <a:pos x="148" y="683"/>
                </a:cxn>
                <a:cxn ang="0">
                  <a:pos x="186" y="636"/>
                </a:cxn>
                <a:cxn ang="0">
                  <a:pos x="212" y="583"/>
                </a:cxn>
                <a:cxn ang="0">
                  <a:pos x="250" y="568"/>
                </a:cxn>
                <a:cxn ang="0">
                  <a:pos x="236" y="505"/>
                </a:cxn>
                <a:cxn ang="0">
                  <a:pos x="203" y="482"/>
                </a:cxn>
                <a:cxn ang="0">
                  <a:pos x="181" y="406"/>
                </a:cxn>
                <a:cxn ang="0">
                  <a:pos x="179" y="315"/>
                </a:cxn>
                <a:cxn ang="0">
                  <a:pos x="151" y="216"/>
                </a:cxn>
                <a:cxn ang="0">
                  <a:pos x="82" y="166"/>
                </a:cxn>
                <a:cxn ang="0">
                  <a:pos x="112" y="135"/>
                </a:cxn>
                <a:cxn ang="0">
                  <a:pos x="231" y="175"/>
                </a:cxn>
                <a:cxn ang="0">
                  <a:pos x="267" y="80"/>
                </a:cxn>
                <a:cxn ang="0">
                  <a:pos x="329" y="18"/>
                </a:cxn>
              </a:cxnLst>
              <a:rect l="0" t="0" r="r" b="b"/>
              <a:pathLst>
                <a:path w="509" h="1038">
                  <a:moveTo>
                    <a:pt x="126" y="1032"/>
                  </a:moveTo>
                  <a:lnTo>
                    <a:pt x="126" y="1033"/>
                  </a:lnTo>
                  <a:lnTo>
                    <a:pt x="124" y="1034"/>
                  </a:lnTo>
                  <a:lnTo>
                    <a:pt x="123" y="1034"/>
                  </a:lnTo>
                  <a:lnTo>
                    <a:pt x="123" y="1033"/>
                  </a:lnTo>
                  <a:lnTo>
                    <a:pt x="125" y="1033"/>
                  </a:lnTo>
                  <a:lnTo>
                    <a:pt x="126" y="1032"/>
                  </a:lnTo>
                  <a:close/>
                  <a:moveTo>
                    <a:pt x="57" y="1027"/>
                  </a:moveTo>
                  <a:lnTo>
                    <a:pt x="60" y="1027"/>
                  </a:lnTo>
                  <a:lnTo>
                    <a:pt x="60" y="1029"/>
                  </a:lnTo>
                  <a:lnTo>
                    <a:pt x="57" y="1029"/>
                  </a:lnTo>
                  <a:lnTo>
                    <a:pt x="57" y="1027"/>
                  </a:lnTo>
                  <a:close/>
                  <a:moveTo>
                    <a:pt x="60" y="1026"/>
                  </a:moveTo>
                  <a:lnTo>
                    <a:pt x="63" y="1026"/>
                  </a:lnTo>
                  <a:lnTo>
                    <a:pt x="63" y="1027"/>
                  </a:lnTo>
                  <a:lnTo>
                    <a:pt x="62" y="1027"/>
                  </a:lnTo>
                  <a:lnTo>
                    <a:pt x="63" y="1028"/>
                  </a:lnTo>
                  <a:lnTo>
                    <a:pt x="62" y="1028"/>
                  </a:lnTo>
                  <a:lnTo>
                    <a:pt x="60" y="1027"/>
                  </a:lnTo>
                  <a:lnTo>
                    <a:pt x="60" y="1026"/>
                  </a:lnTo>
                  <a:close/>
                  <a:moveTo>
                    <a:pt x="185" y="1023"/>
                  </a:moveTo>
                  <a:lnTo>
                    <a:pt x="186" y="1025"/>
                  </a:lnTo>
                  <a:lnTo>
                    <a:pt x="186" y="1026"/>
                  </a:lnTo>
                  <a:lnTo>
                    <a:pt x="184" y="1026"/>
                  </a:lnTo>
                  <a:lnTo>
                    <a:pt x="184" y="1025"/>
                  </a:lnTo>
                  <a:lnTo>
                    <a:pt x="185" y="1023"/>
                  </a:lnTo>
                  <a:close/>
                  <a:moveTo>
                    <a:pt x="131" y="1022"/>
                  </a:moveTo>
                  <a:lnTo>
                    <a:pt x="131" y="1023"/>
                  </a:lnTo>
                  <a:lnTo>
                    <a:pt x="130" y="1023"/>
                  </a:lnTo>
                  <a:lnTo>
                    <a:pt x="131" y="1022"/>
                  </a:lnTo>
                  <a:close/>
                  <a:moveTo>
                    <a:pt x="35" y="1020"/>
                  </a:moveTo>
                  <a:lnTo>
                    <a:pt x="36" y="1020"/>
                  </a:lnTo>
                  <a:lnTo>
                    <a:pt x="38" y="1021"/>
                  </a:lnTo>
                  <a:lnTo>
                    <a:pt x="39" y="1021"/>
                  </a:lnTo>
                  <a:lnTo>
                    <a:pt x="39" y="1022"/>
                  </a:lnTo>
                  <a:lnTo>
                    <a:pt x="38" y="1023"/>
                  </a:lnTo>
                  <a:lnTo>
                    <a:pt x="35" y="1023"/>
                  </a:lnTo>
                  <a:lnTo>
                    <a:pt x="35" y="1025"/>
                  </a:lnTo>
                  <a:lnTo>
                    <a:pt x="33" y="1026"/>
                  </a:lnTo>
                  <a:lnTo>
                    <a:pt x="32" y="1026"/>
                  </a:lnTo>
                  <a:lnTo>
                    <a:pt x="32" y="1023"/>
                  </a:lnTo>
                  <a:lnTo>
                    <a:pt x="33" y="1022"/>
                  </a:lnTo>
                  <a:lnTo>
                    <a:pt x="35" y="1020"/>
                  </a:lnTo>
                  <a:close/>
                  <a:moveTo>
                    <a:pt x="142" y="1019"/>
                  </a:moveTo>
                  <a:lnTo>
                    <a:pt x="143" y="1019"/>
                  </a:lnTo>
                  <a:lnTo>
                    <a:pt x="143" y="1020"/>
                  </a:lnTo>
                  <a:lnTo>
                    <a:pt x="142" y="1021"/>
                  </a:lnTo>
                  <a:lnTo>
                    <a:pt x="141" y="1020"/>
                  </a:lnTo>
                  <a:lnTo>
                    <a:pt x="142" y="1019"/>
                  </a:lnTo>
                  <a:close/>
                  <a:moveTo>
                    <a:pt x="43" y="1017"/>
                  </a:moveTo>
                  <a:lnTo>
                    <a:pt x="46" y="1017"/>
                  </a:lnTo>
                  <a:lnTo>
                    <a:pt x="46" y="1021"/>
                  </a:lnTo>
                  <a:lnTo>
                    <a:pt x="45" y="1021"/>
                  </a:lnTo>
                  <a:lnTo>
                    <a:pt x="44" y="1020"/>
                  </a:lnTo>
                  <a:lnTo>
                    <a:pt x="44" y="1021"/>
                  </a:lnTo>
                  <a:lnTo>
                    <a:pt x="42" y="1021"/>
                  </a:lnTo>
                  <a:lnTo>
                    <a:pt x="42" y="1020"/>
                  </a:lnTo>
                  <a:lnTo>
                    <a:pt x="43" y="1019"/>
                  </a:lnTo>
                  <a:lnTo>
                    <a:pt x="43" y="1017"/>
                  </a:lnTo>
                  <a:close/>
                  <a:moveTo>
                    <a:pt x="142" y="1016"/>
                  </a:moveTo>
                  <a:lnTo>
                    <a:pt x="144" y="1016"/>
                  </a:lnTo>
                  <a:lnTo>
                    <a:pt x="144" y="1017"/>
                  </a:lnTo>
                  <a:lnTo>
                    <a:pt x="143" y="1019"/>
                  </a:lnTo>
                  <a:lnTo>
                    <a:pt x="143" y="1017"/>
                  </a:lnTo>
                  <a:lnTo>
                    <a:pt x="142" y="1017"/>
                  </a:lnTo>
                  <a:lnTo>
                    <a:pt x="142" y="1016"/>
                  </a:lnTo>
                  <a:close/>
                  <a:moveTo>
                    <a:pt x="42" y="1016"/>
                  </a:moveTo>
                  <a:lnTo>
                    <a:pt x="43" y="1016"/>
                  </a:lnTo>
                  <a:lnTo>
                    <a:pt x="43" y="1019"/>
                  </a:lnTo>
                  <a:lnTo>
                    <a:pt x="40" y="1019"/>
                  </a:lnTo>
                  <a:lnTo>
                    <a:pt x="40" y="1017"/>
                  </a:lnTo>
                  <a:lnTo>
                    <a:pt x="42" y="1016"/>
                  </a:lnTo>
                  <a:close/>
                  <a:moveTo>
                    <a:pt x="39" y="1016"/>
                  </a:moveTo>
                  <a:lnTo>
                    <a:pt x="40" y="1016"/>
                  </a:lnTo>
                  <a:lnTo>
                    <a:pt x="39" y="1019"/>
                  </a:lnTo>
                  <a:lnTo>
                    <a:pt x="39" y="1020"/>
                  </a:lnTo>
                  <a:lnTo>
                    <a:pt x="37" y="1020"/>
                  </a:lnTo>
                  <a:lnTo>
                    <a:pt x="38" y="1019"/>
                  </a:lnTo>
                  <a:lnTo>
                    <a:pt x="38" y="1017"/>
                  </a:lnTo>
                  <a:lnTo>
                    <a:pt x="39" y="1016"/>
                  </a:lnTo>
                  <a:close/>
                  <a:moveTo>
                    <a:pt x="120" y="1015"/>
                  </a:moveTo>
                  <a:lnTo>
                    <a:pt x="122" y="1015"/>
                  </a:lnTo>
                  <a:lnTo>
                    <a:pt x="122" y="1017"/>
                  </a:lnTo>
                  <a:lnTo>
                    <a:pt x="123" y="1017"/>
                  </a:lnTo>
                  <a:lnTo>
                    <a:pt x="122" y="1015"/>
                  </a:lnTo>
                  <a:lnTo>
                    <a:pt x="123" y="1015"/>
                  </a:lnTo>
                  <a:lnTo>
                    <a:pt x="124" y="1016"/>
                  </a:lnTo>
                  <a:lnTo>
                    <a:pt x="124" y="1022"/>
                  </a:lnTo>
                  <a:lnTo>
                    <a:pt x="123" y="1021"/>
                  </a:lnTo>
                  <a:lnTo>
                    <a:pt x="122" y="1021"/>
                  </a:lnTo>
                  <a:lnTo>
                    <a:pt x="122" y="1022"/>
                  </a:lnTo>
                  <a:lnTo>
                    <a:pt x="120" y="1021"/>
                  </a:lnTo>
                  <a:lnTo>
                    <a:pt x="120" y="1015"/>
                  </a:lnTo>
                  <a:close/>
                  <a:moveTo>
                    <a:pt x="214" y="1014"/>
                  </a:moveTo>
                  <a:lnTo>
                    <a:pt x="216" y="1014"/>
                  </a:lnTo>
                  <a:lnTo>
                    <a:pt x="214" y="1014"/>
                  </a:lnTo>
                  <a:close/>
                  <a:moveTo>
                    <a:pt x="25" y="1014"/>
                  </a:moveTo>
                  <a:lnTo>
                    <a:pt x="26" y="1015"/>
                  </a:lnTo>
                  <a:lnTo>
                    <a:pt x="27" y="1015"/>
                  </a:lnTo>
                  <a:lnTo>
                    <a:pt x="29" y="1016"/>
                  </a:lnTo>
                  <a:lnTo>
                    <a:pt x="30" y="1019"/>
                  </a:lnTo>
                  <a:lnTo>
                    <a:pt x="30" y="1022"/>
                  </a:lnTo>
                  <a:lnTo>
                    <a:pt x="29" y="1023"/>
                  </a:lnTo>
                  <a:lnTo>
                    <a:pt x="29" y="1022"/>
                  </a:lnTo>
                  <a:lnTo>
                    <a:pt x="27" y="1022"/>
                  </a:lnTo>
                  <a:lnTo>
                    <a:pt x="26" y="1023"/>
                  </a:lnTo>
                  <a:lnTo>
                    <a:pt x="25" y="1022"/>
                  </a:lnTo>
                  <a:lnTo>
                    <a:pt x="26" y="1021"/>
                  </a:lnTo>
                  <a:lnTo>
                    <a:pt x="25" y="1020"/>
                  </a:lnTo>
                  <a:lnTo>
                    <a:pt x="24" y="1020"/>
                  </a:lnTo>
                  <a:lnTo>
                    <a:pt x="24" y="1019"/>
                  </a:lnTo>
                  <a:lnTo>
                    <a:pt x="21" y="1019"/>
                  </a:lnTo>
                  <a:lnTo>
                    <a:pt x="23" y="1016"/>
                  </a:lnTo>
                  <a:lnTo>
                    <a:pt x="24" y="1016"/>
                  </a:lnTo>
                  <a:lnTo>
                    <a:pt x="25" y="1014"/>
                  </a:lnTo>
                  <a:close/>
                  <a:moveTo>
                    <a:pt x="143" y="1011"/>
                  </a:moveTo>
                  <a:lnTo>
                    <a:pt x="145" y="1011"/>
                  </a:lnTo>
                  <a:lnTo>
                    <a:pt x="145" y="1015"/>
                  </a:lnTo>
                  <a:lnTo>
                    <a:pt x="141" y="1015"/>
                  </a:lnTo>
                  <a:lnTo>
                    <a:pt x="142" y="1014"/>
                  </a:lnTo>
                  <a:lnTo>
                    <a:pt x="142" y="1013"/>
                  </a:lnTo>
                  <a:lnTo>
                    <a:pt x="143" y="1011"/>
                  </a:lnTo>
                  <a:close/>
                  <a:moveTo>
                    <a:pt x="102" y="1010"/>
                  </a:moveTo>
                  <a:lnTo>
                    <a:pt x="104" y="1010"/>
                  </a:lnTo>
                  <a:lnTo>
                    <a:pt x="105" y="1011"/>
                  </a:lnTo>
                  <a:lnTo>
                    <a:pt x="106" y="1011"/>
                  </a:lnTo>
                  <a:lnTo>
                    <a:pt x="106" y="1013"/>
                  </a:lnTo>
                  <a:lnTo>
                    <a:pt x="102" y="1013"/>
                  </a:lnTo>
                  <a:lnTo>
                    <a:pt x="102" y="1010"/>
                  </a:lnTo>
                  <a:close/>
                  <a:moveTo>
                    <a:pt x="48" y="1009"/>
                  </a:moveTo>
                  <a:lnTo>
                    <a:pt x="49" y="1009"/>
                  </a:lnTo>
                  <a:lnTo>
                    <a:pt x="49" y="1010"/>
                  </a:lnTo>
                  <a:lnTo>
                    <a:pt x="50" y="1010"/>
                  </a:lnTo>
                  <a:lnTo>
                    <a:pt x="50" y="1013"/>
                  </a:lnTo>
                  <a:lnTo>
                    <a:pt x="49" y="1013"/>
                  </a:lnTo>
                  <a:lnTo>
                    <a:pt x="48" y="1010"/>
                  </a:lnTo>
                  <a:lnTo>
                    <a:pt x="48" y="1009"/>
                  </a:lnTo>
                  <a:close/>
                  <a:moveTo>
                    <a:pt x="30" y="1009"/>
                  </a:moveTo>
                  <a:lnTo>
                    <a:pt x="31" y="1011"/>
                  </a:lnTo>
                  <a:lnTo>
                    <a:pt x="32" y="1013"/>
                  </a:lnTo>
                  <a:lnTo>
                    <a:pt x="32" y="1011"/>
                  </a:lnTo>
                  <a:lnTo>
                    <a:pt x="31" y="1010"/>
                  </a:lnTo>
                  <a:lnTo>
                    <a:pt x="31" y="1009"/>
                  </a:lnTo>
                  <a:lnTo>
                    <a:pt x="33" y="1011"/>
                  </a:lnTo>
                  <a:lnTo>
                    <a:pt x="33" y="1013"/>
                  </a:lnTo>
                  <a:lnTo>
                    <a:pt x="32" y="1015"/>
                  </a:lnTo>
                  <a:lnTo>
                    <a:pt x="32" y="1016"/>
                  </a:lnTo>
                  <a:lnTo>
                    <a:pt x="31" y="1016"/>
                  </a:lnTo>
                  <a:lnTo>
                    <a:pt x="31" y="1015"/>
                  </a:lnTo>
                  <a:lnTo>
                    <a:pt x="30" y="1015"/>
                  </a:lnTo>
                  <a:lnTo>
                    <a:pt x="29" y="1013"/>
                  </a:lnTo>
                  <a:lnTo>
                    <a:pt x="30" y="1011"/>
                  </a:lnTo>
                  <a:lnTo>
                    <a:pt x="30" y="1009"/>
                  </a:lnTo>
                  <a:close/>
                  <a:moveTo>
                    <a:pt x="86" y="1008"/>
                  </a:moveTo>
                  <a:lnTo>
                    <a:pt x="89" y="1008"/>
                  </a:lnTo>
                  <a:lnTo>
                    <a:pt x="91" y="1009"/>
                  </a:lnTo>
                  <a:lnTo>
                    <a:pt x="89" y="1010"/>
                  </a:lnTo>
                  <a:lnTo>
                    <a:pt x="89" y="1013"/>
                  </a:lnTo>
                  <a:lnTo>
                    <a:pt x="87" y="1013"/>
                  </a:lnTo>
                  <a:lnTo>
                    <a:pt x="86" y="1014"/>
                  </a:lnTo>
                  <a:lnTo>
                    <a:pt x="85" y="1014"/>
                  </a:lnTo>
                  <a:lnTo>
                    <a:pt x="85" y="1013"/>
                  </a:lnTo>
                  <a:lnTo>
                    <a:pt x="83" y="1013"/>
                  </a:lnTo>
                  <a:lnTo>
                    <a:pt x="85" y="1011"/>
                  </a:lnTo>
                  <a:lnTo>
                    <a:pt x="87" y="1011"/>
                  </a:lnTo>
                  <a:lnTo>
                    <a:pt x="86" y="1010"/>
                  </a:lnTo>
                  <a:lnTo>
                    <a:pt x="83" y="1010"/>
                  </a:lnTo>
                  <a:lnTo>
                    <a:pt x="86" y="1008"/>
                  </a:lnTo>
                  <a:close/>
                  <a:moveTo>
                    <a:pt x="94" y="1005"/>
                  </a:moveTo>
                  <a:lnTo>
                    <a:pt x="99" y="1005"/>
                  </a:lnTo>
                  <a:lnTo>
                    <a:pt x="100" y="1007"/>
                  </a:lnTo>
                  <a:lnTo>
                    <a:pt x="99" y="1007"/>
                  </a:lnTo>
                  <a:lnTo>
                    <a:pt x="99" y="1008"/>
                  </a:lnTo>
                  <a:lnTo>
                    <a:pt x="100" y="1009"/>
                  </a:lnTo>
                  <a:lnTo>
                    <a:pt x="98" y="1009"/>
                  </a:lnTo>
                  <a:lnTo>
                    <a:pt x="96" y="1010"/>
                  </a:lnTo>
                  <a:lnTo>
                    <a:pt x="96" y="1011"/>
                  </a:lnTo>
                  <a:lnTo>
                    <a:pt x="94" y="1013"/>
                  </a:lnTo>
                  <a:lnTo>
                    <a:pt x="93" y="1013"/>
                  </a:lnTo>
                  <a:lnTo>
                    <a:pt x="92" y="1011"/>
                  </a:lnTo>
                  <a:lnTo>
                    <a:pt x="93" y="1011"/>
                  </a:lnTo>
                  <a:lnTo>
                    <a:pt x="93" y="1007"/>
                  </a:lnTo>
                  <a:lnTo>
                    <a:pt x="94" y="1005"/>
                  </a:lnTo>
                  <a:close/>
                  <a:moveTo>
                    <a:pt x="122" y="1004"/>
                  </a:moveTo>
                  <a:lnTo>
                    <a:pt x="122" y="1005"/>
                  </a:lnTo>
                  <a:lnTo>
                    <a:pt x="119" y="1008"/>
                  </a:lnTo>
                  <a:lnTo>
                    <a:pt x="119" y="1009"/>
                  </a:lnTo>
                  <a:lnTo>
                    <a:pt x="118" y="1009"/>
                  </a:lnTo>
                  <a:lnTo>
                    <a:pt x="118" y="1005"/>
                  </a:lnTo>
                  <a:lnTo>
                    <a:pt x="122" y="1004"/>
                  </a:lnTo>
                  <a:close/>
                  <a:moveTo>
                    <a:pt x="106" y="1004"/>
                  </a:moveTo>
                  <a:lnTo>
                    <a:pt x="107" y="1004"/>
                  </a:lnTo>
                  <a:lnTo>
                    <a:pt x="108" y="1005"/>
                  </a:lnTo>
                  <a:lnTo>
                    <a:pt x="106" y="1008"/>
                  </a:lnTo>
                  <a:lnTo>
                    <a:pt x="107" y="1009"/>
                  </a:lnTo>
                  <a:lnTo>
                    <a:pt x="106" y="1010"/>
                  </a:lnTo>
                  <a:lnTo>
                    <a:pt x="104" y="1010"/>
                  </a:lnTo>
                  <a:lnTo>
                    <a:pt x="102" y="1009"/>
                  </a:lnTo>
                  <a:lnTo>
                    <a:pt x="102" y="1007"/>
                  </a:lnTo>
                  <a:lnTo>
                    <a:pt x="105" y="1005"/>
                  </a:lnTo>
                  <a:lnTo>
                    <a:pt x="106" y="1004"/>
                  </a:lnTo>
                  <a:close/>
                  <a:moveTo>
                    <a:pt x="75" y="1004"/>
                  </a:moveTo>
                  <a:lnTo>
                    <a:pt x="77" y="1004"/>
                  </a:lnTo>
                  <a:lnTo>
                    <a:pt x="79" y="1005"/>
                  </a:lnTo>
                  <a:lnTo>
                    <a:pt x="82" y="1005"/>
                  </a:lnTo>
                  <a:lnTo>
                    <a:pt x="82" y="1007"/>
                  </a:lnTo>
                  <a:lnTo>
                    <a:pt x="80" y="1007"/>
                  </a:lnTo>
                  <a:lnTo>
                    <a:pt x="80" y="1008"/>
                  </a:lnTo>
                  <a:lnTo>
                    <a:pt x="79" y="1008"/>
                  </a:lnTo>
                  <a:lnTo>
                    <a:pt x="77" y="1007"/>
                  </a:lnTo>
                  <a:lnTo>
                    <a:pt x="75" y="1007"/>
                  </a:lnTo>
                  <a:lnTo>
                    <a:pt x="75" y="1005"/>
                  </a:lnTo>
                  <a:lnTo>
                    <a:pt x="74" y="1005"/>
                  </a:lnTo>
                  <a:lnTo>
                    <a:pt x="75" y="1004"/>
                  </a:lnTo>
                  <a:close/>
                  <a:moveTo>
                    <a:pt x="267" y="1003"/>
                  </a:moveTo>
                  <a:lnTo>
                    <a:pt x="268" y="1003"/>
                  </a:lnTo>
                  <a:lnTo>
                    <a:pt x="268" y="1005"/>
                  </a:lnTo>
                  <a:lnTo>
                    <a:pt x="266" y="1005"/>
                  </a:lnTo>
                  <a:lnTo>
                    <a:pt x="266" y="1004"/>
                  </a:lnTo>
                  <a:lnTo>
                    <a:pt x="267" y="1003"/>
                  </a:lnTo>
                  <a:close/>
                  <a:moveTo>
                    <a:pt x="124" y="1003"/>
                  </a:moveTo>
                  <a:lnTo>
                    <a:pt x="125" y="1003"/>
                  </a:lnTo>
                  <a:lnTo>
                    <a:pt x="124" y="1005"/>
                  </a:lnTo>
                  <a:lnTo>
                    <a:pt x="124" y="1003"/>
                  </a:lnTo>
                  <a:close/>
                  <a:moveTo>
                    <a:pt x="24" y="1003"/>
                  </a:moveTo>
                  <a:lnTo>
                    <a:pt x="24" y="1005"/>
                  </a:lnTo>
                  <a:lnTo>
                    <a:pt x="23" y="1005"/>
                  </a:lnTo>
                  <a:lnTo>
                    <a:pt x="24" y="1003"/>
                  </a:lnTo>
                  <a:close/>
                  <a:moveTo>
                    <a:pt x="50" y="1002"/>
                  </a:moveTo>
                  <a:lnTo>
                    <a:pt x="50" y="1003"/>
                  </a:lnTo>
                  <a:lnTo>
                    <a:pt x="51" y="1004"/>
                  </a:lnTo>
                  <a:lnTo>
                    <a:pt x="51" y="1005"/>
                  </a:lnTo>
                  <a:lnTo>
                    <a:pt x="49" y="1005"/>
                  </a:lnTo>
                  <a:lnTo>
                    <a:pt x="49" y="1003"/>
                  </a:lnTo>
                  <a:lnTo>
                    <a:pt x="50" y="1002"/>
                  </a:lnTo>
                  <a:close/>
                  <a:moveTo>
                    <a:pt x="116" y="1001"/>
                  </a:moveTo>
                  <a:lnTo>
                    <a:pt x="118" y="1001"/>
                  </a:lnTo>
                  <a:lnTo>
                    <a:pt x="118" y="1003"/>
                  </a:lnTo>
                  <a:lnTo>
                    <a:pt x="117" y="1005"/>
                  </a:lnTo>
                  <a:lnTo>
                    <a:pt x="114" y="1007"/>
                  </a:lnTo>
                  <a:lnTo>
                    <a:pt x="114" y="1003"/>
                  </a:lnTo>
                  <a:lnTo>
                    <a:pt x="116" y="1001"/>
                  </a:lnTo>
                  <a:close/>
                  <a:moveTo>
                    <a:pt x="88" y="999"/>
                  </a:moveTo>
                  <a:lnTo>
                    <a:pt x="88" y="1001"/>
                  </a:lnTo>
                  <a:lnTo>
                    <a:pt x="89" y="1001"/>
                  </a:lnTo>
                  <a:lnTo>
                    <a:pt x="88" y="1002"/>
                  </a:lnTo>
                  <a:lnTo>
                    <a:pt x="88" y="1003"/>
                  </a:lnTo>
                  <a:lnTo>
                    <a:pt x="87" y="1003"/>
                  </a:lnTo>
                  <a:lnTo>
                    <a:pt x="87" y="1001"/>
                  </a:lnTo>
                  <a:lnTo>
                    <a:pt x="88" y="999"/>
                  </a:lnTo>
                  <a:close/>
                  <a:moveTo>
                    <a:pt x="36" y="999"/>
                  </a:moveTo>
                  <a:lnTo>
                    <a:pt x="39" y="999"/>
                  </a:lnTo>
                  <a:lnTo>
                    <a:pt x="39" y="1001"/>
                  </a:lnTo>
                  <a:lnTo>
                    <a:pt x="37" y="1005"/>
                  </a:lnTo>
                  <a:lnTo>
                    <a:pt x="37" y="1002"/>
                  </a:lnTo>
                  <a:lnTo>
                    <a:pt x="36" y="1003"/>
                  </a:lnTo>
                  <a:lnTo>
                    <a:pt x="36" y="999"/>
                  </a:lnTo>
                  <a:close/>
                  <a:moveTo>
                    <a:pt x="4" y="999"/>
                  </a:moveTo>
                  <a:lnTo>
                    <a:pt x="6" y="1002"/>
                  </a:lnTo>
                  <a:lnTo>
                    <a:pt x="6" y="1004"/>
                  </a:lnTo>
                  <a:lnTo>
                    <a:pt x="7" y="1005"/>
                  </a:lnTo>
                  <a:lnTo>
                    <a:pt x="7" y="1009"/>
                  </a:lnTo>
                  <a:lnTo>
                    <a:pt x="6" y="1009"/>
                  </a:lnTo>
                  <a:lnTo>
                    <a:pt x="5" y="1008"/>
                  </a:lnTo>
                  <a:lnTo>
                    <a:pt x="5" y="1005"/>
                  </a:lnTo>
                  <a:lnTo>
                    <a:pt x="4" y="1005"/>
                  </a:lnTo>
                  <a:lnTo>
                    <a:pt x="4" y="1010"/>
                  </a:lnTo>
                  <a:lnTo>
                    <a:pt x="2" y="1011"/>
                  </a:lnTo>
                  <a:lnTo>
                    <a:pt x="1" y="1010"/>
                  </a:lnTo>
                  <a:lnTo>
                    <a:pt x="1" y="1009"/>
                  </a:lnTo>
                  <a:lnTo>
                    <a:pt x="0" y="1008"/>
                  </a:lnTo>
                  <a:lnTo>
                    <a:pt x="0" y="1005"/>
                  </a:lnTo>
                  <a:lnTo>
                    <a:pt x="1" y="1005"/>
                  </a:lnTo>
                  <a:lnTo>
                    <a:pt x="1" y="1002"/>
                  </a:lnTo>
                  <a:lnTo>
                    <a:pt x="4" y="999"/>
                  </a:lnTo>
                  <a:close/>
                  <a:moveTo>
                    <a:pt x="256" y="997"/>
                  </a:moveTo>
                  <a:lnTo>
                    <a:pt x="257" y="997"/>
                  </a:lnTo>
                  <a:lnTo>
                    <a:pt x="261" y="1001"/>
                  </a:lnTo>
                  <a:lnTo>
                    <a:pt x="259" y="1003"/>
                  </a:lnTo>
                  <a:lnTo>
                    <a:pt x="259" y="1004"/>
                  </a:lnTo>
                  <a:lnTo>
                    <a:pt x="257" y="1004"/>
                  </a:lnTo>
                  <a:lnTo>
                    <a:pt x="257" y="1002"/>
                  </a:lnTo>
                  <a:lnTo>
                    <a:pt x="256" y="1002"/>
                  </a:lnTo>
                  <a:lnTo>
                    <a:pt x="256" y="999"/>
                  </a:lnTo>
                  <a:lnTo>
                    <a:pt x="255" y="998"/>
                  </a:lnTo>
                  <a:lnTo>
                    <a:pt x="256" y="997"/>
                  </a:lnTo>
                  <a:close/>
                  <a:moveTo>
                    <a:pt x="143" y="997"/>
                  </a:moveTo>
                  <a:lnTo>
                    <a:pt x="145" y="997"/>
                  </a:lnTo>
                  <a:lnTo>
                    <a:pt x="145" y="999"/>
                  </a:lnTo>
                  <a:lnTo>
                    <a:pt x="144" y="999"/>
                  </a:lnTo>
                  <a:lnTo>
                    <a:pt x="143" y="1001"/>
                  </a:lnTo>
                  <a:lnTo>
                    <a:pt x="143" y="1002"/>
                  </a:lnTo>
                  <a:lnTo>
                    <a:pt x="142" y="1003"/>
                  </a:lnTo>
                  <a:lnTo>
                    <a:pt x="142" y="1004"/>
                  </a:lnTo>
                  <a:lnTo>
                    <a:pt x="141" y="1004"/>
                  </a:lnTo>
                  <a:lnTo>
                    <a:pt x="141" y="1008"/>
                  </a:lnTo>
                  <a:lnTo>
                    <a:pt x="139" y="1008"/>
                  </a:lnTo>
                  <a:lnTo>
                    <a:pt x="141" y="1009"/>
                  </a:lnTo>
                  <a:lnTo>
                    <a:pt x="141" y="1013"/>
                  </a:lnTo>
                  <a:lnTo>
                    <a:pt x="139" y="1015"/>
                  </a:lnTo>
                  <a:lnTo>
                    <a:pt x="136" y="1017"/>
                  </a:lnTo>
                  <a:lnTo>
                    <a:pt x="136" y="1019"/>
                  </a:lnTo>
                  <a:lnTo>
                    <a:pt x="137" y="1019"/>
                  </a:lnTo>
                  <a:lnTo>
                    <a:pt x="137" y="1020"/>
                  </a:lnTo>
                  <a:lnTo>
                    <a:pt x="136" y="1021"/>
                  </a:lnTo>
                  <a:lnTo>
                    <a:pt x="135" y="1021"/>
                  </a:lnTo>
                  <a:lnTo>
                    <a:pt x="133" y="1022"/>
                  </a:lnTo>
                  <a:lnTo>
                    <a:pt x="133" y="1021"/>
                  </a:lnTo>
                  <a:lnTo>
                    <a:pt x="132" y="1019"/>
                  </a:lnTo>
                  <a:lnTo>
                    <a:pt x="132" y="1020"/>
                  </a:lnTo>
                  <a:lnTo>
                    <a:pt x="131" y="1022"/>
                  </a:lnTo>
                  <a:lnTo>
                    <a:pt x="130" y="1021"/>
                  </a:lnTo>
                  <a:lnTo>
                    <a:pt x="130" y="1019"/>
                  </a:lnTo>
                  <a:lnTo>
                    <a:pt x="127" y="1021"/>
                  </a:lnTo>
                  <a:lnTo>
                    <a:pt x="125" y="1022"/>
                  </a:lnTo>
                  <a:lnTo>
                    <a:pt x="125" y="1014"/>
                  </a:lnTo>
                  <a:lnTo>
                    <a:pt x="124" y="1013"/>
                  </a:lnTo>
                  <a:lnTo>
                    <a:pt x="123" y="1013"/>
                  </a:lnTo>
                  <a:lnTo>
                    <a:pt x="125" y="1010"/>
                  </a:lnTo>
                  <a:lnTo>
                    <a:pt x="130" y="1010"/>
                  </a:lnTo>
                  <a:lnTo>
                    <a:pt x="123" y="1009"/>
                  </a:lnTo>
                  <a:lnTo>
                    <a:pt x="123" y="1008"/>
                  </a:lnTo>
                  <a:lnTo>
                    <a:pt x="124" y="1005"/>
                  </a:lnTo>
                  <a:lnTo>
                    <a:pt x="125" y="1007"/>
                  </a:lnTo>
                  <a:lnTo>
                    <a:pt x="129" y="1005"/>
                  </a:lnTo>
                  <a:lnTo>
                    <a:pt x="131" y="1004"/>
                  </a:lnTo>
                  <a:lnTo>
                    <a:pt x="139" y="1003"/>
                  </a:lnTo>
                  <a:lnTo>
                    <a:pt x="141" y="1002"/>
                  </a:lnTo>
                  <a:lnTo>
                    <a:pt x="143" y="997"/>
                  </a:lnTo>
                  <a:close/>
                  <a:moveTo>
                    <a:pt x="54" y="997"/>
                  </a:moveTo>
                  <a:lnTo>
                    <a:pt x="55" y="997"/>
                  </a:lnTo>
                  <a:lnTo>
                    <a:pt x="55" y="998"/>
                  </a:lnTo>
                  <a:lnTo>
                    <a:pt x="56" y="999"/>
                  </a:lnTo>
                  <a:lnTo>
                    <a:pt x="57" y="999"/>
                  </a:lnTo>
                  <a:lnTo>
                    <a:pt x="57" y="1001"/>
                  </a:lnTo>
                  <a:lnTo>
                    <a:pt x="55" y="1001"/>
                  </a:lnTo>
                  <a:lnTo>
                    <a:pt x="55" y="1002"/>
                  </a:lnTo>
                  <a:lnTo>
                    <a:pt x="54" y="1002"/>
                  </a:lnTo>
                  <a:lnTo>
                    <a:pt x="54" y="997"/>
                  </a:lnTo>
                  <a:close/>
                  <a:moveTo>
                    <a:pt x="100" y="996"/>
                  </a:moveTo>
                  <a:lnTo>
                    <a:pt x="104" y="996"/>
                  </a:lnTo>
                  <a:lnTo>
                    <a:pt x="104" y="997"/>
                  </a:lnTo>
                  <a:lnTo>
                    <a:pt x="105" y="997"/>
                  </a:lnTo>
                  <a:lnTo>
                    <a:pt x="104" y="998"/>
                  </a:lnTo>
                  <a:lnTo>
                    <a:pt x="101" y="998"/>
                  </a:lnTo>
                  <a:lnTo>
                    <a:pt x="101" y="997"/>
                  </a:lnTo>
                  <a:lnTo>
                    <a:pt x="100" y="997"/>
                  </a:lnTo>
                  <a:lnTo>
                    <a:pt x="100" y="996"/>
                  </a:lnTo>
                  <a:close/>
                  <a:moveTo>
                    <a:pt x="110" y="995"/>
                  </a:moveTo>
                  <a:lnTo>
                    <a:pt x="111" y="995"/>
                  </a:lnTo>
                  <a:lnTo>
                    <a:pt x="116" y="996"/>
                  </a:lnTo>
                  <a:lnTo>
                    <a:pt x="119" y="997"/>
                  </a:lnTo>
                  <a:lnTo>
                    <a:pt x="119" y="999"/>
                  </a:lnTo>
                  <a:lnTo>
                    <a:pt x="118" y="999"/>
                  </a:lnTo>
                  <a:lnTo>
                    <a:pt x="118" y="998"/>
                  </a:lnTo>
                  <a:lnTo>
                    <a:pt x="117" y="999"/>
                  </a:lnTo>
                  <a:lnTo>
                    <a:pt x="116" y="999"/>
                  </a:lnTo>
                  <a:lnTo>
                    <a:pt x="114" y="1001"/>
                  </a:lnTo>
                  <a:lnTo>
                    <a:pt x="113" y="1001"/>
                  </a:lnTo>
                  <a:lnTo>
                    <a:pt x="114" y="999"/>
                  </a:lnTo>
                  <a:lnTo>
                    <a:pt x="113" y="998"/>
                  </a:lnTo>
                  <a:lnTo>
                    <a:pt x="112" y="999"/>
                  </a:lnTo>
                  <a:lnTo>
                    <a:pt x="111" y="999"/>
                  </a:lnTo>
                  <a:lnTo>
                    <a:pt x="110" y="998"/>
                  </a:lnTo>
                  <a:lnTo>
                    <a:pt x="108" y="999"/>
                  </a:lnTo>
                  <a:lnTo>
                    <a:pt x="108" y="996"/>
                  </a:lnTo>
                  <a:lnTo>
                    <a:pt x="110" y="995"/>
                  </a:lnTo>
                  <a:close/>
                  <a:moveTo>
                    <a:pt x="122" y="991"/>
                  </a:moveTo>
                  <a:lnTo>
                    <a:pt x="122" y="992"/>
                  </a:lnTo>
                  <a:lnTo>
                    <a:pt x="123" y="994"/>
                  </a:lnTo>
                  <a:lnTo>
                    <a:pt x="125" y="994"/>
                  </a:lnTo>
                  <a:lnTo>
                    <a:pt x="125" y="995"/>
                  </a:lnTo>
                  <a:lnTo>
                    <a:pt x="124" y="996"/>
                  </a:lnTo>
                  <a:lnTo>
                    <a:pt x="123" y="996"/>
                  </a:lnTo>
                  <a:lnTo>
                    <a:pt x="122" y="997"/>
                  </a:lnTo>
                  <a:lnTo>
                    <a:pt x="120" y="997"/>
                  </a:lnTo>
                  <a:lnTo>
                    <a:pt x="122" y="996"/>
                  </a:lnTo>
                  <a:lnTo>
                    <a:pt x="122" y="995"/>
                  </a:lnTo>
                  <a:lnTo>
                    <a:pt x="118" y="995"/>
                  </a:lnTo>
                  <a:lnTo>
                    <a:pt x="122" y="991"/>
                  </a:lnTo>
                  <a:close/>
                  <a:moveTo>
                    <a:pt x="52" y="991"/>
                  </a:moveTo>
                  <a:lnTo>
                    <a:pt x="54" y="991"/>
                  </a:lnTo>
                  <a:lnTo>
                    <a:pt x="54" y="995"/>
                  </a:lnTo>
                  <a:lnTo>
                    <a:pt x="52" y="996"/>
                  </a:lnTo>
                  <a:lnTo>
                    <a:pt x="51" y="995"/>
                  </a:lnTo>
                  <a:lnTo>
                    <a:pt x="51" y="994"/>
                  </a:lnTo>
                  <a:lnTo>
                    <a:pt x="52" y="992"/>
                  </a:lnTo>
                  <a:lnTo>
                    <a:pt x="52" y="991"/>
                  </a:lnTo>
                  <a:close/>
                  <a:moveTo>
                    <a:pt x="116" y="990"/>
                  </a:moveTo>
                  <a:lnTo>
                    <a:pt x="117" y="990"/>
                  </a:lnTo>
                  <a:lnTo>
                    <a:pt x="118" y="991"/>
                  </a:lnTo>
                  <a:lnTo>
                    <a:pt x="117" y="991"/>
                  </a:lnTo>
                  <a:lnTo>
                    <a:pt x="113" y="992"/>
                  </a:lnTo>
                  <a:lnTo>
                    <a:pt x="112" y="992"/>
                  </a:lnTo>
                  <a:lnTo>
                    <a:pt x="112" y="991"/>
                  </a:lnTo>
                  <a:lnTo>
                    <a:pt x="116" y="990"/>
                  </a:lnTo>
                  <a:close/>
                  <a:moveTo>
                    <a:pt x="111" y="990"/>
                  </a:moveTo>
                  <a:lnTo>
                    <a:pt x="114" y="990"/>
                  </a:lnTo>
                  <a:lnTo>
                    <a:pt x="110" y="992"/>
                  </a:lnTo>
                  <a:lnTo>
                    <a:pt x="111" y="990"/>
                  </a:lnTo>
                  <a:close/>
                  <a:moveTo>
                    <a:pt x="76" y="989"/>
                  </a:moveTo>
                  <a:lnTo>
                    <a:pt x="77" y="989"/>
                  </a:lnTo>
                  <a:lnTo>
                    <a:pt x="77" y="991"/>
                  </a:lnTo>
                  <a:lnTo>
                    <a:pt x="76" y="991"/>
                  </a:lnTo>
                  <a:lnTo>
                    <a:pt x="75" y="990"/>
                  </a:lnTo>
                  <a:lnTo>
                    <a:pt x="76" y="989"/>
                  </a:lnTo>
                  <a:close/>
                  <a:moveTo>
                    <a:pt x="14" y="988"/>
                  </a:moveTo>
                  <a:lnTo>
                    <a:pt x="17" y="988"/>
                  </a:lnTo>
                  <a:lnTo>
                    <a:pt x="17" y="989"/>
                  </a:lnTo>
                  <a:lnTo>
                    <a:pt x="18" y="990"/>
                  </a:lnTo>
                  <a:lnTo>
                    <a:pt x="18" y="991"/>
                  </a:lnTo>
                  <a:lnTo>
                    <a:pt x="20" y="991"/>
                  </a:lnTo>
                  <a:lnTo>
                    <a:pt x="23" y="994"/>
                  </a:lnTo>
                  <a:lnTo>
                    <a:pt x="21" y="992"/>
                  </a:lnTo>
                  <a:lnTo>
                    <a:pt x="21" y="991"/>
                  </a:lnTo>
                  <a:lnTo>
                    <a:pt x="23" y="991"/>
                  </a:lnTo>
                  <a:lnTo>
                    <a:pt x="24" y="992"/>
                  </a:lnTo>
                  <a:lnTo>
                    <a:pt x="25" y="991"/>
                  </a:lnTo>
                  <a:lnTo>
                    <a:pt x="25" y="992"/>
                  </a:lnTo>
                  <a:lnTo>
                    <a:pt x="26" y="994"/>
                  </a:lnTo>
                  <a:lnTo>
                    <a:pt x="29" y="995"/>
                  </a:lnTo>
                  <a:lnTo>
                    <a:pt x="29" y="997"/>
                  </a:lnTo>
                  <a:lnTo>
                    <a:pt x="30" y="997"/>
                  </a:lnTo>
                  <a:lnTo>
                    <a:pt x="31" y="998"/>
                  </a:lnTo>
                  <a:lnTo>
                    <a:pt x="32" y="998"/>
                  </a:lnTo>
                  <a:lnTo>
                    <a:pt x="31" y="1001"/>
                  </a:lnTo>
                  <a:lnTo>
                    <a:pt x="31" y="1002"/>
                  </a:lnTo>
                  <a:lnTo>
                    <a:pt x="30" y="1003"/>
                  </a:lnTo>
                  <a:lnTo>
                    <a:pt x="30" y="1005"/>
                  </a:lnTo>
                  <a:lnTo>
                    <a:pt x="29" y="1005"/>
                  </a:lnTo>
                  <a:lnTo>
                    <a:pt x="29" y="1008"/>
                  </a:lnTo>
                  <a:lnTo>
                    <a:pt x="27" y="1008"/>
                  </a:lnTo>
                  <a:lnTo>
                    <a:pt x="27" y="1007"/>
                  </a:lnTo>
                  <a:lnTo>
                    <a:pt x="25" y="1007"/>
                  </a:lnTo>
                  <a:lnTo>
                    <a:pt x="25" y="1003"/>
                  </a:lnTo>
                  <a:lnTo>
                    <a:pt x="26" y="1002"/>
                  </a:lnTo>
                  <a:lnTo>
                    <a:pt x="29" y="1002"/>
                  </a:lnTo>
                  <a:lnTo>
                    <a:pt x="29" y="1001"/>
                  </a:lnTo>
                  <a:lnTo>
                    <a:pt x="27" y="1001"/>
                  </a:lnTo>
                  <a:lnTo>
                    <a:pt x="25" y="1002"/>
                  </a:lnTo>
                  <a:lnTo>
                    <a:pt x="24" y="1003"/>
                  </a:lnTo>
                  <a:lnTo>
                    <a:pt x="23" y="1003"/>
                  </a:lnTo>
                  <a:lnTo>
                    <a:pt x="23" y="1002"/>
                  </a:lnTo>
                  <a:lnTo>
                    <a:pt x="21" y="1001"/>
                  </a:lnTo>
                  <a:lnTo>
                    <a:pt x="23" y="998"/>
                  </a:lnTo>
                  <a:lnTo>
                    <a:pt x="23" y="997"/>
                  </a:lnTo>
                  <a:lnTo>
                    <a:pt x="24" y="996"/>
                  </a:lnTo>
                  <a:lnTo>
                    <a:pt x="21" y="995"/>
                  </a:lnTo>
                  <a:lnTo>
                    <a:pt x="21" y="996"/>
                  </a:lnTo>
                  <a:lnTo>
                    <a:pt x="23" y="997"/>
                  </a:lnTo>
                  <a:lnTo>
                    <a:pt x="21" y="998"/>
                  </a:lnTo>
                  <a:lnTo>
                    <a:pt x="21" y="999"/>
                  </a:lnTo>
                  <a:lnTo>
                    <a:pt x="20" y="998"/>
                  </a:lnTo>
                  <a:lnTo>
                    <a:pt x="20" y="1002"/>
                  </a:lnTo>
                  <a:lnTo>
                    <a:pt x="21" y="1003"/>
                  </a:lnTo>
                  <a:lnTo>
                    <a:pt x="23" y="1003"/>
                  </a:lnTo>
                  <a:lnTo>
                    <a:pt x="21" y="1004"/>
                  </a:lnTo>
                  <a:lnTo>
                    <a:pt x="21" y="1007"/>
                  </a:lnTo>
                  <a:lnTo>
                    <a:pt x="19" y="1005"/>
                  </a:lnTo>
                  <a:lnTo>
                    <a:pt x="19" y="1003"/>
                  </a:lnTo>
                  <a:lnTo>
                    <a:pt x="17" y="1003"/>
                  </a:lnTo>
                  <a:lnTo>
                    <a:pt x="18" y="1004"/>
                  </a:lnTo>
                  <a:lnTo>
                    <a:pt x="18" y="1007"/>
                  </a:lnTo>
                  <a:lnTo>
                    <a:pt x="20" y="1007"/>
                  </a:lnTo>
                  <a:lnTo>
                    <a:pt x="20" y="1008"/>
                  </a:lnTo>
                  <a:lnTo>
                    <a:pt x="23" y="1008"/>
                  </a:lnTo>
                  <a:lnTo>
                    <a:pt x="23" y="1015"/>
                  </a:lnTo>
                  <a:lnTo>
                    <a:pt x="21" y="1014"/>
                  </a:lnTo>
                  <a:lnTo>
                    <a:pt x="19" y="1014"/>
                  </a:lnTo>
                  <a:lnTo>
                    <a:pt x="19" y="1017"/>
                  </a:lnTo>
                  <a:lnTo>
                    <a:pt x="18" y="1017"/>
                  </a:lnTo>
                  <a:lnTo>
                    <a:pt x="18" y="1014"/>
                  </a:lnTo>
                  <a:lnTo>
                    <a:pt x="15" y="1014"/>
                  </a:lnTo>
                  <a:lnTo>
                    <a:pt x="15" y="1015"/>
                  </a:lnTo>
                  <a:lnTo>
                    <a:pt x="13" y="1015"/>
                  </a:lnTo>
                  <a:lnTo>
                    <a:pt x="13" y="1014"/>
                  </a:lnTo>
                  <a:lnTo>
                    <a:pt x="12" y="1014"/>
                  </a:lnTo>
                  <a:lnTo>
                    <a:pt x="11" y="1015"/>
                  </a:lnTo>
                  <a:lnTo>
                    <a:pt x="11" y="1014"/>
                  </a:lnTo>
                  <a:lnTo>
                    <a:pt x="8" y="1009"/>
                  </a:lnTo>
                  <a:lnTo>
                    <a:pt x="8" y="1008"/>
                  </a:lnTo>
                  <a:lnTo>
                    <a:pt x="7" y="1005"/>
                  </a:lnTo>
                  <a:lnTo>
                    <a:pt x="7" y="1003"/>
                  </a:lnTo>
                  <a:lnTo>
                    <a:pt x="6" y="999"/>
                  </a:lnTo>
                  <a:lnTo>
                    <a:pt x="7" y="999"/>
                  </a:lnTo>
                  <a:lnTo>
                    <a:pt x="8" y="1001"/>
                  </a:lnTo>
                  <a:lnTo>
                    <a:pt x="8" y="998"/>
                  </a:lnTo>
                  <a:lnTo>
                    <a:pt x="9" y="998"/>
                  </a:lnTo>
                  <a:lnTo>
                    <a:pt x="11" y="997"/>
                  </a:lnTo>
                  <a:lnTo>
                    <a:pt x="11" y="996"/>
                  </a:lnTo>
                  <a:lnTo>
                    <a:pt x="12" y="996"/>
                  </a:lnTo>
                  <a:lnTo>
                    <a:pt x="12" y="998"/>
                  </a:lnTo>
                  <a:lnTo>
                    <a:pt x="11" y="1001"/>
                  </a:lnTo>
                  <a:lnTo>
                    <a:pt x="11" y="1002"/>
                  </a:lnTo>
                  <a:lnTo>
                    <a:pt x="12" y="1002"/>
                  </a:lnTo>
                  <a:lnTo>
                    <a:pt x="12" y="1005"/>
                  </a:lnTo>
                  <a:lnTo>
                    <a:pt x="13" y="1005"/>
                  </a:lnTo>
                  <a:lnTo>
                    <a:pt x="13" y="1002"/>
                  </a:lnTo>
                  <a:lnTo>
                    <a:pt x="14" y="1003"/>
                  </a:lnTo>
                  <a:lnTo>
                    <a:pt x="14" y="1001"/>
                  </a:lnTo>
                  <a:lnTo>
                    <a:pt x="15" y="999"/>
                  </a:lnTo>
                  <a:lnTo>
                    <a:pt x="15" y="997"/>
                  </a:lnTo>
                  <a:lnTo>
                    <a:pt x="17" y="996"/>
                  </a:lnTo>
                  <a:lnTo>
                    <a:pt x="17" y="998"/>
                  </a:lnTo>
                  <a:lnTo>
                    <a:pt x="18" y="998"/>
                  </a:lnTo>
                  <a:lnTo>
                    <a:pt x="18" y="995"/>
                  </a:lnTo>
                  <a:lnTo>
                    <a:pt x="17" y="995"/>
                  </a:lnTo>
                  <a:lnTo>
                    <a:pt x="17" y="992"/>
                  </a:lnTo>
                  <a:lnTo>
                    <a:pt x="15" y="992"/>
                  </a:lnTo>
                  <a:lnTo>
                    <a:pt x="15" y="995"/>
                  </a:lnTo>
                  <a:lnTo>
                    <a:pt x="14" y="995"/>
                  </a:lnTo>
                  <a:lnTo>
                    <a:pt x="14" y="994"/>
                  </a:lnTo>
                  <a:lnTo>
                    <a:pt x="13" y="992"/>
                  </a:lnTo>
                  <a:lnTo>
                    <a:pt x="12" y="992"/>
                  </a:lnTo>
                  <a:lnTo>
                    <a:pt x="12" y="991"/>
                  </a:lnTo>
                  <a:lnTo>
                    <a:pt x="13" y="990"/>
                  </a:lnTo>
                  <a:lnTo>
                    <a:pt x="13" y="989"/>
                  </a:lnTo>
                  <a:lnTo>
                    <a:pt x="14" y="988"/>
                  </a:lnTo>
                  <a:close/>
                  <a:moveTo>
                    <a:pt x="299" y="984"/>
                  </a:moveTo>
                  <a:lnTo>
                    <a:pt x="301" y="985"/>
                  </a:lnTo>
                  <a:lnTo>
                    <a:pt x="301" y="986"/>
                  </a:lnTo>
                  <a:lnTo>
                    <a:pt x="300" y="986"/>
                  </a:lnTo>
                  <a:lnTo>
                    <a:pt x="298" y="988"/>
                  </a:lnTo>
                  <a:lnTo>
                    <a:pt x="297" y="990"/>
                  </a:lnTo>
                  <a:lnTo>
                    <a:pt x="296" y="989"/>
                  </a:lnTo>
                  <a:lnTo>
                    <a:pt x="296" y="986"/>
                  </a:lnTo>
                  <a:lnTo>
                    <a:pt x="298" y="986"/>
                  </a:lnTo>
                  <a:lnTo>
                    <a:pt x="298" y="985"/>
                  </a:lnTo>
                  <a:lnTo>
                    <a:pt x="299" y="984"/>
                  </a:lnTo>
                  <a:close/>
                  <a:moveTo>
                    <a:pt x="98" y="982"/>
                  </a:moveTo>
                  <a:lnTo>
                    <a:pt x="100" y="984"/>
                  </a:lnTo>
                  <a:lnTo>
                    <a:pt x="101" y="984"/>
                  </a:lnTo>
                  <a:lnTo>
                    <a:pt x="101" y="985"/>
                  </a:lnTo>
                  <a:lnTo>
                    <a:pt x="102" y="986"/>
                  </a:lnTo>
                  <a:lnTo>
                    <a:pt x="102" y="989"/>
                  </a:lnTo>
                  <a:lnTo>
                    <a:pt x="101" y="988"/>
                  </a:lnTo>
                  <a:lnTo>
                    <a:pt x="101" y="989"/>
                  </a:lnTo>
                  <a:lnTo>
                    <a:pt x="102" y="990"/>
                  </a:lnTo>
                  <a:lnTo>
                    <a:pt x="102" y="991"/>
                  </a:lnTo>
                  <a:lnTo>
                    <a:pt x="104" y="990"/>
                  </a:lnTo>
                  <a:lnTo>
                    <a:pt x="105" y="991"/>
                  </a:lnTo>
                  <a:lnTo>
                    <a:pt x="104" y="992"/>
                  </a:lnTo>
                  <a:lnTo>
                    <a:pt x="105" y="992"/>
                  </a:lnTo>
                  <a:lnTo>
                    <a:pt x="105" y="994"/>
                  </a:lnTo>
                  <a:lnTo>
                    <a:pt x="101" y="994"/>
                  </a:lnTo>
                  <a:lnTo>
                    <a:pt x="101" y="992"/>
                  </a:lnTo>
                  <a:lnTo>
                    <a:pt x="100" y="992"/>
                  </a:lnTo>
                  <a:lnTo>
                    <a:pt x="98" y="991"/>
                  </a:lnTo>
                  <a:lnTo>
                    <a:pt x="96" y="990"/>
                  </a:lnTo>
                  <a:lnTo>
                    <a:pt x="96" y="988"/>
                  </a:lnTo>
                  <a:lnTo>
                    <a:pt x="99" y="988"/>
                  </a:lnTo>
                  <a:lnTo>
                    <a:pt x="99" y="986"/>
                  </a:lnTo>
                  <a:lnTo>
                    <a:pt x="96" y="984"/>
                  </a:lnTo>
                  <a:lnTo>
                    <a:pt x="96" y="983"/>
                  </a:lnTo>
                  <a:lnTo>
                    <a:pt x="98" y="982"/>
                  </a:lnTo>
                  <a:close/>
                  <a:moveTo>
                    <a:pt x="66" y="982"/>
                  </a:moveTo>
                  <a:lnTo>
                    <a:pt x="67" y="982"/>
                  </a:lnTo>
                  <a:lnTo>
                    <a:pt x="67" y="984"/>
                  </a:lnTo>
                  <a:lnTo>
                    <a:pt x="66" y="983"/>
                  </a:lnTo>
                  <a:lnTo>
                    <a:pt x="66" y="982"/>
                  </a:lnTo>
                  <a:close/>
                  <a:moveTo>
                    <a:pt x="94" y="977"/>
                  </a:moveTo>
                  <a:lnTo>
                    <a:pt x="95" y="977"/>
                  </a:lnTo>
                  <a:lnTo>
                    <a:pt x="95" y="978"/>
                  </a:lnTo>
                  <a:lnTo>
                    <a:pt x="94" y="979"/>
                  </a:lnTo>
                  <a:lnTo>
                    <a:pt x="94" y="980"/>
                  </a:lnTo>
                  <a:lnTo>
                    <a:pt x="93" y="982"/>
                  </a:lnTo>
                  <a:lnTo>
                    <a:pt x="93" y="983"/>
                  </a:lnTo>
                  <a:lnTo>
                    <a:pt x="92" y="983"/>
                  </a:lnTo>
                  <a:lnTo>
                    <a:pt x="92" y="980"/>
                  </a:lnTo>
                  <a:lnTo>
                    <a:pt x="93" y="979"/>
                  </a:lnTo>
                  <a:lnTo>
                    <a:pt x="94" y="977"/>
                  </a:lnTo>
                  <a:close/>
                  <a:moveTo>
                    <a:pt x="77" y="974"/>
                  </a:moveTo>
                  <a:lnTo>
                    <a:pt x="80" y="974"/>
                  </a:lnTo>
                  <a:lnTo>
                    <a:pt x="80" y="976"/>
                  </a:lnTo>
                  <a:lnTo>
                    <a:pt x="82" y="976"/>
                  </a:lnTo>
                  <a:lnTo>
                    <a:pt x="83" y="977"/>
                  </a:lnTo>
                  <a:lnTo>
                    <a:pt x="82" y="977"/>
                  </a:lnTo>
                  <a:lnTo>
                    <a:pt x="82" y="980"/>
                  </a:lnTo>
                  <a:lnTo>
                    <a:pt x="81" y="980"/>
                  </a:lnTo>
                  <a:lnTo>
                    <a:pt x="82" y="982"/>
                  </a:lnTo>
                  <a:lnTo>
                    <a:pt x="81" y="982"/>
                  </a:lnTo>
                  <a:lnTo>
                    <a:pt x="79" y="979"/>
                  </a:lnTo>
                  <a:lnTo>
                    <a:pt x="79" y="977"/>
                  </a:lnTo>
                  <a:lnTo>
                    <a:pt x="77" y="977"/>
                  </a:lnTo>
                  <a:lnTo>
                    <a:pt x="77" y="978"/>
                  </a:lnTo>
                  <a:lnTo>
                    <a:pt x="76" y="977"/>
                  </a:lnTo>
                  <a:lnTo>
                    <a:pt x="76" y="976"/>
                  </a:lnTo>
                  <a:lnTo>
                    <a:pt x="77" y="974"/>
                  </a:lnTo>
                  <a:close/>
                  <a:moveTo>
                    <a:pt x="73" y="974"/>
                  </a:moveTo>
                  <a:lnTo>
                    <a:pt x="74" y="974"/>
                  </a:lnTo>
                  <a:lnTo>
                    <a:pt x="75" y="976"/>
                  </a:lnTo>
                  <a:lnTo>
                    <a:pt x="76" y="978"/>
                  </a:lnTo>
                  <a:lnTo>
                    <a:pt x="76" y="980"/>
                  </a:lnTo>
                  <a:lnTo>
                    <a:pt x="74" y="980"/>
                  </a:lnTo>
                  <a:lnTo>
                    <a:pt x="74" y="977"/>
                  </a:lnTo>
                  <a:lnTo>
                    <a:pt x="73" y="976"/>
                  </a:lnTo>
                  <a:lnTo>
                    <a:pt x="73" y="974"/>
                  </a:lnTo>
                  <a:close/>
                  <a:moveTo>
                    <a:pt x="86" y="973"/>
                  </a:moveTo>
                  <a:lnTo>
                    <a:pt x="87" y="974"/>
                  </a:lnTo>
                  <a:lnTo>
                    <a:pt x="87" y="973"/>
                  </a:lnTo>
                  <a:lnTo>
                    <a:pt x="86" y="973"/>
                  </a:lnTo>
                  <a:close/>
                  <a:moveTo>
                    <a:pt x="74" y="967"/>
                  </a:moveTo>
                  <a:lnTo>
                    <a:pt x="75" y="968"/>
                  </a:lnTo>
                  <a:lnTo>
                    <a:pt x="75" y="973"/>
                  </a:lnTo>
                  <a:lnTo>
                    <a:pt x="74" y="972"/>
                  </a:lnTo>
                  <a:lnTo>
                    <a:pt x="73" y="972"/>
                  </a:lnTo>
                  <a:lnTo>
                    <a:pt x="73" y="971"/>
                  </a:lnTo>
                  <a:lnTo>
                    <a:pt x="71" y="970"/>
                  </a:lnTo>
                  <a:lnTo>
                    <a:pt x="74" y="967"/>
                  </a:lnTo>
                  <a:close/>
                  <a:moveTo>
                    <a:pt x="70" y="948"/>
                  </a:moveTo>
                  <a:lnTo>
                    <a:pt x="73" y="948"/>
                  </a:lnTo>
                  <a:lnTo>
                    <a:pt x="73" y="949"/>
                  </a:lnTo>
                  <a:lnTo>
                    <a:pt x="74" y="949"/>
                  </a:lnTo>
                  <a:lnTo>
                    <a:pt x="74" y="951"/>
                  </a:lnTo>
                  <a:lnTo>
                    <a:pt x="71" y="949"/>
                  </a:lnTo>
                  <a:lnTo>
                    <a:pt x="70" y="948"/>
                  </a:lnTo>
                  <a:close/>
                  <a:moveTo>
                    <a:pt x="73" y="945"/>
                  </a:moveTo>
                  <a:lnTo>
                    <a:pt x="75" y="946"/>
                  </a:lnTo>
                  <a:lnTo>
                    <a:pt x="74" y="947"/>
                  </a:lnTo>
                  <a:lnTo>
                    <a:pt x="73" y="947"/>
                  </a:lnTo>
                  <a:lnTo>
                    <a:pt x="73" y="946"/>
                  </a:lnTo>
                  <a:lnTo>
                    <a:pt x="71" y="946"/>
                  </a:lnTo>
                  <a:lnTo>
                    <a:pt x="73" y="945"/>
                  </a:lnTo>
                  <a:close/>
                  <a:moveTo>
                    <a:pt x="75" y="943"/>
                  </a:moveTo>
                  <a:lnTo>
                    <a:pt x="76" y="943"/>
                  </a:lnTo>
                  <a:lnTo>
                    <a:pt x="76" y="947"/>
                  </a:lnTo>
                  <a:lnTo>
                    <a:pt x="75" y="947"/>
                  </a:lnTo>
                  <a:lnTo>
                    <a:pt x="75" y="943"/>
                  </a:lnTo>
                  <a:close/>
                  <a:moveTo>
                    <a:pt x="74" y="939"/>
                  </a:moveTo>
                  <a:lnTo>
                    <a:pt x="76" y="939"/>
                  </a:lnTo>
                  <a:lnTo>
                    <a:pt x="76" y="940"/>
                  </a:lnTo>
                  <a:lnTo>
                    <a:pt x="79" y="942"/>
                  </a:lnTo>
                  <a:lnTo>
                    <a:pt x="77" y="943"/>
                  </a:lnTo>
                  <a:lnTo>
                    <a:pt x="76" y="943"/>
                  </a:lnTo>
                  <a:lnTo>
                    <a:pt x="75" y="941"/>
                  </a:lnTo>
                  <a:lnTo>
                    <a:pt x="73" y="941"/>
                  </a:lnTo>
                  <a:lnTo>
                    <a:pt x="74" y="939"/>
                  </a:lnTo>
                  <a:close/>
                  <a:moveTo>
                    <a:pt x="77" y="918"/>
                  </a:moveTo>
                  <a:lnTo>
                    <a:pt x="79" y="918"/>
                  </a:lnTo>
                  <a:lnTo>
                    <a:pt x="81" y="921"/>
                  </a:lnTo>
                  <a:lnTo>
                    <a:pt x="77" y="921"/>
                  </a:lnTo>
                  <a:lnTo>
                    <a:pt x="77" y="918"/>
                  </a:lnTo>
                  <a:close/>
                  <a:moveTo>
                    <a:pt x="79" y="917"/>
                  </a:moveTo>
                  <a:lnTo>
                    <a:pt x="80" y="918"/>
                  </a:lnTo>
                  <a:lnTo>
                    <a:pt x="79" y="918"/>
                  </a:lnTo>
                  <a:lnTo>
                    <a:pt x="79" y="917"/>
                  </a:lnTo>
                  <a:close/>
                  <a:moveTo>
                    <a:pt x="83" y="880"/>
                  </a:moveTo>
                  <a:lnTo>
                    <a:pt x="85" y="880"/>
                  </a:lnTo>
                  <a:lnTo>
                    <a:pt x="85" y="881"/>
                  </a:lnTo>
                  <a:lnTo>
                    <a:pt x="83" y="881"/>
                  </a:lnTo>
                  <a:lnTo>
                    <a:pt x="83" y="880"/>
                  </a:lnTo>
                  <a:close/>
                  <a:moveTo>
                    <a:pt x="68" y="756"/>
                  </a:moveTo>
                  <a:lnTo>
                    <a:pt x="70" y="756"/>
                  </a:lnTo>
                  <a:lnTo>
                    <a:pt x="71" y="757"/>
                  </a:lnTo>
                  <a:lnTo>
                    <a:pt x="71" y="758"/>
                  </a:lnTo>
                  <a:lnTo>
                    <a:pt x="73" y="759"/>
                  </a:lnTo>
                  <a:lnTo>
                    <a:pt x="73" y="761"/>
                  </a:lnTo>
                  <a:lnTo>
                    <a:pt x="70" y="761"/>
                  </a:lnTo>
                  <a:lnTo>
                    <a:pt x="70" y="762"/>
                  </a:lnTo>
                  <a:lnTo>
                    <a:pt x="69" y="761"/>
                  </a:lnTo>
                  <a:lnTo>
                    <a:pt x="69" y="757"/>
                  </a:lnTo>
                  <a:lnTo>
                    <a:pt x="68" y="756"/>
                  </a:lnTo>
                  <a:close/>
                  <a:moveTo>
                    <a:pt x="67" y="730"/>
                  </a:moveTo>
                  <a:lnTo>
                    <a:pt x="68" y="731"/>
                  </a:lnTo>
                  <a:lnTo>
                    <a:pt x="69" y="731"/>
                  </a:lnTo>
                  <a:lnTo>
                    <a:pt x="71" y="730"/>
                  </a:lnTo>
                  <a:lnTo>
                    <a:pt x="73" y="730"/>
                  </a:lnTo>
                  <a:lnTo>
                    <a:pt x="73" y="731"/>
                  </a:lnTo>
                  <a:lnTo>
                    <a:pt x="71" y="732"/>
                  </a:lnTo>
                  <a:lnTo>
                    <a:pt x="71" y="736"/>
                  </a:lnTo>
                  <a:lnTo>
                    <a:pt x="74" y="736"/>
                  </a:lnTo>
                  <a:lnTo>
                    <a:pt x="75" y="737"/>
                  </a:lnTo>
                  <a:lnTo>
                    <a:pt x="75" y="734"/>
                  </a:lnTo>
                  <a:lnTo>
                    <a:pt x="77" y="732"/>
                  </a:lnTo>
                  <a:lnTo>
                    <a:pt x="80" y="732"/>
                  </a:lnTo>
                  <a:lnTo>
                    <a:pt x="81" y="733"/>
                  </a:lnTo>
                  <a:lnTo>
                    <a:pt x="81" y="738"/>
                  </a:lnTo>
                  <a:lnTo>
                    <a:pt x="79" y="738"/>
                  </a:lnTo>
                  <a:lnTo>
                    <a:pt x="79" y="737"/>
                  </a:lnTo>
                  <a:lnTo>
                    <a:pt x="75" y="739"/>
                  </a:lnTo>
                  <a:lnTo>
                    <a:pt x="75" y="740"/>
                  </a:lnTo>
                  <a:lnTo>
                    <a:pt x="76" y="740"/>
                  </a:lnTo>
                  <a:lnTo>
                    <a:pt x="76" y="741"/>
                  </a:lnTo>
                  <a:lnTo>
                    <a:pt x="75" y="741"/>
                  </a:lnTo>
                  <a:lnTo>
                    <a:pt x="73" y="743"/>
                  </a:lnTo>
                  <a:lnTo>
                    <a:pt x="73" y="740"/>
                  </a:lnTo>
                  <a:lnTo>
                    <a:pt x="71" y="739"/>
                  </a:lnTo>
                  <a:lnTo>
                    <a:pt x="71" y="738"/>
                  </a:lnTo>
                  <a:lnTo>
                    <a:pt x="70" y="739"/>
                  </a:lnTo>
                  <a:lnTo>
                    <a:pt x="69" y="739"/>
                  </a:lnTo>
                  <a:lnTo>
                    <a:pt x="69" y="737"/>
                  </a:lnTo>
                  <a:lnTo>
                    <a:pt x="67" y="734"/>
                  </a:lnTo>
                  <a:lnTo>
                    <a:pt x="67" y="730"/>
                  </a:lnTo>
                  <a:close/>
                  <a:moveTo>
                    <a:pt x="106" y="726"/>
                  </a:moveTo>
                  <a:lnTo>
                    <a:pt x="107" y="728"/>
                  </a:lnTo>
                  <a:lnTo>
                    <a:pt x="107" y="730"/>
                  </a:lnTo>
                  <a:lnTo>
                    <a:pt x="106" y="731"/>
                  </a:lnTo>
                  <a:lnTo>
                    <a:pt x="105" y="730"/>
                  </a:lnTo>
                  <a:lnTo>
                    <a:pt x="105" y="731"/>
                  </a:lnTo>
                  <a:lnTo>
                    <a:pt x="104" y="730"/>
                  </a:lnTo>
                  <a:lnTo>
                    <a:pt x="104" y="728"/>
                  </a:lnTo>
                  <a:lnTo>
                    <a:pt x="105" y="727"/>
                  </a:lnTo>
                  <a:lnTo>
                    <a:pt x="106" y="727"/>
                  </a:lnTo>
                  <a:lnTo>
                    <a:pt x="106" y="726"/>
                  </a:lnTo>
                  <a:close/>
                  <a:moveTo>
                    <a:pt x="114" y="725"/>
                  </a:moveTo>
                  <a:lnTo>
                    <a:pt x="116" y="725"/>
                  </a:lnTo>
                  <a:lnTo>
                    <a:pt x="116" y="728"/>
                  </a:lnTo>
                  <a:lnTo>
                    <a:pt x="114" y="730"/>
                  </a:lnTo>
                  <a:lnTo>
                    <a:pt x="114" y="731"/>
                  </a:lnTo>
                  <a:lnTo>
                    <a:pt x="113" y="731"/>
                  </a:lnTo>
                  <a:lnTo>
                    <a:pt x="112" y="730"/>
                  </a:lnTo>
                  <a:lnTo>
                    <a:pt x="111" y="730"/>
                  </a:lnTo>
                  <a:lnTo>
                    <a:pt x="112" y="731"/>
                  </a:lnTo>
                  <a:lnTo>
                    <a:pt x="112" y="732"/>
                  </a:lnTo>
                  <a:lnTo>
                    <a:pt x="111" y="732"/>
                  </a:lnTo>
                  <a:lnTo>
                    <a:pt x="111" y="733"/>
                  </a:lnTo>
                  <a:lnTo>
                    <a:pt x="108" y="732"/>
                  </a:lnTo>
                  <a:lnTo>
                    <a:pt x="108" y="726"/>
                  </a:lnTo>
                  <a:lnTo>
                    <a:pt x="111" y="726"/>
                  </a:lnTo>
                  <a:lnTo>
                    <a:pt x="111" y="727"/>
                  </a:lnTo>
                  <a:lnTo>
                    <a:pt x="112" y="727"/>
                  </a:lnTo>
                  <a:lnTo>
                    <a:pt x="112" y="726"/>
                  </a:lnTo>
                  <a:lnTo>
                    <a:pt x="113" y="726"/>
                  </a:lnTo>
                  <a:lnTo>
                    <a:pt x="113" y="727"/>
                  </a:lnTo>
                  <a:lnTo>
                    <a:pt x="114" y="726"/>
                  </a:lnTo>
                  <a:lnTo>
                    <a:pt x="114" y="725"/>
                  </a:lnTo>
                  <a:close/>
                  <a:moveTo>
                    <a:pt x="76" y="722"/>
                  </a:moveTo>
                  <a:lnTo>
                    <a:pt x="77" y="722"/>
                  </a:lnTo>
                  <a:lnTo>
                    <a:pt x="79" y="724"/>
                  </a:lnTo>
                  <a:lnTo>
                    <a:pt x="79" y="727"/>
                  </a:lnTo>
                  <a:lnTo>
                    <a:pt x="76" y="730"/>
                  </a:lnTo>
                  <a:lnTo>
                    <a:pt x="76" y="727"/>
                  </a:lnTo>
                  <a:lnTo>
                    <a:pt x="75" y="728"/>
                  </a:lnTo>
                  <a:lnTo>
                    <a:pt x="73" y="726"/>
                  </a:lnTo>
                  <a:lnTo>
                    <a:pt x="73" y="725"/>
                  </a:lnTo>
                  <a:lnTo>
                    <a:pt x="75" y="725"/>
                  </a:lnTo>
                  <a:lnTo>
                    <a:pt x="76" y="722"/>
                  </a:lnTo>
                  <a:close/>
                  <a:moveTo>
                    <a:pt x="105" y="720"/>
                  </a:moveTo>
                  <a:lnTo>
                    <a:pt x="110" y="720"/>
                  </a:lnTo>
                  <a:lnTo>
                    <a:pt x="110" y="721"/>
                  </a:lnTo>
                  <a:lnTo>
                    <a:pt x="108" y="721"/>
                  </a:lnTo>
                  <a:lnTo>
                    <a:pt x="108" y="722"/>
                  </a:lnTo>
                  <a:lnTo>
                    <a:pt x="106" y="722"/>
                  </a:lnTo>
                  <a:lnTo>
                    <a:pt x="105" y="724"/>
                  </a:lnTo>
                  <a:lnTo>
                    <a:pt x="105" y="725"/>
                  </a:lnTo>
                  <a:lnTo>
                    <a:pt x="102" y="725"/>
                  </a:lnTo>
                  <a:lnTo>
                    <a:pt x="104" y="724"/>
                  </a:lnTo>
                  <a:lnTo>
                    <a:pt x="104" y="721"/>
                  </a:lnTo>
                  <a:lnTo>
                    <a:pt x="105" y="721"/>
                  </a:lnTo>
                  <a:lnTo>
                    <a:pt x="105" y="720"/>
                  </a:lnTo>
                  <a:close/>
                  <a:moveTo>
                    <a:pt x="136" y="682"/>
                  </a:moveTo>
                  <a:lnTo>
                    <a:pt x="138" y="682"/>
                  </a:lnTo>
                  <a:lnTo>
                    <a:pt x="138" y="683"/>
                  </a:lnTo>
                  <a:lnTo>
                    <a:pt x="139" y="683"/>
                  </a:lnTo>
                  <a:lnTo>
                    <a:pt x="139" y="687"/>
                  </a:lnTo>
                  <a:lnTo>
                    <a:pt x="138" y="687"/>
                  </a:lnTo>
                  <a:lnTo>
                    <a:pt x="138" y="688"/>
                  </a:lnTo>
                  <a:lnTo>
                    <a:pt x="136" y="688"/>
                  </a:lnTo>
                  <a:lnTo>
                    <a:pt x="135" y="687"/>
                  </a:lnTo>
                  <a:lnTo>
                    <a:pt x="135" y="685"/>
                  </a:lnTo>
                  <a:lnTo>
                    <a:pt x="133" y="684"/>
                  </a:lnTo>
                  <a:lnTo>
                    <a:pt x="135" y="684"/>
                  </a:lnTo>
                  <a:lnTo>
                    <a:pt x="135" y="683"/>
                  </a:lnTo>
                  <a:lnTo>
                    <a:pt x="136" y="683"/>
                  </a:lnTo>
                  <a:lnTo>
                    <a:pt x="136" y="682"/>
                  </a:lnTo>
                  <a:close/>
                  <a:moveTo>
                    <a:pt x="225" y="554"/>
                  </a:moveTo>
                  <a:lnTo>
                    <a:pt x="228" y="556"/>
                  </a:lnTo>
                  <a:lnTo>
                    <a:pt x="226" y="556"/>
                  </a:lnTo>
                  <a:lnTo>
                    <a:pt x="226" y="558"/>
                  </a:lnTo>
                  <a:lnTo>
                    <a:pt x="234" y="558"/>
                  </a:lnTo>
                  <a:lnTo>
                    <a:pt x="235" y="559"/>
                  </a:lnTo>
                  <a:lnTo>
                    <a:pt x="232" y="560"/>
                  </a:lnTo>
                  <a:lnTo>
                    <a:pt x="230" y="560"/>
                  </a:lnTo>
                  <a:lnTo>
                    <a:pt x="226" y="559"/>
                  </a:lnTo>
                  <a:lnTo>
                    <a:pt x="224" y="559"/>
                  </a:lnTo>
                  <a:lnTo>
                    <a:pt x="223" y="561"/>
                  </a:lnTo>
                  <a:lnTo>
                    <a:pt x="220" y="564"/>
                  </a:lnTo>
                  <a:lnTo>
                    <a:pt x="222" y="566"/>
                  </a:lnTo>
                  <a:lnTo>
                    <a:pt x="224" y="566"/>
                  </a:lnTo>
                  <a:lnTo>
                    <a:pt x="224" y="567"/>
                  </a:lnTo>
                  <a:lnTo>
                    <a:pt x="222" y="567"/>
                  </a:lnTo>
                  <a:lnTo>
                    <a:pt x="222" y="568"/>
                  </a:lnTo>
                  <a:lnTo>
                    <a:pt x="219" y="568"/>
                  </a:lnTo>
                  <a:lnTo>
                    <a:pt x="219" y="565"/>
                  </a:lnTo>
                  <a:lnTo>
                    <a:pt x="218" y="564"/>
                  </a:lnTo>
                  <a:lnTo>
                    <a:pt x="217" y="566"/>
                  </a:lnTo>
                  <a:lnTo>
                    <a:pt x="216" y="567"/>
                  </a:lnTo>
                  <a:lnTo>
                    <a:pt x="214" y="565"/>
                  </a:lnTo>
                  <a:lnTo>
                    <a:pt x="214" y="562"/>
                  </a:lnTo>
                  <a:lnTo>
                    <a:pt x="213" y="561"/>
                  </a:lnTo>
                  <a:lnTo>
                    <a:pt x="213" y="560"/>
                  </a:lnTo>
                  <a:lnTo>
                    <a:pt x="214" y="559"/>
                  </a:lnTo>
                  <a:lnTo>
                    <a:pt x="217" y="555"/>
                  </a:lnTo>
                  <a:lnTo>
                    <a:pt x="220" y="555"/>
                  </a:lnTo>
                  <a:lnTo>
                    <a:pt x="225" y="554"/>
                  </a:lnTo>
                  <a:close/>
                  <a:moveTo>
                    <a:pt x="353" y="0"/>
                  </a:moveTo>
                  <a:lnTo>
                    <a:pt x="355" y="2"/>
                  </a:lnTo>
                  <a:lnTo>
                    <a:pt x="358" y="8"/>
                  </a:lnTo>
                  <a:lnTo>
                    <a:pt x="366" y="22"/>
                  </a:lnTo>
                  <a:lnTo>
                    <a:pt x="366" y="24"/>
                  </a:lnTo>
                  <a:lnTo>
                    <a:pt x="374" y="27"/>
                  </a:lnTo>
                  <a:lnTo>
                    <a:pt x="374" y="31"/>
                  </a:lnTo>
                  <a:lnTo>
                    <a:pt x="375" y="33"/>
                  </a:lnTo>
                  <a:lnTo>
                    <a:pt x="377" y="34"/>
                  </a:lnTo>
                  <a:lnTo>
                    <a:pt x="379" y="36"/>
                  </a:lnTo>
                  <a:lnTo>
                    <a:pt x="392" y="43"/>
                  </a:lnTo>
                  <a:lnTo>
                    <a:pt x="406" y="49"/>
                  </a:lnTo>
                  <a:lnTo>
                    <a:pt x="406" y="50"/>
                  </a:lnTo>
                  <a:lnTo>
                    <a:pt x="409" y="60"/>
                  </a:lnTo>
                  <a:lnTo>
                    <a:pt x="415" y="75"/>
                  </a:lnTo>
                  <a:lnTo>
                    <a:pt x="410" y="86"/>
                  </a:lnTo>
                  <a:lnTo>
                    <a:pt x="394" y="105"/>
                  </a:lnTo>
                  <a:lnTo>
                    <a:pt x="394" y="108"/>
                  </a:lnTo>
                  <a:lnTo>
                    <a:pt x="393" y="117"/>
                  </a:lnTo>
                  <a:lnTo>
                    <a:pt x="393" y="120"/>
                  </a:lnTo>
                  <a:lnTo>
                    <a:pt x="398" y="126"/>
                  </a:lnTo>
                  <a:lnTo>
                    <a:pt x="393" y="132"/>
                  </a:lnTo>
                  <a:lnTo>
                    <a:pt x="389" y="134"/>
                  </a:lnTo>
                  <a:lnTo>
                    <a:pt x="378" y="142"/>
                  </a:lnTo>
                  <a:lnTo>
                    <a:pt x="375" y="142"/>
                  </a:lnTo>
                  <a:lnTo>
                    <a:pt x="375" y="144"/>
                  </a:lnTo>
                  <a:lnTo>
                    <a:pt x="377" y="145"/>
                  </a:lnTo>
                  <a:lnTo>
                    <a:pt x="389" y="145"/>
                  </a:lnTo>
                  <a:lnTo>
                    <a:pt x="392" y="149"/>
                  </a:lnTo>
                  <a:lnTo>
                    <a:pt x="390" y="159"/>
                  </a:lnTo>
                  <a:lnTo>
                    <a:pt x="389" y="162"/>
                  </a:lnTo>
                  <a:lnTo>
                    <a:pt x="378" y="184"/>
                  </a:lnTo>
                  <a:lnTo>
                    <a:pt x="377" y="185"/>
                  </a:lnTo>
                  <a:lnTo>
                    <a:pt x="377" y="186"/>
                  </a:lnTo>
                  <a:lnTo>
                    <a:pt x="378" y="190"/>
                  </a:lnTo>
                  <a:lnTo>
                    <a:pt x="379" y="192"/>
                  </a:lnTo>
                  <a:lnTo>
                    <a:pt x="386" y="222"/>
                  </a:lnTo>
                  <a:lnTo>
                    <a:pt x="387" y="224"/>
                  </a:lnTo>
                  <a:lnTo>
                    <a:pt x="389" y="226"/>
                  </a:lnTo>
                  <a:lnTo>
                    <a:pt x="400" y="230"/>
                  </a:lnTo>
                  <a:lnTo>
                    <a:pt x="414" y="236"/>
                  </a:lnTo>
                  <a:lnTo>
                    <a:pt x="416" y="239"/>
                  </a:lnTo>
                  <a:lnTo>
                    <a:pt x="419" y="246"/>
                  </a:lnTo>
                  <a:lnTo>
                    <a:pt x="421" y="249"/>
                  </a:lnTo>
                  <a:lnTo>
                    <a:pt x="428" y="265"/>
                  </a:lnTo>
                  <a:lnTo>
                    <a:pt x="430" y="269"/>
                  </a:lnTo>
                  <a:lnTo>
                    <a:pt x="443" y="280"/>
                  </a:lnTo>
                  <a:lnTo>
                    <a:pt x="442" y="282"/>
                  </a:lnTo>
                  <a:lnTo>
                    <a:pt x="442" y="283"/>
                  </a:lnTo>
                  <a:lnTo>
                    <a:pt x="441" y="284"/>
                  </a:lnTo>
                  <a:lnTo>
                    <a:pt x="441" y="294"/>
                  </a:lnTo>
                  <a:lnTo>
                    <a:pt x="440" y="298"/>
                  </a:lnTo>
                  <a:lnTo>
                    <a:pt x="439" y="300"/>
                  </a:lnTo>
                  <a:lnTo>
                    <a:pt x="422" y="323"/>
                  </a:lnTo>
                  <a:lnTo>
                    <a:pt x="422" y="326"/>
                  </a:lnTo>
                  <a:lnTo>
                    <a:pt x="421" y="327"/>
                  </a:lnTo>
                  <a:lnTo>
                    <a:pt x="421" y="328"/>
                  </a:lnTo>
                  <a:lnTo>
                    <a:pt x="418" y="331"/>
                  </a:lnTo>
                  <a:lnTo>
                    <a:pt x="405" y="357"/>
                  </a:lnTo>
                  <a:lnTo>
                    <a:pt x="403" y="365"/>
                  </a:lnTo>
                  <a:lnTo>
                    <a:pt x="404" y="374"/>
                  </a:lnTo>
                  <a:lnTo>
                    <a:pt x="414" y="390"/>
                  </a:lnTo>
                  <a:lnTo>
                    <a:pt x="416" y="396"/>
                  </a:lnTo>
                  <a:lnTo>
                    <a:pt x="417" y="398"/>
                  </a:lnTo>
                  <a:lnTo>
                    <a:pt x="417" y="401"/>
                  </a:lnTo>
                  <a:lnTo>
                    <a:pt x="418" y="402"/>
                  </a:lnTo>
                  <a:lnTo>
                    <a:pt x="423" y="411"/>
                  </a:lnTo>
                  <a:lnTo>
                    <a:pt x="423" y="417"/>
                  </a:lnTo>
                  <a:lnTo>
                    <a:pt x="424" y="418"/>
                  </a:lnTo>
                  <a:lnTo>
                    <a:pt x="424" y="423"/>
                  </a:lnTo>
                  <a:lnTo>
                    <a:pt x="425" y="425"/>
                  </a:lnTo>
                  <a:lnTo>
                    <a:pt x="428" y="431"/>
                  </a:lnTo>
                  <a:lnTo>
                    <a:pt x="434" y="443"/>
                  </a:lnTo>
                  <a:lnTo>
                    <a:pt x="437" y="448"/>
                  </a:lnTo>
                  <a:lnTo>
                    <a:pt x="439" y="450"/>
                  </a:lnTo>
                  <a:lnTo>
                    <a:pt x="440" y="455"/>
                  </a:lnTo>
                  <a:lnTo>
                    <a:pt x="441" y="462"/>
                  </a:lnTo>
                  <a:lnTo>
                    <a:pt x="441" y="464"/>
                  </a:lnTo>
                  <a:lnTo>
                    <a:pt x="442" y="469"/>
                  </a:lnTo>
                  <a:lnTo>
                    <a:pt x="443" y="470"/>
                  </a:lnTo>
                  <a:lnTo>
                    <a:pt x="446" y="480"/>
                  </a:lnTo>
                  <a:lnTo>
                    <a:pt x="446" y="482"/>
                  </a:lnTo>
                  <a:lnTo>
                    <a:pt x="447" y="492"/>
                  </a:lnTo>
                  <a:lnTo>
                    <a:pt x="448" y="494"/>
                  </a:lnTo>
                  <a:lnTo>
                    <a:pt x="447" y="497"/>
                  </a:lnTo>
                  <a:lnTo>
                    <a:pt x="446" y="497"/>
                  </a:lnTo>
                  <a:lnTo>
                    <a:pt x="443" y="494"/>
                  </a:lnTo>
                  <a:lnTo>
                    <a:pt x="433" y="498"/>
                  </a:lnTo>
                  <a:lnTo>
                    <a:pt x="430" y="500"/>
                  </a:lnTo>
                  <a:lnTo>
                    <a:pt x="431" y="501"/>
                  </a:lnTo>
                  <a:lnTo>
                    <a:pt x="435" y="504"/>
                  </a:lnTo>
                  <a:lnTo>
                    <a:pt x="436" y="506"/>
                  </a:lnTo>
                  <a:lnTo>
                    <a:pt x="435" y="507"/>
                  </a:lnTo>
                  <a:lnTo>
                    <a:pt x="431" y="512"/>
                  </a:lnTo>
                  <a:lnTo>
                    <a:pt x="431" y="513"/>
                  </a:lnTo>
                  <a:lnTo>
                    <a:pt x="430" y="518"/>
                  </a:lnTo>
                  <a:lnTo>
                    <a:pt x="431" y="527"/>
                  </a:lnTo>
                  <a:lnTo>
                    <a:pt x="431" y="530"/>
                  </a:lnTo>
                  <a:lnTo>
                    <a:pt x="427" y="536"/>
                  </a:lnTo>
                  <a:lnTo>
                    <a:pt x="425" y="540"/>
                  </a:lnTo>
                  <a:lnTo>
                    <a:pt x="427" y="542"/>
                  </a:lnTo>
                  <a:lnTo>
                    <a:pt x="433" y="542"/>
                  </a:lnTo>
                  <a:lnTo>
                    <a:pt x="436" y="543"/>
                  </a:lnTo>
                  <a:lnTo>
                    <a:pt x="436" y="547"/>
                  </a:lnTo>
                  <a:lnTo>
                    <a:pt x="435" y="548"/>
                  </a:lnTo>
                  <a:lnTo>
                    <a:pt x="435" y="550"/>
                  </a:lnTo>
                  <a:lnTo>
                    <a:pt x="436" y="550"/>
                  </a:lnTo>
                  <a:lnTo>
                    <a:pt x="436" y="553"/>
                  </a:lnTo>
                  <a:lnTo>
                    <a:pt x="435" y="554"/>
                  </a:lnTo>
                  <a:lnTo>
                    <a:pt x="429" y="555"/>
                  </a:lnTo>
                  <a:lnTo>
                    <a:pt x="427" y="558"/>
                  </a:lnTo>
                  <a:lnTo>
                    <a:pt x="425" y="560"/>
                  </a:lnTo>
                  <a:lnTo>
                    <a:pt x="425" y="565"/>
                  </a:lnTo>
                  <a:lnTo>
                    <a:pt x="427" y="573"/>
                  </a:lnTo>
                  <a:lnTo>
                    <a:pt x="430" y="579"/>
                  </a:lnTo>
                  <a:lnTo>
                    <a:pt x="434" y="584"/>
                  </a:lnTo>
                  <a:lnTo>
                    <a:pt x="437" y="585"/>
                  </a:lnTo>
                  <a:lnTo>
                    <a:pt x="446" y="585"/>
                  </a:lnTo>
                  <a:lnTo>
                    <a:pt x="447" y="586"/>
                  </a:lnTo>
                  <a:lnTo>
                    <a:pt x="448" y="586"/>
                  </a:lnTo>
                  <a:lnTo>
                    <a:pt x="448" y="587"/>
                  </a:lnTo>
                  <a:lnTo>
                    <a:pt x="447" y="589"/>
                  </a:lnTo>
                  <a:lnTo>
                    <a:pt x="447" y="591"/>
                  </a:lnTo>
                  <a:lnTo>
                    <a:pt x="448" y="592"/>
                  </a:lnTo>
                  <a:lnTo>
                    <a:pt x="448" y="593"/>
                  </a:lnTo>
                  <a:lnTo>
                    <a:pt x="449" y="595"/>
                  </a:lnTo>
                  <a:lnTo>
                    <a:pt x="450" y="597"/>
                  </a:lnTo>
                  <a:lnTo>
                    <a:pt x="450" y="599"/>
                  </a:lnTo>
                  <a:lnTo>
                    <a:pt x="448" y="602"/>
                  </a:lnTo>
                  <a:lnTo>
                    <a:pt x="441" y="605"/>
                  </a:lnTo>
                  <a:lnTo>
                    <a:pt x="441" y="609"/>
                  </a:lnTo>
                  <a:lnTo>
                    <a:pt x="442" y="609"/>
                  </a:lnTo>
                  <a:lnTo>
                    <a:pt x="442" y="612"/>
                  </a:lnTo>
                  <a:lnTo>
                    <a:pt x="445" y="614"/>
                  </a:lnTo>
                  <a:lnTo>
                    <a:pt x="446" y="616"/>
                  </a:lnTo>
                  <a:lnTo>
                    <a:pt x="446" y="618"/>
                  </a:lnTo>
                  <a:lnTo>
                    <a:pt x="445" y="621"/>
                  </a:lnTo>
                  <a:lnTo>
                    <a:pt x="445" y="624"/>
                  </a:lnTo>
                  <a:lnTo>
                    <a:pt x="447" y="627"/>
                  </a:lnTo>
                  <a:lnTo>
                    <a:pt x="449" y="628"/>
                  </a:lnTo>
                  <a:lnTo>
                    <a:pt x="456" y="630"/>
                  </a:lnTo>
                  <a:lnTo>
                    <a:pt x="460" y="634"/>
                  </a:lnTo>
                  <a:lnTo>
                    <a:pt x="460" y="636"/>
                  </a:lnTo>
                  <a:lnTo>
                    <a:pt x="461" y="638"/>
                  </a:lnTo>
                  <a:lnTo>
                    <a:pt x="464" y="638"/>
                  </a:lnTo>
                  <a:lnTo>
                    <a:pt x="466" y="640"/>
                  </a:lnTo>
                  <a:lnTo>
                    <a:pt x="466" y="642"/>
                  </a:lnTo>
                  <a:lnTo>
                    <a:pt x="465" y="645"/>
                  </a:lnTo>
                  <a:lnTo>
                    <a:pt x="465" y="646"/>
                  </a:lnTo>
                  <a:lnTo>
                    <a:pt x="466" y="647"/>
                  </a:lnTo>
                  <a:lnTo>
                    <a:pt x="466" y="650"/>
                  </a:lnTo>
                  <a:lnTo>
                    <a:pt x="467" y="653"/>
                  </a:lnTo>
                  <a:lnTo>
                    <a:pt x="467" y="657"/>
                  </a:lnTo>
                  <a:lnTo>
                    <a:pt x="466" y="659"/>
                  </a:lnTo>
                  <a:lnTo>
                    <a:pt x="464" y="663"/>
                  </a:lnTo>
                  <a:lnTo>
                    <a:pt x="456" y="671"/>
                  </a:lnTo>
                  <a:lnTo>
                    <a:pt x="454" y="678"/>
                  </a:lnTo>
                  <a:lnTo>
                    <a:pt x="452" y="682"/>
                  </a:lnTo>
                  <a:lnTo>
                    <a:pt x="445" y="684"/>
                  </a:lnTo>
                  <a:lnTo>
                    <a:pt x="442" y="685"/>
                  </a:lnTo>
                  <a:lnTo>
                    <a:pt x="442" y="689"/>
                  </a:lnTo>
                  <a:lnTo>
                    <a:pt x="453" y="702"/>
                  </a:lnTo>
                  <a:lnTo>
                    <a:pt x="459" y="706"/>
                  </a:lnTo>
                  <a:lnTo>
                    <a:pt x="461" y="710"/>
                  </a:lnTo>
                  <a:lnTo>
                    <a:pt x="464" y="713"/>
                  </a:lnTo>
                  <a:lnTo>
                    <a:pt x="477" y="721"/>
                  </a:lnTo>
                  <a:lnTo>
                    <a:pt x="484" y="730"/>
                  </a:lnTo>
                  <a:lnTo>
                    <a:pt x="492" y="736"/>
                  </a:lnTo>
                  <a:lnTo>
                    <a:pt x="495" y="738"/>
                  </a:lnTo>
                  <a:lnTo>
                    <a:pt x="495" y="744"/>
                  </a:lnTo>
                  <a:lnTo>
                    <a:pt x="496" y="745"/>
                  </a:lnTo>
                  <a:lnTo>
                    <a:pt x="496" y="746"/>
                  </a:lnTo>
                  <a:lnTo>
                    <a:pt x="497" y="749"/>
                  </a:lnTo>
                  <a:lnTo>
                    <a:pt x="499" y="750"/>
                  </a:lnTo>
                  <a:lnTo>
                    <a:pt x="501" y="752"/>
                  </a:lnTo>
                  <a:lnTo>
                    <a:pt x="504" y="756"/>
                  </a:lnTo>
                  <a:lnTo>
                    <a:pt x="504" y="757"/>
                  </a:lnTo>
                  <a:lnTo>
                    <a:pt x="505" y="757"/>
                  </a:lnTo>
                  <a:lnTo>
                    <a:pt x="507" y="759"/>
                  </a:lnTo>
                  <a:lnTo>
                    <a:pt x="507" y="762"/>
                  </a:lnTo>
                  <a:lnTo>
                    <a:pt x="508" y="764"/>
                  </a:lnTo>
                  <a:lnTo>
                    <a:pt x="509" y="765"/>
                  </a:lnTo>
                  <a:lnTo>
                    <a:pt x="505" y="773"/>
                  </a:lnTo>
                  <a:lnTo>
                    <a:pt x="503" y="776"/>
                  </a:lnTo>
                  <a:lnTo>
                    <a:pt x="502" y="780"/>
                  </a:lnTo>
                  <a:lnTo>
                    <a:pt x="501" y="788"/>
                  </a:lnTo>
                  <a:lnTo>
                    <a:pt x="499" y="790"/>
                  </a:lnTo>
                  <a:lnTo>
                    <a:pt x="498" y="794"/>
                  </a:lnTo>
                  <a:lnTo>
                    <a:pt x="497" y="795"/>
                  </a:lnTo>
                  <a:lnTo>
                    <a:pt x="496" y="800"/>
                  </a:lnTo>
                  <a:lnTo>
                    <a:pt x="495" y="802"/>
                  </a:lnTo>
                  <a:lnTo>
                    <a:pt x="495" y="804"/>
                  </a:lnTo>
                  <a:lnTo>
                    <a:pt x="492" y="805"/>
                  </a:lnTo>
                  <a:lnTo>
                    <a:pt x="491" y="805"/>
                  </a:lnTo>
                  <a:lnTo>
                    <a:pt x="491" y="806"/>
                  </a:lnTo>
                  <a:lnTo>
                    <a:pt x="490" y="808"/>
                  </a:lnTo>
                  <a:lnTo>
                    <a:pt x="484" y="816"/>
                  </a:lnTo>
                  <a:lnTo>
                    <a:pt x="484" y="817"/>
                  </a:lnTo>
                  <a:lnTo>
                    <a:pt x="483" y="819"/>
                  </a:lnTo>
                  <a:lnTo>
                    <a:pt x="481" y="820"/>
                  </a:lnTo>
                  <a:lnTo>
                    <a:pt x="481" y="822"/>
                  </a:lnTo>
                  <a:lnTo>
                    <a:pt x="472" y="829"/>
                  </a:lnTo>
                  <a:lnTo>
                    <a:pt x="471" y="830"/>
                  </a:lnTo>
                  <a:lnTo>
                    <a:pt x="470" y="830"/>
                  </a:lnTo>
                  <a:lnTo>
                    <a:pt x="470" y="831"/>
                  </a:lnTo>
                  <a:lnTo>
                    <a:pt x="468" y="833"/>
                  </a:lnTo>
                  <a:lnTo>
                    <a:pt x="462" y="842"/>
                  </a:lnTo>
                  <a:lnTo>
                    <a:pt x="456" y="848"/>
                  </a:lnTo>
                  <a:lnTo>
                    <a:pt x="449" y="861"/>
                  </a:lnTo>
                  <a:lnTo>
                    <a:pt x="442" y="872"/>
                  </a:lnTo>
                  <a:lnTo>
                    <a:pt x="435" y="879"/>
                  </a:lnTo>
                  <a:lnTo>
                    <a:pt x="434" y="882"/>
                  </a:lnTo>
                  <a:lnTo>
                    <a:pt x="434" y="884"/>
                  </a:lnTo>
                  <a:lnTo>
                    <a:pt x="428" y="891"/>
                  </a:lnTo>
                  <a:lnTo>
                    <a:pt x="423" y="893"/>
                  </a:lnTo>
                  <a:lnTo>
                    <a:pt x="422" y="894"/>
                  </a:lnTo>
                  <a:lnTo>
                    <a:pt x="422" y="896"/>
                  </a:lnTo>
                  <a:lnTo>
                    <a:pt x="419" y="900"/>
                  </a:lnTo>
                  <a:lnTo>
                    <a:pt x="414" y="906"/>
                  </a:lnTo>
                  <a:lnTo>
                    <a:pt x="412" y="909"/>
                  </a:lnTo>
                  <a:lnTo>
                    <a:pt x="412" y="910"/>
                  </a:lnTo>
                  <a:lnTo>
                    <a:pt x="411" y="911"/>
                  </a:lnTo>
                  <a:lnTo>
                    <a:pt x="409" y="915"/>
                  </a:lnTo>
                  <a:lnTo>
                    <a:pt x="406" y="917"/>
                  </a:lnTo>
                  <a:lnTo>
                    <a:pt x="399" y="922"/>
                  </a:lnTo>
                  <a:lnTo>
                    <a:pt x="397" y="923"/>
                  </a:lnTo>
                  <a:lnTo>
                    <a:pt x="394" y="927"/>
                  </a:lnTo>
                  <a:lnTo>
                    <a:pt x="392" y="928"/>
                  </a:lnTo>
                  <a:lnTo>
                    <a:pt x="390" y="930"/>
                  </a:lnTo>
                  <a:lnTo>
                    <a:pt x="387" y="934"/>
                  </a:lnTo>
                  <a:lnTo>
                    <a:pt x="386" y="935"/>
                  </a:lnTo>
                  <a:lnTo>
                    <a:pt x="386" y="937"/>
                  </a:lnTo>
                  <a:lnTo>
                    <a:pt x="384" y="940"/>
                  </a:lnTo>
                  <a:lnTo>
                    <a:pt x="380" y="941"/>
                  </a:lnTo>
                  <a:lnTo>
                    <a:pt x="373" y="948"/>
                  </a:lnTo>
                  <a:lnTo>
                    <a:pt x="368" y="954"/>
                  </a:lnTo>
                  <a:lnTo>
                    <a:pt x="365" y="958"/>
                  </a:lnTo>
                  <a:lnTo>
                    <a:pt x="359" y="965"/>
                  </a:lnTo>
                  <a:lnTo>
                    <a:pt x="358" y="966"/>
                  </a:lnTo>
                  <a:lnTo>
                    <a:pt x="354" y="971"/>
                  </a:lnTo>
                  <a:lnTo>
                    <a:pt x="350" y="974"/>
                  </a:lnTo>
                  <a:lnTo>
                    <a:pt x="349" y="974"/>
                  </a:lnTo>
                  <a:lnTo>
                    <a:pt x="349" y="973"/>
                  </a:lnTo>
                  <a:lnTo>
                    <a:pt x="348" y="972"/>
                  </a:lnTo>
                  <a:lnTo>
                    <a:pt x="347" y="973"/>
                  </a:lnTo>
                  <a:lnTo>
                    <a:pt x="348" y="973"/>
                  </a:lnTo>
                  <a:lnTo>
                    <a:pt x="348" y="974"/>
                  </a:lnTo>
                  <a:lnTo>
                    <a:pt x="347" y="974"/>
                  </a:lnTo>
                  <a:lnTo>
                    <a:pt x="347" y="977"/>
                  </a:lnTo>
                  <a:lnTo>
                    <a:pt x="348" y="978"/>
                  </a:lnTo>
                  <a:lnTo>
                    <a:pt x="347" y="978"/>
                  </a:lnTo>
                  <a:lnTo>
                    <a:pt x="348" y="979"/>
                  </a:lnTo>
                  <a:lnTo>
                    <a:pt x="347" y="980"/>
                  </a:lnTo>
                  <a:lnTo>
                    <a:pt x="343" y="980"/>
                  </a:lnTo>
                  <a:lnTo>
                    <a:pt x="343" y="979"/>
                  </a:lnTo>
                  <a:lnTo>
                    <a:pt x="344" y="978"/>
                  </a:lnTo>
                  <a:lnTo>
                    <a:pt x="346" y="978"/>
                  </a:lnTo>
                  <a:lnTo>
                    <a:pt x="343" y="977"/>
                  </a:lnTo>
                  <a:lnTo>
                    <a:pt x="343" y="978"/>
                  </a:lnTo>
                  <a:lnTo>
                    <a:pt x="342" y="978"/>
                  </a:lnTo>
                  <a:lnTo>
                    <a:pt x="342" y="980"/>
                  </a:lnTo>
                  <a:lnTo>
                    <a:pt x="343" y="982"/>
                  </a:lnTo>
                  <a:lnTo>
                    <a:pt x="341" y="982"/>
                  </a:lnTo>
                  <a:lnTo>
                    <a:pt x="337" y="978"/>
                  </a:lnTo>
                  <a:lnTo>
                    <a:pt x="336" y="979"/>
                  </a:lnTo>
                  <a:lnTo>
                    <a:pt x="337" y="980"/>
                  </a:lnTo>
                  <a:lnTo>
                    <a:pt x="336" y="980"/>
                  </a:lnTo>
                  <a:lnTo>
                    <a:pt x="336" y="982"/>
                  </a:lnTo>
                  <a:lnTo>
                    <a:pt x="337" y="982"/>
                  </a:lnTo>
                  <a:lnTo>
                    <a:pt x="337" y="983"/>
                  </a:lnTo>
                  <a:lnTo>
                    <a:pt x="335" y="983"/>
                  </a:lnTo>
                  <a:lnTo>
                    <a:pt x="331" y="979"/>
                  </a:lnTo>
                  <a:lnTo>
                    <a:pt x="327" y="979"/>
                  </a:lnTo>
                  <a:lnTo>
                    <a:pt x="325" y="978"/>
                  </a:lnTo>
                  <a:lnTo>
                    <a:pt x="325" y="977"/>
                  </a:lnTo>
                  <a:lnTo>
                    <a:pt x="329" y="977"/>
                  </a:lnTo>
                  <a:lnTo>
                    <a:pt x="328" y="976"/>
                  </a:lnTo>
                  <a:lnTo>
                    <a:pt x="325" y="974"/>
                  </a:lnTo>
                  <a:lnTo>
                    <a:pt x="325" y="972"/>
                  </a:lnTo>
                  <a:lnTo>
                    <a:pt x="324" y="972"/>
                  </a:lnTo>
                  <a:lnTo>
                    <a:pt x="324" y="978"/>
                  </a:lnTo>
                  <a:lnTo>
                    <a:pt x="323" y="977"/>
                  </a:lnTo>
                  <a:lnTo>
                    <a:pt x="322" y="977"/>
                  </a:lnTo>
                  <a:lnTo>
                    <a:pt x="322" y="976"/>
                  </a:lnTo>
                  <a:lnTo>
                    <a:pt x="321" y="976"/>
                  </a:lnTo>
                  <a:lnTo>
                    <a:pt x="321" y="977"/>
                  </a:lnTo>
                  <a:lnTo>
                    <a:pt x="319" y="977"/>
                  </a:lnTo>
                  <a:lnTo>
                    <a:pt x="318" y="976"/>
                  </a:lnTo>
                  <a:lnTo>
                    <a:pt x="317" y="976"/>
                  </a:lnTo>
                  <a:lnTo>
                    <a:pt x="317" y="978"/>
                  </a:lnTo>
                  <a:lnTo>
                    <a:pt x="316" y="980"/>
                  </a:lnTo>
                  <a:lnTo>
                    <a:pt x="313" y="980"/>
                  </a:lnTo>
                  <a:lnTo>
                    <a:pt x="315" y="982"/>
                  </a:lnTo>
                  <a:lnTo>
                    <a:pt x="315" y="984"/>
                  </a:lnTo>
                  <a:lnTo>
                    <a:pt x="313" y="982"/>
                  </a:lnTo>
                  <a:lnTo>
                    <a:pt x="312" y="982"/>
                  </a:lnTo>
                  <a:lnTo>
                    <a:pt x="309" y="983"/>
                  </a:lnTo>
                  <a:lnTo>
                    <a:pt x="307" y="983"/>
                  </a:lnTo>
                  <a:lnTo>
                    <a:pt x="307" y="982"/>
                  </a:lnTo>
                  <a:lnTo>
                    <a:pt x="309" y="980"/>
                  </a:lnTo>
                  <a:lnTo>
                    <a:pt x="306" y="980"/>
                  </a:lnTo>
                  <a:lnTo>
                    <a:pt x="306" y="982"/>
                  </a:lnTo>
                  <a:lnTo>
                    <a:pt x="305" y="982"/>
                  </a:lnTo>
                  <a:lnTo>
                    <a:pt x="305" y="985"/>
                  </a:lnTo>
                  <a:lnTo>
                    <a:pt x="304" y="985"/>
                  </a:lnTo>
                  <a:lnTo>
                    <a:pt x="304" y="986"/>
                  </a:lnTo>
                  <a:lnTo>
                    <a:pt x="303" y="986"/>
                  </a:lnTo>
                  <a:lnTo>
                    <a:pt x="303" y="985"/>
                  </a:lnTo>
                  <a:lnTo>
                    <a:pt x="301" y="984"/>
                  </a:lnTo>
                  <a:lnTo>
                    <a:pt x="300" y="984"/>
                  </a:lnTo>
                  <a:lnTo>
                    <a:pt x="300" y="983"/>
                  </a:lnTo>
                  <a:lnTo>
                    <a:pt x="299" y="984"/>
                  </a:lnTo>
                  <a:lnTo>
                    <a:pt x="298" y="984"/>
                  </a:lnTo>
                  <a:lnTo>
                    <a:pt x="298" y="985"/>
                  </a:lnTo>
                  <a:lnTo>
                    <a:pt x="297" y="985"/>
                  </a:lnTo>
                  <a:lnTo>
                    <a:pt x="297" y="984"/>
                  </a:lnTo>
                  <a:lnTo>
                    <a:pt x="294" y="982"/>
                  </a:lnTo>
                  <a:lnTo>
                    <a:pt x="294" y="979"/>
                  </a:lnTo>
                  <a:lnTo>
                    <a:pt x="296" y="979"/>
                  </a:lnTo>
                  <a:lnTo>
                    <a:pt x="297" y="978"/>
                  </a:lnTo>
                  <a:lnTo>
                    <a:pt x="298" y="976"/>
                  </a:lnTo>
                  <a:lnTo>
                    <a:pt x="298" y="972"/>
                  </a:lnTo>
                  <a:lnTo>
                    <a:pt x="300" y="970"/>
                  </a:lnTo>
                  <a:lnTo>
                    <a:pt x="301" y="970"/>
                  </a:lnTo>
                  <a:lnTo>
                    <a:pt x="306" y="973"/>
                  </a:lnTo>
                  <a:lnTo>
                    <a:pt x="305" y="970"/>
                  </a:lnTo>
                  <a:lnTo>
                    <a:pt x="304" y="967"/>
                  </a:lnTo>
                  <a:lnTo>
                    <a:pt x="301" y="966"/>
                  </a:lnTo>
                  <a:lnTo>
                    <a:pt x="299" y="968"/>
                  </a:lnTo>
                  <a:lnTo>
                    <a:pt x="297" y="972"/>
                  </a:lnTo>
                  <a:lnTo>
                    <a:pt x="293" y="979"/>
                  </a:lnTo>
                  <a:lnTo>
                    <a:pt x="293" y="982"/>
                  </a:lnTo>
                  <a:lnTo>
                    <a:pt x="294" y="984"/>
                  </a:lnTo>
                  <a:lnTo>
                    <a:pt x="293" y="985"/>
                  </a:lnTo>
                  <a:lnTo>
                    <a:pt x="293" y="986"/>
                  </a:lnTo>
                  <a:lnTo>
                    <a:pt x="292" y="986"/>
                  </a:lnTo>
                  <a:lnTo>
                    <a:pt x="292" y="989"/>
                  </a:lnTo>
                  <a:lnTo>
                    <a:pt x="290" y="986"/>
                  </a:lnTo>
                  <a:lnTo>
                    <a:pt x="290" y="989"/>
                  </a:lnTo>
                  <a:lnTo>
                    <a:pt x="288" y="989"/>
                  </a:lnTo>
                  <a:lnTo>
                    <a:pt x="288" y="990"/>
                  </a:lnTo>
                  <a:lnTo>
                    <a:pt x="287" y="989"/>
                  </a:lnTo>
                  <a:lnTo>
                    <a:pt x="287" y="988"/>
                  </a:lnTo>
                  <a:lnTo>
                    <a:pt x="286" y="986"/>
                  </a:lnTo>
                  <a:lnTo>
                    <a:pt x="286" y="985"/>
                  </a:lnTo>
                  <a:lnTo>
                    <a:pt x="285" y="984"/>
                  </a:lnTo>
                  <a:lnTo>
                    <a:pt x="284" y="984"/>
                  </a:lnTo>
                  <a:lnTo>
                    <a:pt x="284" y="986"/>
                  </a:lnTo>
                  <a:lnTo>
                    <a:pt x="286" y="988"/>
                  </a:lnTo>
                  <a:lnTo>
                    <a:pt x="280" y="988"/>
                  </a:lnTo>
                  <a:lnTo>
                    <a:pt x="278" y="986"/>
                  </a:lnTo>
                  <a:lnTo>
                    <a:pt x="272" y="980"/>
                  </a:lnTo>
                  <a:lnTo>
                    <a:pt x="271" y="980"/>
                  </a:lnTo>
                  <a:lnTo>
                    <a:pt x="271" y="982"/>
                  </a:lnTo>
                  <a:lnTo>
                    <a:pt x="273" y="983"/>
                  </a:lnTo>
                  <a:lnTo>
                    <a:pt x="275" y="985"/>
                  </a:lnTo>
                  <a:lnTo>
                    <a:pt x="275" y="988"/>
                  </a:lnTo>
                  <a:lnTo>
                    <a:pt x="274" y="988"/>
                  </a:lnTo>
                  <a:lnTo>
                    <a:pt x="274" y="989"/>
                  </a:lnTo>
                  <a:lnTo>
                    <a:pt x="279" y="994"/>
                  </a:lnTo>
                  <a:lnTo>
                    <a:pt x="279" y="995"/>
                  </a:lnTo>
                  <a:lnTo>
                    <a:pt x="278" y="996"/>
                  </a:lnTo>
                  <a:lnTo>
                    <a:pt x="275" y="996"/>
                  </a:lnTo>
                  <a:lnTo>
                    <a:pt x="275" y="995"/>
                  </a:lnTo>
                  <a:lnTo>
                    <a:pt x="274" y="992"/>
                  </a:lnTo>
                  <a:lnTo>
                    <a:pt x="274" y="991"/>
                  </a:lnTo>
                  <a:lnTo>
                    <a:pt x="272" y="991"/>
                  </a:lnTo>
                  <a:lnTo>
                    <a:pt x="268" y="988"/>
                  </a:lnTo>
                  <a:lnTo>
                    <a:pt x="267" y="988"/>
                  </a:lnTo>
                  <a:lnTo>
                    <a:pt x="269" y="990"/>
                  </a:lnTo>
                  <a:lnTo>
                    <a:pt x="269" y="991"/>
                  </a:lnTo>
                  <a:lnTo>
                    <a:pt x="271" y="991"/>
                  </a:lnTo>
                  <a:lnTo>
                    <a:pt x="271" y="994"/>
                  </a:lnTo>
                  <a:lnTo>
                    <a:pt x="269" y="995"/>
                  </a:lnTo>
                  <a:lnTo>
                    <a:pt x="269" y="997"/>
                  </a:lnTo>
                  <a:lnTo>
                    <a:pt x="271" y="999"/>
                  </a:lnTo>
                  <a:lnTo>
                    <a:pt x="271" y="1001"/>
                  </a:lnTo>
                  <a:lnTo>
                    <a:pt x="269" y="1001"/>
                  </a:lnTo>
                  <a:lnTo>
                    <a:pt x="268" y="999"/>
                  </a:lnTo>
                  <a:lnTo>
                    <a:pt x="268" y="998"/>
                  </a:lnTo>
                  <a:lnTo>
                    <a:pt x="267" y="997"/>
                  </a:lnTo>
                  <a:lnTo>
                    <a:pt x="266" y="997"/>
                  </a:lnTo>
                  <a:lnTo>
                    <a:pt x="265" y="995"/>
                  </a:lnTo>
                  <a:lnTo>
                    <a:pt x="263" y="995"/>
                  </a:lnTo>
                  <a:lnTo>
                    <a:pt x="263" y="997"/>
                  </a:lnTo>
                  <a:lnTo>
                    <a:pt x="265" y="998"/>
                  </a:lnTo>
                  <a:lnTo>
                    <a:pt x="267" y="999"/>
                  </a:lnTo>
                  <a:lnTo>
                    <a:pt x="265" y="1001"/>
                  </a:lnTo>
                  <a:lnTo>
                    <a:pt x="263" y="1002"/>
                  </a:lnTo>
                  <a:lnTo>
                    <a:pt x="262" y="1001"/>
                  </a:lnTo>
                  <a:lnTo>
                    <a:pt x="260" y="997"/>
                  </a:lnTo>
                  <a:lnTo>
                    <a:pt x="259" y="996"/>
                  </a:lnTo>
                  <a:lnTo>
                    <a:pt x="259" y="995"/>
                  </a:lnTo>
                  <a:lnTo>
                    <a:pt x="260" y="995"/>
                  </a:lnTo>
                  <a:lnTo>
                    <a:pt x="260" y="994"/>
                  </a:lnTo>
                  <a:lnTo>
                    <a:pt x="259" y="994"/>
                  </a:lnTo>
                  <a:lnTo>
                    <a:pt x="259" y="992"/>
                  </a:lnTo>
                  <a:lnTo>
                    <a:pt x="261" y="992"/>
                  </a:lnTo>
                  <a:lnTo>
                    <a:pt x="261" y="991"/>
                  </a:lnTo>
                  <a:lnTo>
                    <a:pt x="259" y="991"/>
                  </a:lnTo>
                  <a:lnTo>
                    <a:pt x="259" y="992"/>
                  </a:lnTo>
                  <a:lnTo>
                    <a:pt x="257" y="994"/>
                  </a:lnTo>
                  <a:lnTo>
                    <a:pt x="254" y="994"/>
                  </a:lnTo>
                  <a:lnTo>
                    <a:pt x="254" y="995"/>
                  </a:lnTo>
                  <a:lnTo>
                    <a:pt x="255" y="995"/>
                  </a:lnTo>
                  <a:lnTo>
                    <a:pt x="255" y="998"/>
                  </a:lnTo>
                  <a:lnTo>
                    <a:pt x="254" y="998"/>
                  </a:lnTo>
                  <a:lnTo>
                    <a:pt x="254" y="1001"/>
                  </a:lnTo>
                  <a:lnTo>
                    <a:pt x="247" y="1001"/>
                  </a:lnTo>
                  <a:lnTo>
                    <a:pt x="247" y="999"/>
                  </a:lnTo>
                  <a:lnTo>
                    <a:pt x="245" y="998"/>
                  </a:lnTo>
                  <a:lnTo>
                    <a:pt x="245" y="1001"/>
                  </a:lnTo>
                  <a:lnTo>
                    <a:pt x="240" y="1001"/>
                  </a:lnTo>
                  <a:lnTo>
                    <a:pt x="240" y="1003"/>
                  </a:lnTo>
                  <a:lnTo>
                    <a:pt x="238" y="1002"/>
                  </a:lnTo>
                  <a:lnTo>
                    <a:pt x="238" y="1003"/>
                  </a:lnTo>
                  <a:lnTo>
                    <a:pt x="240" y="1004"/>
                  </a:lnTo>
                  <a:lnTo>
                    <a:pt x="240" y="1007"/>
                  </a:lnTo>
                  <a:lnTo>
                    <a:pt x="236" y="1007"/>
                  </a:lnTo>
                  <a:lnTo>
                    <a:pt x="236" y="1005"/>
                  </a:lnTo>
                  <a:lnTo>
                    <a:pt x="234" y="1008"/>
                  </a:lnTo>
                  <a:lnTo>
                    <a:pt x="235" y="1008"/>
                  </a:lnTo>
                  <a:lnTo>
                    <a:pt x="235" y="1009"/>
                  </a:lnTo>
                  <a:lnTo>
                    <a:pt x="232" y="1009"/>
                  </a:lnTo>
                  <a:lnTo>
                    <a:pt x="231" y="1008"/>
                  </a:lnTo>
                  <a:lnTo>
                    <a:pt x="232" y="1008"/>
                  </a:lnTo>
                  <a:lnTo>
                    <a:pt x="232" y="1004"/>
                  </a:lnTo>
                  <a:lnTo>
                    <a:pt x="231" y="1004"/>
                  </a:lnTo>
                  <a:lnTo>
                    <a:pt x="231" y="1005"/>
                  </a:lnTo>
                  <a:lnTo>
                    <a:pt x="230" y="1009"/>
                  </a:lnTo>
                  <a:lnTo>
                    <a:pt x="230" y="1010"/>
                  </a:lnTo>
                  <a:lnTo>
                    <a:pt x="225" y="1010"/>
                  </a:lnTo>
                  <a:lnTo>
                    <a:pt x="225" y="1009"/>
                  </a:lnTo>
                  <a:lnTo>
                    <a:pt x="226" y="1008"/>
                  </a:lnTo>
                  <a:lnTo>
                    <a:pt x="226" y="1007"/>
                  </a:lnTo>
                  <a:lnTo>
                    <a:pt x="225" y="1005"/>
                  </a:lnTo>
                  <a:lnTo>
                    <a:pt x="224" y="1005"/>
                  </a:lnTo>
                  <a:lnTo>
                    <a:pt x="224" y="1009"/>
                  </a:lnTo>
                  <a:lnTo>
                    <a:pt x="223" y="1009"/>
                  </a:lnTo>
                  <a:lnTo>
                    <a:pt x="222" y="1010"/>
                  </a:lnTo>
                  <a:lnTo>
                    <a:pt x="218" y="1010"/>
                  </a:lnTo>
                  <a:lnTo>
                    <a:pt x="218" y="1014"/>
                  </a:lnTo>
                  <a:lnTo>
                    <a:pt x="217" y="1014"/>
                  </a:lnTo>
                  <a:lnTo>
                    <a:pt x="217" y="1011"/>
                  </a:lnTo>
                  <a:lnTo>
                    <a:pt x="216" y="1010"/>
                  </a:lnTo>
                  <a:lnTo>
                    <a:pt x="213" y="1009"/>
                  </a:lnTo>
                  <a:lnTo>
                    <a:pt x="212" y="1009"/>
                  </a:lnTo>
                  <a:lnTo>
                    <a:pt x="213" y="1010"/>
                  </a:lnTo>
                  <a:lnTo>
                    <a:pt x="214" y="1010"/>
                  </a:lnTo>
                  <a:lnTo>
                    <a:pt x="214" y="1013"/>
                  </a:lnTo>
                  <a:lnTo>
                    <a:pt x="213" y="1013"/>
                  </a:lnTo>
                  <a:lnTo>
                    <a:pt x="212" y="1014"/>
                  </a:lnTo>
                  <a:lnTo>
                    <a:pt x="212" y="1015"/>
                  </a:lnTo>
                  <a:lnTo>
                    <a:pt x="214" y="1014"/>
                  </a:lnTo>
                  <a:lnTo>
                    <a:pt x="214" y="1015"/>
                  </a:lnTo>
                  <a:lnTo>
                    <a:pt x="213" y="1015"/>
                  </a:lnTo>
                  <a:lnTo>
                    <a:pt x="214" y="1016"/>
                  </a:lnTo>
                  <a:lnTo>
                    <a:pt x="210" y="1021"/>
                  </a:lnTo>
                  <a:lnTo>
                    <a:pt x="210" y="1022"/>
                  </a:lnTo>
                  <a:lnTo>
                    <a:pt x="207" y="1022"/>
                  </a:lnTo>
                  <a:lnTo>
                    <a:pt x="207" y="1021"/>
                  </a:lnTo>
                  <a:lnTo>
                    <a:pt x="209" y="1019"/>
                  </a:lnTo>
                  <a:lnTo>
                    <a:pt x="209" y="1017"/>
                  </a:lnTo>
                  <a:lnTo>
                    <a:pt x="205" y="1021"/>
                  </a:lnTo>
                  <a:lnTo>
                    <a:pt x="205" y="1020"/>
                  </a:lnTo>
                  <a:lnTo>
                    <a:pt x="203" y="1022"/>
                  </a:lnTo>
                  <a:lnTo>
                    <a:pt x="203" y="1021"/>
                  </a:lnTo>
                  <a:lnTo>
                    <a:pt x="205" y="1019"/>
                  </a:lnTo>
                  <a:lnTo>
                    <a:pt x="205" y="1015"/>
                  </a:lnTo>
                  <a:lnTo>
                    <a:pt x="203" y="1015"/>
                  </a:lnTo>
                  <a:lnTo>
                    <a:pt x="203" y="1016"/>
                  </a:lnTo>
                  <a:lnTo>
                    <a:pt x="201" y="1016"/>
                  </a:lnTo>
                  <a:lnTo>
                    <a:pt x="201" y="1017"/>
                  </a:lnTo>
                  <a:lnTo>
                    <a:pt x="200" y="1019"/>
                  </a:lnTo>
                  <a:lnTo>
                    <a:pt x="198" y="1017"/>
                  </a:lnTo>
                  <a:lnTo>
                    <a:pt x="197" y="1017"/>
                  </a:lnTo>
                  <a:lnTo>
                    <a:pt x="197" y="1019"/>
                  </a:lnTo>
                  <a:lnTo>
                    <a:pt x="198" y="1020"/>
                  </a:lnTo>
                  <a:lnTo>
                    <a:pt x="195" y="1020"/>
                  </a:lnTo>
                  <a:lnTo>
                    <a:pt x="194" y="1019"/>
                  </a:lnTo>
                  <a:lnTo>
                    <a:pt x="192" y="1020"/>
                  </a:lnTo>
                  <a:lnTo>
                    <a:pt x="191" y="1021"/>
                  </a:lnTo>
                  <a:lnTo>
                    <a:pt x="189" y="1021"/>
                  </a:lnTo>
                  <a:lnTo>
                    <a:pt x="189" y="1020"/>
                  </a:lnTo>
                  <a:lnTo>
                    <a:pt x="191" y="1019"/>
                  </a:lnTo>
                  <a:lnTo>
                    <a:pt x="189" y="1019"/>
                  </a:lnTo>
                  <a:lnTo>
                    <a:pt x="188" y="1020"/>
                  </a:lnTo>
                  <a:lnTo>
                    <a:pt x="188" y="1021"/>
                  </a:lnTo>
                  <a:lnTo>
                    <a:pt x="187" y="1021"/>
                  </a:lnTo>
                  <a:lnTo>
                    <a:pt x="187" y="1022"/>
                  </a:lnTo>
                  <a:lnTo>
                    <a:pt x="185" y="1022"/>
                  </a:lnTo>
                  <a:lnTo>
                    <a:pt x="181" y="1026"/>
                  </a:lnTo>
                  <a:lnTo>
                    <a:pt x="180" y="1025"/>
                  </a:lnTo>
                  <a:lnTo>
                    <a:pt x="173" y="1026"/>
                  </a:lnTo>
                  <a:lnTo>
                    <a:pt x="173" y="1025"/>
                  </a:lnTo>
                  <a:lnTo>
                    <a:pt x="172" y="1025"/>
                  </a:lnTo>
                  <a:lnTo>
                    <a:pt x="172" y="1023"/>
                  </a:lnTo>
                  <a:lnTo>
                    <a:pt x="168" y="1025"/>
                  </a:lnTo>
                  <a:lnTo>
                    <a:pt x="167" y="1026"/>
                  </a:lnTo>
                  <a:lnTo>
                    <a:pt x="166" y="1026"/>
                  </a:lnTo>
                  <a:lnTo>
                    <a:pt x="166" y="1025"/>
                  </a:lnTo>
                  <a:lnTo>
                    <a:pt x="168" y="1021"/>
                  </a:lnTo>
                  <a:lnTo>
                    <a:pt x="168" y="1020"/>
                  </a:lnTo>
                  <a:lnTo>
                    <a:pt x="170" y="1020"/>
                  </a:lnTo>
                  <a:lnTo>
                    <a:pt x="170" y="1015"/>
                  </a:lnTo>
                  <a:lnTo>
                    <a:pt x="169" y="1016"/>
                  </a:lnTo>
                  <a:lnTo>
                    <a:pt x="168" y="1016"/>
                  </a:lnTo>
                  <a:lnTo>
                    <a:pt x="168" y="1019"/>
                  </a:lnTo>
                  <a:lnTo>
                    <a:pt x="167" y="1019"/>
                  </a:lnTo>
                  <a:lnTo>
                    <a:pt x="167" y="1020"/>
                  </a:lnTo>
                  <a:lnTo>
                    <a:pt x="166" y="1021"/>
                  </a:lnTo>
                  <a:lnTo>
                    <a:pt x="166" y="1023"/>
                  </a:lnTo>
                  <a:lnTo>
                    <a:pt x="164" y="1023"/>
                  </a:lnTo>
                  <a:lnTo>
                    <a:pt x="164" y="1025"/>
                  </a:lnTo>
                  <a:lnTo>
                    <a:pt x="163" y="1027"/>
                  </a:lnTo>
                  <a:lnTo>
                    <a:pt x="161" y="1028"/>
                  </a:lnTo>
                  <a:lnTo>
                    <a:pt x="157" y="1031"/>
                  </a:lnTo>
                  <a:lnTo>
                    <a:pt x="157" y="1034"/>
                  </a:lnTo>
                  <a:lnTo>
                    <a:pt x="158" y="1034"/>
                  </a:lnTo>
                  <a:lnTo>
                    <a:pt x="158" y="1035"/>
                  </a:lnTo>
                  <a:lnTo>
                    <a:pt x="150" y="1036"/>
                  </a:lnTo>
                  <a:lnTo>
                    <a:pt x="147" y="1036"/>
                  </a:lnTo>
                  <a:lnTo>
                    <a:pt x="145" y="1038"/>
                  </a:lnTo>
                  <a:lnTo>
                    <a:pt x="143" y="1038"/>
                  </a:lnTo>
                  <a:lnTo>
                    <a:pt x="143" y="1036"/>
                  </a:lnTo>
                  <a:lnTo>
                    <a:pt x="145" y="1034"/>
                  </a:lnTo>
                  <a:lnTo>
                    <a:pt x="147" y="1034"/>
                  </a:lnTo>
                  <a:lnTo>
                    <a:pt x="153" y="1032"/>
                  </a:lnTo>
                  <a:lnTo>
                    <a:pt x="155" y="1032"/>
                  </a:lnTo>
                  <a:lnTo>
                    <a:pt x="154" y="1029"/>
                  </a:lnTo>
                  <a:lnTo>
                    <a:pt x="157" y="1029"/>
                  </a:lnTo>
                  <a:lnTo>
                    <a:pt x="157" y="1028"/>
                  </a:lnTo>
                  <a:lnTo>
                    <a:pt x="160" y="1026"/>
                  </a:lnTo>
                  <a:lnTo>
                    <a:pt x="161" y="1023"/>
                  </a:lnTo>
                  <a:lnTo>
                    <a:pt x="161" y="1020"/>
                  </a:lnTo>
                  <a:lnTo>
                    <a:pt x="157" y="1026"/>
                  </a:lnTo>
                  <a:lnTo>
                    <a:pt x="157" y="1028"/>
                  </a:lnTo>
                  <a:lnTo>
                    <a:pt x="156" y="1028"/>
                  </a:lnTo>
                  <a:lnTo>
                    <a:pt x="156" y="1026"/>
                  </a:lnTo>
                  <a:lnTo>
                    <a:pt x="155" y="1026"/>
                  </a:lnTo>
                  <a:lnTo>
                    <a:pt x="155" y="1027"/>
                  </a:lnTo>
                  <a:lnTo>
                    <a:pt x="153" y="1027"/>
                  </a:lnTo>
                  <a:lnTo>
                    <a:pt x="153" y="1028"/>
                  </a:lnTo>
                  <a:lnTo>
                    <a:pt x="151" y="1028"/>
                  </a:lnTo>
                  <a:lnTo>
                    <a:pt x="151" y="1027"/>
                  </a:lnTo>
                  <a:lnTo>
                    <a:pt x="153" y="1025"/>
                  </a:lnTo>
                  <a:lnTo>
                    <a:pt x="153" y="1023"/>
                  </a:lnTo>
                  <a:lnTo>
                    <a:pt x="156" y="1022"/>
                  </a:lnTo>
                  <a:lnTo>
                    <a:pt x="156" y="1021"/>
                  </a:lnTo>
                  <a:lnTo>
                    <a:pt x="157" y="1019"/>
                  </a:lnTo>
                  <a:lnTo>
                    <a:pt x="158" y="1019"/>
                  </a:lnTo>
                  <a:lnTo>
                    <a:pt x="156" y="1017"/>
                  </a:lnTo>
                  <a:lnTo>
                    <a:pt x="151" y="1019"/>
                  </a:lnTo>
                  <a:lnTo>
                    <a:pt x="149" y="1019"/>
                  </a:lnTo>
                  <a:lnTo>
                    <a:pt x="148" y="1017"/>
                  </a:lnTo>
                  <a:lnTo>
                    <a:pt x="148" y="1016"/>
                  </a:lnTo>
                  <a:lnTo>
                    <a:pt x="147" y="1015"/>
                  </a:lnTo>
                  <a:lnTo>
                    <a:pt x="148" y="1014"/>
                  </a:lnTo>
                  <a:lnTo>
                    <a:pt x="149" y="1011"/>
                  </a:lnTo>
                  <a:lnTo>
                    <a:pt x="149" y="1010"/>
                  </a:lnTo>
                  <a:lnTo>
                    <a:pt x="148" y="1011"/>
                  </a:lnTo>
                  <a:lnTo>
                    <a:pt x="148" y="1013"/>
                  </a:lnTo>
                  <a:lnTo>
                    <a:pt x="147" y="1014"/>
                  </a:lnTo>
                  <a:lnTo>
                    <a:pt x="147" y="1013"/>
                  </a:lnTo>
                  <a:lnTo>
                    <a:pt x="145" y="1011"/>
                  </a:lnTo>
                  <a:lnTo>
                    <a:pt x="143" y="1010"/>
                  </a:lnTo>
                  <a:lnTo>
                    <a:pt x="143" y="1009"/>
                  </a:lnTo>
                  <a:lnTo>
                    <a:pt x="142" y="1009"/>
                  </a:lnTo>
                  <a:lnTo>
                    <a:pt x="143" y="1008"/>
                  </a:lnTo>
                  <a:lnTo>
                    <a:pt x="142" y="1007"/>
                  </a:lnTo>
                  <a:lnTo>
                    <a:pt x="144" y="1002"/>
                  </a:lnTo>
                  <a:lnTo>
                    <a:pt x="149" y="997"/>
                  </a:lnTo>
                  <a:lnTo>
                    <a:pt x="149" y="994"/>
                  </a:lnTo>
                  <a:lnTo>
                    <a:pt x="150" y="994"/>
                  </a:lnTo>
                  <a:lnTo>
                    <a:pt x="151" y="992"/>
                  </a:lnTo>
                  <a:lnTo>
                    <a:pt x="150" y="991"/>
                  </a:lnTo>
                  <a:lnTo>
                    <a:pt x="149" y="992"/>
                  </a:lnTo>
                  <a:lnTo>
                    <a:pt x="148" y="995"/>
                  </a:lnTo>
                  <a:lnTo>
                    <a:pt x="148" y="996"/>
                  </a:lnTo>
                  <a:lnTo>
                    <a:pt x="145" y="995"/>
                  </a:lnTo>
                  <a:lnTo>
                    <a:pt x="142" y="996"/>
                  </a:lnTo>
                  <a:lnTo>
                    <a:pt x="136" y="1002"/>
                  </a:lnTo>
                  <a:lnTo>
                    <a:pt x="131" y="1003"/>
                  </a:lnTo>
                  <a:lnTo>
                    <a:pt x="129" y="1004"/>
                  </a:lnTo>
                  <a:lnTo>
                    <a:pt x="127" y="1004"/>
                  </a:lnTo>
                  <a:lnTo>
                    <a:pt x="130" y="1002"/>
                  </a:lnTo>
                  <a:lnTo>
                    <a:pt x="129" y="1002"/>
                  </a:lnTo>
                  <a:lnTo>
                    <a:pt x="130" y="999"/>
                  </a:lnTo>
                  <a:lnTo>
                    <a:pt x="131" y="999"/>
                  </a:lnTo>
                  <a:lnTo>
                    <a:pt x="132" y="998"/>
                  </a:lnTo>
                  <a:lnTo>
                    <a:pt x="130" y="998"/>
                  </a:lnTo>
                  <a:lnTo>
                    <a:pt x="130" y="999"/>
                  </a:lnTo>
                  <a:lnTo>
                    <a:pt x="127" y="1001"/>
                  </a:lnTo>
                  <a:lnTo>
                    <a:pt x="124" y="1001"/>
                  </a:lnTo>
                  <a:lnTo>
                    <a:pt x="125" y="999"/>
                  </a:lnTo>
                  <a:lnTo>
                    <a:pt x="125" y="998"/>
                  </a:lnTo>
                  <a:lnTo>
                    <a:pt x="126" y="997"/>
                  </a:lnTo>
                  <a:lnTo>
                    <a:pt x="126" y="996"/>
                  </a:lnTo>
                  <a:lnTo>
                    <a:pt x="129" y="994"/>
                  </a:lnTo>
                  <a:lnTo>
                    <a:pt x="130" y="991"/>
                  </a:lnTo>
                  <a:lnTo>
                    <a:pt x="132" y="989"/>
                  </a:lnTo>
                  <a:lnTo>
                    <a:pt x="131" y="988"/>
                  </a:lnTo>
                  <a:lnTo>
                    <a:pt x="130" y="990"/>
                  </a:lnTo>
                  <a:lnTo>
                    <a:pt x="125" y="990"/>
                  </a:lnTo>
                  <a:lnTo>
                    <a:pt x="125" y="988"/>
                  </a:lnTo>
                  <a:lnTo>
                    <a:pt x="119" y="990"/>
                  </a:lnTo>
                  <a:lnTo>
                    <a:pt x="118" y="990"/>
                  </a:lnTo>
                  <a:lnTo>
                    <a:pt x="113" y="985"/>
                  </a:lnTo>
                  <a:lnTo>
                    <a:pt x="110" y="985"/>
                  </a:lnTo>
                  <a:lnTo>
                    <a:pt x="110" y="983"/>
                  </a:lnTo>
                  <a:lnTo>
                    <a:pt x="108" y="984"/>
                  </a:lnTo>
                  <a:lnTo>
                    <a:pt x="108" y="985"/>
                  </a:lnTo>
                  <a:lnTo>
                    <a:pt x="107" y="985"/>
                  </a:lnTo>
                  <a:lnTo>
                    <a:pt x="106" y="983"/>
                  </a:lnTo>
                  <a:lnTo>
                    <a:pt x="106" y="982"/>
                  </a:lnTo>
                  <a:lnTo>
                    <a:pt x="105" y="982"/>
                  </a:lnTo>
                  <a:lnTo>
                    <a:pt x="105" y="980"/>
                  </a:lnTo>
                  <a:lnTo>
                    <a:pt x="102" y="980"/>
                  </a:lnTo>
                  <a:lnTo>
                    <a:pt x="102" y="977"/>
                  </a:lnTo>
                  <a:lnTo>
                    <a:pt x="99" y="977"/>
                  </a:lnTo>
                  <a:lnTo>
                    <a:pt x="99" y="979"/>
                  </a:lnTo>
                  <a:lnTo>
                    <a:pt x="100" y="982"/>
                  </a:lnTo>
                  <a:lnTo>
                    <a:pt x="98" y="980"/>
                  </a:lnTo>
                  <a:lnTo>
                    <a:pt x="96" y="980"/>
                  </a:lnTo>
                  <a:lnTo>
                    <a:pt x="96" y="973"/>
                  </a:lnTo>
                  <a:lnTo>
                    <a:pt x="98" y="972"/>
                  </a:lnTo>
                  <a:lnTo>
                    <a:pt x="99" y="972"/>
                  </a:lnTo>
                  <a:lnTo>
                    <a:pt x="98" y="971"/>
                  </a:lnTo>
                  <a:lnTo>
                    <a:pt x="98" y="970"/>
                  </a:lnTo>
                  <a:lnTo>
                    <a:pt x="99" y="968"/>
                  </a:lnTo>
                  <a:lnTo>
                    <a:pt x="95" y="971"/>
                  </a:lnTo>
                  <a:lnTo>
                    <a:pt x="95" y="972"/>
                  </a:lnTo>
                  <a:lnTo>
                    <a:pt x="94" y="972"/>
                  </a:lnTo>
                  <a:lnTo>
                    <a:pt x="92" y="973"/>
                  </a:lnTo>
                  <a:lnTo>
                    <a:pt x="91" y="973"/>
                  </a:lnTo>
                  <a:lnTo>
                    <a:pt x="91" y="974"/>
                  </a:lnTo>
                  <a:lnTo>
                    <a:pt x="92" y="976"/>
                  </a:lnTo>
                  <a:lnTo>
                    <a:pt x="91" y="977"/>
                  </a:lnTo>
                  <a:lnTo>
                    <a:pt x="91" y="979"/>
                  </a:lnTo>
                  <a:lnTo>
                    <a:pt x="89" y="980"/>
                  </a:lnTo>
                  <a:lnTo>
                    <a:pt x="87" y="980"/>
                  </a:lnTo>
                  <a:lnTo>
                    <a:pt x="88" y="979"/>
                  </a:lnTo>
                  <a:lnTo>
                    <a:pt x="87" y="977"/>
                  </a:lnTo>
                  <a:lnTo>
                    <a:pt x="85" y="973"/>
                  </a:lnTo>
                  <a:lnTo>
                    <a:pt x="81" y="973"/>
                  </a:lnTo>
                  <a:lnTo>
                    <a:pt x="81" y="970"/>
                  </a:lnTo>
                  <a:lnTo>
                    <a:pt x="82" y="971"/>
                  </a:lnTo>
                  <a:lnTo>
                    <a:pt x="82" y="970"/>
                  </a:lnTo>
                  <a:lnTo>
                    <a:pt x="80" y="967"/>
                  </a:lnTo>
                  <a:lnTo>
                    <a:pt x="79" y="967"/>
                  </a:lnTo>
                  <a:lnTo>
                    <a:pt x="79" y="965"/>
                  </a:lnTo>
                  <a:lnTo>
                    <a:pt x="77" y="964"/>
                  </a:lnTo>
                  <a:lnTo>
                    <a:pt x="77" y="962"/>
                  </a:lnTo>
                  <a:lnTo>
                    <a:pt x="81" y="964"/>
                  </a:lnTo>
                  <a:lnTo>
                    <a:pt x="82" y="962"/>
                  </a:lnTo>
                  <a:lnTo>
                    <a:pt x="81" y="962"/>
                  </a:lnTo>
                  <a:lnTo>
                    <a:pt x="81" y="960"/>
                  </a:lnTo>
                  <a:lnTo>
                    <a:pt x="82" y="960"/>
                  </a:lnTo>
                  <a:lnTo>
                    <a:pt x="82" y="959"/>
                  </a:lnTo>
                  <a:lnTo>
                    <a:pt x="80" y="959"/>
                  </a:lnTo>
                  <a:lnTo>
                    <a:pt x="80" y="956"/>
                  </a:lnTo>
                  <a:lnTo>
                    <a:pt x="81" y="956"/>
                  </a:lnTo>
                  <a:lnTo>
                    <a:pt x="80" y="955"/>
                  </a:lnTo>
                  <a:lnTo>
                    <a:pt x="79" y="955"/>
                  </a:lnTo>
                  <a:lnTo>
                    <a:pt x="79" y="952"/>
                  </a:lnTo>
                  <a:lnTo>
                    <a:pt x="77" y="953"/>
                  </a:lnTo>
                  <a:lnTo>
                    <a:pt x="77" y="952"/>
                  </a:lnTo>
                  <a:lnTo>
                    <a:pt x="76" y="951"/>
                  </a:lnTo>
                  <a:lnTo>
                    <a:pt x="77" y="949"/>
                  </a:lnTo>
                  <a:lnTo>
                    <a:pt x="76" y="948"/>
                  </a:lnTo>
                  <a:lnTo>
                    <a:pt x="80" y="948"/>
                  </a:lnTo>
                  <a:lnTo>
                    <a:pt x="81" y="947"/>
                  </a:lnTo>
                  <a:lnTo>
                    <a:pt x="79" y="947"/>
                  </a:lnTo>
                  <a:lnTo>
                    <a:pt x="79" y="946"/>
                  </a:lnTo>
                  <a:lnTo>
                    <a:pt x="77" y="945"/>
                  </a:lnTo>
                  <a:lnTo>
                    <a:pt x="79" y="945"/>
                  </a:lnTo>
                  <a:lnTo>
                    <a:pt x="79" y="943"/>
                  </a:lnTo>
                  <a:lnTo>
                    <a:pt x="80" y="943"/>
                  </a:lnTo>
                  <a:lnTo>
                    <a:pt x="80" y="945"/>
                  </a:lnTo>
                  <a:lnTo>
                    <a:pt x="81" y="945"/>
                  </a:lnTo>
                  <a:lnTo>
                    <a:pt x="81" y="942"/>
                  </a:lnTo>
                  <a:lnTo>
                    <a:pt x="80" y="942"/>
                  </a:lnTo>
                  <a:lnTo>
                    <a:pt x="80" y="941"/>
                  </a:lnTo>
                  <a:lnTo>
                    <a:pt x="79" y="941"/>
                  </a:lnTo>
                  <a:lnTo>
                    <a:pt x="79" y="940"/>
                  </a:lnTo>
                  <a:lnTo>
                    <a:pt x="77" y="936"/>
                  </a:lnTo>
                  <a:lnTo>
                    <a:pt x="76" y="935"/>
                  </a:lnTo>
                  <a:lnTo>
                    <a:pt x="77" y="934"/>
                  </a:lnTo>
                  <a:lnTo>
                    <a:pt x="75" y="931"/>
                  </a:lnTo>
                  <a:lnTo>
                    <a:pt x="76" y="931"/>
                  </a:lnTo>
                  <a:lnTo>
                    <a:pt x="79" y="933"/>
                  </a:lnTo>
                  <a:lnTo>
                    <a:pt x="80" y="933"/>
                  </a:lnTo>
                  <a:lnTo>
                    <a:pt x="80" y="931"/>
                  </a:lnTo>
                  <a:lnTo>
                    <a:pt x="79" y="931"/>
                  </a:lnTo>
                  <a:lnTo>
                    <a:pt x="80" y="930"/>
                  </a:lnTo>
                  <a:lnTo>
                    <a:pt x="82" y="931"/>
                  </a:lnTo>
                  <a:lnTo>
                    <a:pt x="83" y="931"/>
                  </a:lnTo>
                  <a:lnTo>
                    <a:pt x="82" y="930"/>
                  </a:lnTo>
                  <a:lnTo>
                    <a:pt x="82" y="921"/>
                  </a:lnTo>
                  <a:lnTo>
                    <a:pt x="85" y="921"/>
                  </a:lnTo>
                  <a:lnTo>
                    <a:pt x="85" y="919"/>
                  </a:lnTo>
                  <a:lnTo>
                    <a:pt x="83" y="919"/>
                  </a:lnTo>
                  <a:lnTo>
                    <a:pt x="85" y="918"/>
                  </a:lnTo>
                  <a:lnTo>
                    <a:pt x="87" y="918"/>
                  </a:lnTo>
                  <a:lnTo>
                    <a:pt x="86" y="916"/>
                  </a:lnTo>
                  <a:lnTo>
                    <a:pt x="85" y="916"/>
                  </a:lnTo>
                  <a:lnTo>
                    <a:pt x="83" y="915"/>
                  </a:lnTo>
                  <a:lnTo>
                    <a:pt x="83" y="913"/>
                  </a:lnTo>
                  <a:lnTo>
                    <a:pt x="85" y="913"/>
                  </a:lnTo>
                  <a:lnTo>
                    <a:pt x="85" y="911"/>
                  </a:lnTo>
                  <a:lnTo>
                    <a:pt x="86" y="911"/>
                  </a:lnTo>
                  <a:lnTo>
                    <a:pt x="86" y="905"/>
                  </a:lnTo>
                  <a:lnTo>
                    <a:pt x="85" y="903"/>
                  </a:lnTo>
                  <a:lnTo>
                    <a:pt x="85" y="902"/>
                  </a:lnTo>
                  <a:lnTo>
                    <a:pt x="82" y="902"/>
                  </a:lnTo>
                  <a:lnTo>
                    <a:pt x="82" y="900"/>
                  </a:lnTo>
                  <a:lnTo>
                    <a:pt x="86" y="900"/>
                  </a:lnTo>
                  <a:lnTo>
                    <a:pt x="87" y="899"/>
                  </a:lnTo>
                  <a:lnTo>
                    <a:pt x="87" y="898"/>
                  </a:lnTo>
                  <a:lnTo>
                    <a:pt x="85" y="896"/>
                  </a:lnTo>
                  <a:lnTo>
                    <a:pt x="81" y="894"/>
                  </a:lnTo>
                  <a:lnTo>
                    <a:pt x="81" y="893"/>
                  </a:lnTo>
                  <a:lnTo>
                    <a:pt x="87" y="894"/>
                  </a:lnTo>
                  <a:lnTo>
                    <a:pt x="88" y="893"/>
                  </a:lnTo>
                  <a:lnTo>
                    <a:pt x="87" y="891"/>
                  </a:lnTo>
                  <a:lnTo>
                    <a:pt x="85" y="891"/>
                  </a:lnTo>
                  <a:lnTo>
                    <a:pt x="82" y="888"/>
                  </a:lnTo>
                  <a:lnTo>
                    <a:pt x="82" y="886"/>
                  </a:lnTo>
                  <a:lnTo>
                    <a:pt x="85" y="886"/>
                  </a:lnTo>
                  <a:lnTo>
                    <a:pt x="92" y="890"/>
                  </a:lnTo>
                  <a:lnTo>
                    <a:pt x="93" y="891"/>
                  </a:lnTo>
                  <a:lnTo>
                    <a:pt x="93" y="890"/>
                  </a:lnTo>
                  <a:lnTo>
                    <a:pt x="91" y="887"/>
                  </a:lnTo>
                  <a:lnTo>
                    <a:pt x="89" y="885"/>
                  </a:lnTo>
                  <a:lnTo>
                    <a:pt x="88" y="881"/>
                  </a:lnTo>
                  <a:lnTo>
                    <a:pt x="87" y="880"/>
                  </a:lnTo>
                  <a:lnTo>
                    <a:pt x="86" y="880"/>
                  </a:lnTo>
                  <a:lnTo>
                    <a:pt x="86" y="876"/>
                  </a:lnTo>
                  <a:lnTo>
                    <a:pt x="85" y="874"/>
                  </a:lnTo>
                  <a:lnTo>
                    <a:pt x="86" y="874"/>
                  </a:lnTo>
                  <a:lnTo>
                    <a:pt x="87" y="875"/>
                  </a:lnTo>
                  <a:lnTo>
                    <a:pt x="88" y="875"/>
                  </a:lnTo>
                  <a:lnTo>
                    <a:pt x="87" y="873"/>
                  </a:lnTo>
                  <a:lnTo>
                    <a:pt x="83" y="872"/>
                  </a:lnTo>
                  <a:lnTo>
                    <a:pt x="82" y="869"/>
                  </a:lnTo>
                  <a:lnTo>
                    <a:pt x="83" y="868"/>
                  </a:lnTo>
                  <a:lnTo>
                    <a:pt x="83" y="865"/>
                  </a:lnTo>
                  <a:lnTo>
                    <a:pt x="82" y="863"/>
                  </a:lnTo>
                  <a:lnTo>
                    <a:pt x="82" y="862"/>
                  </a:lnTo>
                  <a:lnTo>
                    <a:pt x="81" y="860"/>
                  </a:lnTo>
                  <a:lnTo>
                    <a:pt x="80" y="859"/>
                  </a:lnTo>
                  <a:lnTo>
                    <a:pt x="80" y="856"/>
                  </a:lnTo>
                  <a:lnTo>
                    <a:pt x="81" y="856"/>
                  </a:lnTo>
                  <a:lnTo>
                    <a:pt x="80" y="855"/>
                  </a:lnTo>
                  <a:lnTo>
                    <a:pt x="80" y="854"/>
                  </a:lnTo>
                  <a:lnTo>
                    <a:pt x="79" y="854"/>
                  </a:lnTo>
                  <a:lnTo>
                    <a:pt x="79" y="853"/>
                  </a:lnTo>
                  <a:lnTo>
                    <a:pt x="76" y="854"/>
                  </a:lnTo>
                  <a:lnTo>
                    <a:pt x="76" y="853"/>
                  </a:lnTo>
                  <a:lnTo>
                    <a:pt x="75" y="853"/>
                  </a:lnTo>
                  <a:lnTo>
                    <a:pt x="75" y="849"/>
                  </a:lnTo>
                  <a:lnTo>
                    <a:pt x="73" y="849"/>
                  </a:lnTo>
                  <a:lnTo>
                    <a:pt x="75" y="843"/>
                  </a:lnTo>
                  <a:lnTo>
                    <a:pt x="75" y="836"/>
                  </a:lnTo>
                  <a:lnTo>
                    <a:pt x="76" y="838"/>
                  </a:lnTo>
                  <a:lnTo>
                    <a:pt x="76" y="835"/>
                  </a:lnTo>
                  <a:lnTo>
                    <a:pt x="77" y="833"/>
                  </a:lnTo>
                  <a:lnTo>
                    <a:pt x="76" y="833"/>
                  </a:lnTo>
                  <a:lnTo>
                    <a:pt x="79" y="831"/>
                  </a:lnTo>
                  <a:lnTo>
                    <a:pt x="79" y="830"/>
                  </a:lnTo>
                  <a:lnTo>
                    <a:pt x="80" y="829"/>
                  </a:lnTo>
                  <a:lnTo>
                    <a:pt x="77" y="826"/>
                  </a:lnTo>
                  <a:lnTo>
                    <a:pt x="79" y="824"/>
                  </a:lnTo>
                  <a:lnTo>
                    <a:pt x="77" y="824"/>
                  </a:lnTo>
                  <a:lnTo>
                    <a:pt x="77" y="826"/>
                  </a:lnTo>
                  <a:lnTo>
                    <a:pt x="76" y="826"/>
                  </a:lnTo>
                  <a:lnTo>
                    <a:pt x="76" y="823"/>
                  </a:lnTo>
                  <a:lnTo>
                    <a:pt x="77" y="822"/>
                  </a:lnTo>
                  <a:lnTo>
                    <a:pt x="77" y="816"/>
                  </a:lnTo>
                  <a:lnTo>
                    <a:pt x="75" y="817"/>
                  </a:lnTo>
                  <a:lnTo>
                    <a:pt x="74" y="816"/>
                  </a:lnTo>
                  <a:lnTo>
                    <a:pt x="74" y="813"/>
                  </a:lnTo>
                  <a:lnTo>
                    <a:pt x="75" y="812"/>
                  </a:lnTo>
                  <a:lnTo>
                    <a:pt x="74" y="811"/>
                  </a:lnTo>
                  <a:lnTo>
                    <a:pt x="71" y="816"/>
                  </a:lnTo>
                  <a:lnTo>
                    <a:pt x="71" y="812"/>
                  </a:lnTo>
                  <a:lnTo>
                    <a:pt x="70" y="812"/>
                  </a:lnTo>
                  <a:lnTo>
                    <a:pt x="71" y="811"/>
                  </a:lnTo>
                  <a:lnTo>
                    <a:pt x="71" y="810"/>
                  </a:lnTo>
                  <a:lnTo>
                    <a:pt x="70" y="810"/>
                  </a:lnTo>
                  <a:lnTo>
                    <a:pt x="69" y="811"/>
                  </a:lnTo>
                  <a:lnTo>
                    <a:pt x="68" y="810"/>
                  </a:lnTo>
                  <a:lnTo>
                    <a:pt x="69" y="807"/>
                  </a:lnTo>
                  <a:lnTo>
                    <a:pt x="69" y="806"/>
                  </a:lnTo>
                  <a:lnTo>
                    <a:pt x="68" y="806"/>
                  </a:lnTo>
                  <a:lnTo>
                    <a:pt x="68" y="801"/>
                  </a:lnTo>
                  <a:lnTo>
                    <a:pt x="69" y="800"/>
                  </a:lnTo>
                  <a:lnTo>
                    <a:pt x="69" y="799"/>
                  </a:lnTo>
                  <a:lnTo>
                    <a:pt x="68" y="798"/>
                  </a:lnTo>
                  <a:lnTo>
                    <a:pt x="71" y="794"/>
                  </a:lnTo>
                  <a:lnTo>
                    <a:pt x="71" y="793"/>
                  </a:lnTo>
                  <a:lnTo>
                    <a:pt x="68" y="793"/>
                  </a:lnTo>
                  <a:lnTo>
                    <a:pt x="68" y="790"/>
                  </a:lnTo>
                  <a:lnTo>
                    <a:pt x="67" y="792"/>
                  </a:lnTo>
                  <a:lnTo>
                    <a:pt x="66" y="794"/>
                  </a:lnTo>
                  <a:lnTo>
                    <a:pt x="66" y="792"/>
                  </a:lnTo>
                  <a:lnTo>
                    <a:pt x="67" y="788"/>
                  </a:lnTo>
                  <a:lnTo>
                    <a:pt x="67" y="786"/>
                  </a:lnTo>
                  <a:lnTo>
                    <a:pt x="70" y="782"/>
                  </a:lnTo>
                  <a:lnTo>
                    <a:pt x="70" y="781"/>
                  </a:lnTo>
                  <a:lnTo>
                    <a:pt x="69" y="781"/>
                  </a:lnTo>
                  <a:lnTo>
                    <a:pt x="68" y="780"/>
                  </a:lnTo>
                  <a:lnTo>
                    <a:pt x="68" y="776"/>
                  </a:lnTo>
                  <a:lnTo>
                    <a:pt x="69" y="775"/>
                  </a:lnTo>
                  <a:lnTo>
                    <a:pt x="70" y="776"/>
                  </a:lnTo>
                  <a:lnTo>
                    <a:pt x="71" y="776"/>
                  </a:lnTo>
                  <a:lnTo>
                    <a:pt x="71" y="774"/>
                  </a:lnTo>
                  <a:lnTo>
                    <a:pt x="73" y="771"/>
                  </a:lnTo>
                  <a:lnTo>
                    <a:pt x="73" y="768"/>
                  </a:lnTo>
                  <a:lnTo>
                    <a:pt x="74" y="768"/>
                  </a:lnTo>
                  <a:lnTo>
                    <a:pt x="77" y="770"/>
                  </a:lnTo>
                  <a:lnTo>
                    <a:pt x="77" y="769"/>
                  </a:lnTo>
                  <a:lnTo>
                    <a:pt x="79" y="769"/>
                  </a:lnTo>
                  <a:lnTo>
                    <a:pt x="79" y="768"/>
                  </a:lnTo>
                  <a:lnTo>
                    <a:pt x="80" y="768"/>
                  </a:lnTo>
                  <a:lnTo>
                    <a:pt x="80" y="764"/>
                  </a:lnTo>
                  <a:lnTo>
                    <a:pt x="81" y="762"/>
                  </a:lnTo>
                  <a:lnTo>
                    <a:pt x="82" y="761"/>
                  </a:lnTo>
                  <a:lnTo>
                    <a:pt x="82" y="753"/>
                  </a:lnTo>
                  <a:lnTo>
                    <a:pt x="81" y="753"/>
                  </a:lnTo>
                  <a:lnTo>
                    <a:pt x="81" y="752"/>
                  </a:lnTo>
                  <a:lnTo>
                    <a:pt x="83" y="752"/>
                  </a:lnTo>
                  <a:lnTo>
                    <a:pt x="83" y="750"/>
                  </a:lnTo>
                  <a:lnTo>
                    <a:pt x="85" y="750"/>
                  </a:lnTo>
                  <a:lnTo>
                    <a:pt x="88" y="753"/>
                  </a:lnTo>
                  <a:lnTo>
                    <a:pt x="89" y="753"/>
                  </a:lnTo>
                  <a:lnTo>
                    <a:pt x="91" y="755"/>
                  </a:lnTo>
                  <a:lnTo>
                    <a:pt x="92" y="753"/>
                  </a:lnTo>
                  <a:lnTo>
                    <a:pt x="91" y="751"/>
                  </a:lnTo>
                  <a:lnTo>
                    <a:pt x="87" y="749"/>
                  </a:lnTo>
                  <a:lnTo>
                    <a:pt x="87" y="747"/>
                  </a:lnTo>
                  <a:lnTo>
                    <a:pt x="86" y="746"/>
                  </a:lnTo>
                  <a:lnTo>
                    <a:pt x="87" y="745"/>
                  </a:lnTo>
                  <a:lnTo>
                    <a:pt x="86" y="745"/>
                  </a:lnTo>
                  <a:lnTo>
                    <a:pt x="85" y="744"/>
                  </a:lnTo>
                  <a:lnTo>
                    <a:pt x="85" y="740"/>
                  </a:lnTo>
                  <a:lnTo>
                    <a:pt x="86" y="740"/>
                  </a:lnTo>
                  <a:lnTo>
                    <a:pt x="86" y="739"/>
                  </a:lnTo>
                  <a:lnTo>
                    <a:pt x="85" y="739"/>
                  </a:lnTo>
                  <a:lnTo>
                    <a:pt x="85" y="738"/>
                  </a:lnTo>
                  <a:lnTo>
                    <a:pt x="83" y="737"/>
                  </a:lnTo>
                  <a:lnTo>
                    <a:pt x="86" y="734"/>
                  </a:lnTo>
                  <a:lnTo>
                    <a:pt x="87" y="734"/>
                  </a:lnTo>
                  <a:lnTo>
                    <a:pt x="91" y="738"/>
                  </a:lnTo>
                  <a:lnTo>
                    <a:pt x="91" y="736"/>
                  </a:lnTo>
                  <a:lnTo>
                    <a:pt x="92" y="737"/>
                  </a:lnTo>
                  <a:lnTo>
                    <a:pt x="93" y="737"/>
                  </a:lnTo>
                  <a:lnTo>
                    <a:pt x="94" y="738"/>
                  </a:lnTo>
                  <a:lnTo>
                    <a:pt x="95" y="737"/>
                  </a:lnTo>
                  <a:lnTo>
                    <a:pt x="94" y="737"/>
                  </a:lnTo>
                  <a:lnTo>
                    <a:pt x="93" y="736"/>
                  </a:lnTo>
                  <a:lnTo>
                    <a:pt x="95" y="733"/>
                  </a:lnTo>
                  <a:lnTo>
                    <a:pt x="96" y="734"/>
                  </a:lnTo>
                  <a:lnTo>
                    <a:pt x="98" y="733"/>
                  </a:lnTo>
                  <a:lnTo>
                    <a:pt x="100" y="732"/>
                  </a:lnTo>
                  <a:lnTo>
                    <a:pt x="101" y="732"/>
                  </a:lnTo>
                  <a:lnTo>
                    <a:pt x="100" y="733"/>
                  </a:lnTo>
                  <a:lnTo>
                    <a:pt x="100" y="739"/>
                  </a:lnTo>
                  <a:lnTo>
                    <a:pt x="101" y="740"/>
                  </a:lnTo>
                  <a:lnTo>
                    <a:pt x="105" y="743"/>
                  </a:lnTo>
                  <a:lnTo>
                    <a:pt x="104" y="740"/>
                  </a:lnTo>
                  <a:lnTo>
                    <a:pt x="104" y="739"/>
                  </a:lnTo>
                  <a:lnTo>
                    <a:pt x="105" y="738"/>
                  </a:lnTo>
                  <a:lnTo>
                    <a:pt x="105" y="737"/>
                  </a:lnTo>
                  <a:lnTo>
                    <a:pt x="106" y="736"/>
                  </a:lnTo>
                  <a:lnTo>
                    <a:pt x="106" y="734"/>
                  </a:lnTo>
                  <a:lnTo>
                    <a:pt x="107" y="733"/>
                  </a:lnTo>
                  <a:lnTo>
                    <a:pt x="107" y="734"/>
                  </a:lnTo>
                  <a:lnTo>
                    <a:pt x="108" y="736"/>
                  </a:lnTo>
                  <a:lnTo>
                    <a:pt x="110" y="734"/>
                  </a:lnTo>
                  <a:lnTo>
                    <a:pt x="113" y="734"/>
                  </a:lnTo>
                  <a:lnTo>
                    <a:pt x="116" y="731"/>
                  </a:lnTo>
                  <a:lnTo>
                    <a:pt x="117" y="730"/>
                  </a:lnTo>
                  <a:lnTo>
                    <a:pt x="117" y="728"/>
                  </a:lnTo>
                  <a:lnTo>
                    <a:pt x="118" y="731"/>
                  </a:lnTo>
                  <a:lnTo>
                    <a:pt x="119" y="730"/>
                  </a:lnTo>
                  <a:lnTo>
                    <a:pt x="120" y="727"/>
                  </a:lnTo>
                  <a:lnTo>
                    <a:pt x="120" y="724"/>
                  </a:lnTo>
                  <a:lnTo>
                    <a:pt x="118" y="721"/>
                  </a:lnTo>
                  <a:lnTo>
                    <a:pt x="116" y="718"/>
                  </a:lnTo>
                  <a:lnTo>
                    <a:pt x="114" y="718"/>
                  </a:lnTo>
                  <a:lnTo>
                    <a:pt x="114" y="716"/>
                  </a:lnTo>
                  <a:lnTo>
                    <a:pt x="113" y="715"/>
                  </a:lnTo>
                  <a:lnTo>
                    <a:pt x="113" y="713"/>
                  </a:lnTo>
                  <a:lnTo>
                    <a:pt x="114" y="712"/>
                  </a:lnTo>
                  <a:lnTo>
                    <a:pt x="116" y="712"/>
                  </a:lnTo>
                  <a:lnTo>
                    <a:pt x="117" y="714"/>
                  </a:lnTo>
                  <a:lnTo>
                    <a:pt x="119" y="716"/>
                  </a:lnTo>
                  <a:lnTo>
                    <a:pt x="120" y="716"/>
                  </a:lnTo>
                  <a:lnTo>
                    <a:pt x="122" y="718"/>
                  </a:lnTo>
                  <a:lnTo>
                    <a:pt x="119" y="713"/>
                  </a:lnTo>
                  <a:lnTo>
                    <a:pt x="117" y="710"/>
                  </a:lnTo>
                  <a:lnTo>
                    <a:pt x="117" y="707"/>
                  </a:lnTo>
                  <a:lnTo>
                    <a:pt x="119" y="707"/>
                  </a:lnTo>
                  <a:lnTo>
                    <a:pt x="119" y="710"/>
                  </a:lnTo>
                  <a:lnTo>
                    <a:pt x="122" y="710"/>
                  </a:lnTo>
                  <a:lnTo>
                    <a:pt x="122" y="714"/>
                  </a:lnTo>
                  <a:lnTo>
                    <a:pt x="124" y="712"/>
                  </a:lnTo>
                  <a:lnTo>
                    <a:pt x="123" y="710"/>
                  </a:lnTo>
                  <a:lnTo>
                    <a:pt x="124" y="709"/>
                  </a:lnTo>
                  <a:lnTo>
                    <a:pt x="124" y="708"/>
                  </a:lnTo>
                  <a:lnTo>
                    <a:pt x="125" y="704"/>
                  </a:lnTo>
                  <a:lnTo>
                    <a:pt x="125" y="703"/>
                  </a:lnTo>
                  <a:lnTo>
                    <a:pt x="126" y="702"/>
                  </a:lnTo>
                  <a:lnTo>
                    <a:pt x="126" y="701"/>
                  </a:lnTo>
                  <a:lnTo>
                    <a:pt x="129" y="702"/>
                  </a:lnTo>
                  <a:lnTo>
                    <a:pt x="127" y="701"/>
                  </a:lnTo>
                  <a:lnTo>
                    <a:pt x="126" y="697"/>
                  </a:lnTo>
                  <a:lnTo>
                    <a:pt x="126" y="696"/>
                  </a:lnTo>
                  <a:lnTo>
                    <a:pt x="127" y="696"/>
                  </a:lnTo>
                  <a:lnTo>
                    <a:pt x="127" y="695"/>
                  </a:lnTo>
                  <a:lnTo>
                    <a:pt x="130" y="695"/>
                  </a:lnTo>
                  <a:lnTo>
                    <a:pt x="130" y="690"/>
                  </a:lnTo>
                  <a:lnTo>
                    <a:pt x="131" y="690"/>
                  </a:lnTo>
                  <a:lnTo>
                    <a:pt x="131" y="691"/>
                  </a:lnTo>
                  <a:lnTo>
                    <a:pt x="132" y="691"/>
                  </a:lnTo>
                  <a:lnTo>
                    <a:pt x="132" y="690"/>
                  </a:lnTo>
                  <a:lnTo>
                    <a:pt x="133" y="690"/>
                  </a:lnTo>
                  <a:lnTo>
                    <a:pt x="135" y="691"/>
                  </a:lnTo>
                  <a:lnTo>
                    <a:pt x="135" y="695"/>
                  </a:lnTo>
                  <a:lnTo>
                    <a:pt x="136" y="697"/>
                  </a:lnTo>
                  <a:lnTo>
                    <a:pt x="138" y="697"/>
                  </a:lnTo>
                  <a:lnTo>
                    <a:pt x="138" y="696"/>
                  </a:lnTo>
                  <a:lnTo>
                    <a:pt x="139" y="696"/>
                  </a:lnTo>
                  <a:lnTo>
                    <a:pt x="141" y="695"/>
                  </a:lnTo>
                  <a:lnTo>
                    <a:pt x="141" y="693"/>
                  </a:lnTo>
                  <a:lnTo>
                    <a:pt x="142" y="691"/>
                  </a:lnTo>
                  <a:lnTo>
                    <a:pt x="143" y="691"/>
                  </a:lnTo>
                  <a:lnTo>
                    <a:pt x="143" y="689"/>
                  </a:lnTo>
                  <a:lnTo>
                    <a:pt x="141" y="688"/>
                  </a:lnTo>
                  <a:lnTo>
                    <a:pt x="143" y="688"/>
                  </a:lnTo>
                  <a:lnTo>
                    <a:pt x="142" y="687"/>
                  </a:lnTo>
                  <a:lnTo>
                    <a:pt x="142" y="685"/>
                  </a:lnTo>
                  <a:lnTo>
                    <a:pt x="143" y="687"/>
                  </a:lnTo>
                  <a:lnTo>
                    <a:pt x="144" y="687"/>
                  </a:lnTo>
                  <a:lnTo>
                    <a:pt x="144" y="684"/>
                  </a:lnTo>
                  <a:lnTo>
                    <a:pt x="143" y="683"/>
                  </a:lnTo>
                  <a:lnTo>
                    <a:pt x="143" y="682"/>
                  </a:lnTo>
                  <a:lnTo>
                    <a:pt x="144" y="681"/>
                  </a:lnTo>
                  <a:lnTo>
                    <a:pt x="145" y="681"/>
                  </a:lnTo>
                  <a:lnTo>
                    <a:pt x="145" y="682"/>
                  </a:lnTo>
                  <a:lnTo>
                    <a:pt x="147" y="683"/>
                  </a:lnTo>
                  <a:lnTo>
                    <a:pt x="147" y="684"/>
                  </a:lnTo>
                  <a:lnTo>
                    <a:pt x="148" y="684"/>
                  </a:lnTo>
                  <a:lnTo>
                    <a:pt x="148" y="683"/>
                  </a:lnTo>
                  <a:lnTo>
                    <a:pt x="147" y="682"/>
                  </a:lnTo>
                  <a:lnTo>
                    <a:pt x="147" y="679"/>
                  </a:lnTo>
                  <a:lnTo>
                    <a:pt x="150" y="676"/>
                  </a:lnTo>
                  <a:lnTo>
                    <a:pt x="153" y="676"/>
                  </a:lnTo>
                  <a:lnTo>
                    <a:pt x="154" y="675"/>
                  </a:lnTo>
                  <a:lnTo>
                    <a:pt x="154" y="672"/>
                  </a:lnTo>
                  <a:lnTo>
                    <a:pt x="160" y="672"/>
                  </a:lnTo>
                  <a:lnTo>
                    <a:pt x="161" y="670"/>
                  </a:lnTo>
                  <a:lnTo>
                    <a:pt x="162" y="671"/>
                  </a:lnTo>
                  <a:lnTo>
                    <a:pt x="163" y="671"/>
                  </a:lnTo>
                  <a:lnTo>
                    <a:pt x="164" y="670"/>
                  </a:lnTo>
                  <a:lnTo>
                    <a:pt x="164" y="669"/>
                  </a:lnTo>
                  <a:lnTo>
                    <a:pt x="163" y="667"/>
                  </a:lnTo>
                  <a:lnTo>
                    <a:pt x="163" y="657"/>
                  </a:lnTo>
                  <a:lnTo>
                    <a:pt x="167" y="657"/>
                  </a:lnTo>
                  <a:lnTo>
                    <a:pt x="167" y="658"/>
                  </a:lnTo>
                  <a:lnTo>
                    <a:pt x="170" y="658"/>
                  </a:lnTo>
                  <a:lnTo>
                    <a:pt x="173" y="659"/>
                  </a:lnTo>
                  <a:lnTo>
                    <a:pt x="174" y="658"/>
                  </a:lnTo>
                  <a:lnTo>
                    <a:pt x="172" y="653"/>
                  </a:lnTo>
                  <a:lnTo>
                    <a:pt x="172" y="651"/>
                  </a:lnTo>
                  <a:lnTo>
                    <a:pt x="173" y="652"/>
                  </a:lnTo>
                  <a:lnTo>
                    <a:pt x="174" y="651"/>
                  </a:lnTo>
                  <a:lnTo>
                    <a:pt x="174" y="650"/>
                  </a:lnTo>
                  <a:lnTo>
                    <a:pt x="175" y="650"/>
                  </a:lnTo>
                  <a:lnTo>
                    <a:pt x="175" y="647"/>
                  </a:lnTo>
                  <a:lnTo>
                    <a:pt x="176" y="647"/>
                  </a:lnTo>
                  <a:lnTo>
                    <a:pt x="178" y="646"/>
                  </a:lnTo>
                  <a:lnTo>
                    <a:pt x="178" y="641"/>
                  </a:lnTo>
                  <a:lnTo>
                    <a:pt x="180" y="641"/>
                  </a:lnTo>
                  <a:lnTo>
                    <a:pt x="182" y="640"/>
                  </a:lnTo>
                  <a:lnTo>
                    <a:pt x="182" y="639"/>
                  </a:lnTo>
                  <a:lnTo>
                    <a:pt x="184" y="635"/>
                  </a:lnTo>
                  <a:lnTo>
                    <a:pt x="185" y="636"/>
                  </a:lnTo>
                  <a:lnTo>
                    <a:pt x="186" y="636"/>
                  </a:lnTo>
                  <a:lnTo>
                    <a:pt x="187" y="638"/>
                  </a:lnTo>
                  <a:lnTo>
                    <a:pt x="187" y="636"/>
                  </a:lnTo>
                  <a:lnTo>
                    <a:pt x="186" y="635"/>
                  </a:lnTo>
                  <a:lnTo>
                    <a:pt x="186" y="634"/>
                  </a:lnTo>
                  <a:lnTo>
                    <a:pt x="187" y="633"/>
                  </a:lnTo>
                  <a:lnTo>
                    <a:pt x="187" y="630"/>
                  </a:lnTo>
                  <a:lnTo>
                    <a:pt x="188" y="629"/>
                  </a:lnTo>
                  <a:lnTo>
                    <a:pt x="188" y="628"/>
                  </a:lnTo>
                  <a:lnTo>
                    <a:pt x="189" y="624"/>
                  </a:lnTo>
                  <a:lnTo>
                    <a:pt x="189" y="623"/>
                  </a:lnTo>
                  <a:lnTo>
                    <a:pt x="191" y="623"/>
                  </a:lnTo>
                  <a:lnTo>
                    <a:pt x="193" y="621"/>
                  </a:lnTo>
                  <a:lnTo>
                    <a:pt x="193" y="620"/>
                  </a:lnTo>
                  <a:lnTo>
                    <a:pt x="194" y="620"/>
                  </a:lnTo>
                  <a:lnTo>
                    <a:pt x="194" y="618"/>
                  </a:lnTo>
                  <a:lnTo>
                    <a:pt x="195" y="618"/>
                  </a:lnTo>
                  <a:lnTo>
                    <a:pt x="197" y="617"/>
                  </a:lnTo>
                  <a:lnTo>
                    <a:pt x="199" y="617"/>
                  </a:lnTo>
                  <a:lnTo>
                    <a:pt x="198" y="616"/>
                  </a:lnTo>
                  <a:lnTo>
                    <a:pt x="199" y="615"/>
                  </a:lnTo>
                  <a:lnTo>
                    <a:pt x="199" y="614"/>
                  </a:lnTo>
                  <a:lnTo>
                    <a:pt x="200" y="615"/>
                  </a:lnTo>
                  <a:lnTo>
                    <a:pt x="201" y="614"/>
                  </a:lnTo>
                  <a:lnTo>
                    <a:pt x="201" y="611"/>
                  </a:lnTo>
                  <a:lnTo>
                    <a:pt x="203" y="611"/>
                  </a:lnTo>
                  <a:lnTo>
                    <a:pt x="204" y="610"/>
                  </a:lnTo>
                  <a:lnTo>
                    <a:pt x="205" y="608"/>
                  </a:lnTo>
                  <a:lnTo>
                    <a:pt x="205" y="602"/>
                  </a:lnTo>
                  <a:lnTo>
                    <a:pt x="206" y="601"/>
                  </a:lnTo>
                  <a:lnTo>
                    <a:pt x="207" y="598"/>
                  </a:lnTo>
                  <a:lnTo>
                    <a:pt x="207" y="596"/>
                  </a:lnTo>
                  <a:lnTo>
                    <a:pt x="212" y="591"/>
                  </a:lnTo>
                  <a:lnTo>
                    <a:pt x="212" y="587"/>
                  </a:lnTo>
                  <a:lnTo>
                    <a:pt x="214" y="585"/>
                  </a:lnTo>
                  <a:lnTo>
                    <a:pt x="212" y="583"/>
                  </a:lnTo>
                  <a:lnTo>
                    <a:pt x="214" y="583"/>
                  </a:lnTo>
                  <a:lnTo>
                    <a:pt x="217" y="585"/>
                  </a:lnTo>
                  <a:lnTo>
                    <a:pt x="218" y="585"/>
                  </a:lnTo>
                  <a:lnTo>
                    <a:pt x="218" y="580"/>
                  </a:lnTo>
                  <a:lnTo>
                    <a:pt x="220" y="580"/>
                  </a:lnTo>
                  <a:lnTo>
                    <a:pt x="220" y="578"/>
                  </a:lnTo>
                  <a:lnTo>
                    <a:pt x="222" y="577"/>
                  </a:lnTo>
                  <a:lnTo>
                    <a:pt x="228" y="577"/>
                  </a:lnTo>
                  <a:lnTo>
                    <a:pt x="235" y="572"/>
                  </a:lnTo>
                  <a:lnTo>
                    <a:pt x="236" y="572"/>
                  </a:lnTo>
                  <a:lnTo>
                    <a:pt x="237" y="573"/>
                  </a:lnTo>
                  <a:lnTo>
                    <a:pt x="237" y="574"/>
                  </a:lnTo>
                  <a:lnTo>
                    <a:pt x="238" y="575"/>
                  </a:lnTo>
                  <a:lnTo>
                    <a:pt x="238" y="574"/>
                  </a:lnTo>
                  <a:lnTo>
                    <a:pt x="240" y="575"/>
                  </a:lnTo>
                  <a:lnTo>
                    <a:pt x="240" y="578"/>
                  </a:lnTo>
                  <a:lnTo>
                    <a:pt x="242" y="580"/>
                  </a:lnTo>
                  <a:lnTo>
                    <a:pt x="241" y="581"/>
                  </a:lnTo>
                  <a:lnTo>
                    <a:pt x="243" y="581"/>
                  </a:lnTo>
                  <a:lnTo>
                    <a:pt x="247" y="580"/>
                  </a:lnTo>
                  <a:lnTo>
                    <a:pt x="247" y="572"/>
                  </a:lnTo>
                  <a:lnTo>
                    <a:pt x="245" y="573"/>
                  </a:lnTo>
                  <a:lnTo>
                    <a:pt x="244" y="573"/>
                  </a:lnTo>
                  <a:lnTo>
                    <a:pt x="243" y="571"/>
                  </a:lnTo>
                  <a:lnTo>
                    <a:pt x="242" y="571"/>
                  </a:lnTo>
                  <a:lnTo>
                    <a:pt x="241" y="570"/>
                  </a:lnTo>
                  <a:lnTo>
                    <a:pt x="240" y="567"/>
                  </a:lnTo>
                  <a:lnTo>
                    <a:pt x="240" y="566"/>
                  </a:lnTo>
                  <a:lnTo>
                    <a:pt x="241" y="566"/>
                  </a:lnTo>
                  <a:lnTo>
                    <a:pt x="241" y="565"/>
                  </a:lnTo>
                  <a:lnTo>
                    <a:pt x="245" y="565"/>
                  </a:lnTo>
                  <a:lnTo>
                    <a:pt x="245" y="566"/>
                  </a:lnTo>
                  <a:lnTo>
                    <a:pt x="248" y="567"/>
                  </a:lnTo>
                  <a:lnTo>
                    <a:pt x="249" y="568"/>
                  </a:lnTo>
                  <a:lnTo>
                    <a:pt x="250" y="568"/>
                  </a:lnTo>
                  <a:lnTo>
                    <a:pt x="250" y="566"/>
                  </a:lnTo>
                  <a:lnTo>
                    <a:pt x="249" y="565"/>
                  </a:lnTo>
                  <a:lnTo>
                    <a:pt x="249" y="560"/>
                  </a:lnTo>
                  <a:lnTo>
                    <a:pt x="248" y="559"/>
                  </a:lnTo>
                  <a:lnTo>
                    <a:pt x="248" y="555"/>
                  </a:lnTo>
                  <a:lnTo>
                    <a:pt x="245" y="553"/>
                  </a:lnTo>
                  <a:lnTo>
                    <a:pt x="241" y="552"/>
                  </a:lnTo>
                  <a:lnTo>
                    <a:pt x="241" y="548"/>
                  </a:lnTo>
                  <a:lnTo>
                    <a:pt x="243" y="546"/>
                  </a:lnTo>
                  <a:lnTo>
                    <a:pt x="243" y="544"/>
                  </a:lnTo>
                  <a:lnTo>
                    <a:pt x="244" y="543"/>
                  </a:lnTo>
                  <a:lnTo>
                    <a:pt x="243" y="541"/>
                  </a:lnTo>
                  <a:lnTo>
                    <a:pt x="244" y="542"/>
                  </a:lnTo>
                  <a:lnTo>
                    <a:pt x="244" y="541"/>
                  </a:lnTo>
                  <a:lnTo>
                    <a:pt x="245" y="541"/>
                  </a:lnTo>
                  <a:lnTo>
                    <a:pt x="244" y="540"/>
                  </a:lnTo>
                  <a:lnTo>
                    <a:pt x="244" y="538"/>
                  </a:lnTo>
                  <a:lnTo>
                    <a:pt x="245" y="538"/>
                  </a:lnTo>
                  <a:lnTo>
                    <a:pt x="244" y="537"/>
                  </a:lnTo>
                  <a:lnTo>
                    <a:pt x="243" y="537"/>
                  </a:lnTo>
                  <a:lnTo>
                    <a:pt x="244" y="536"/>
                  </a:lnTo>
                  <a:lnTo>
                    <a:pt x="244" y="534"/>
                  </a:lnTo>
                  <a:lnTo>
                    <a:pt x="245" y="531"/>
                  </a:lnTo>
                  <a:lnTo>
                    <a:pt x="244" y="530"/>
                  </a:lnTo>
                  <a:lnTo>
                    <a:pt x="245" y="530"/>
                  </a:lnTo>
                  <a:lnTo>
                    <a:pt x="245" y="529"/>
                  </a:lnTo>
                  <a:lnTo>
                    <a:pt x="243" y="525"/>
                  </a:lnTo>
                  <a:lnTo>
                    <a:pt x="244" y="525"/>
                  </a:lnTo>
                  <a:lnTo>
                    <a:pt x="247" y="523"/>
                  </a:lnTo>
                  <a:lnTo>
                    <a:pt x="247" y="515"/>
                  </a:lnTo>
                  <a:lnTo>
                    <a:pt x="245" y="512"/>
                  </a:lnTo>
                  <a:lnTo>
                    <a:pt x="240" y="506"/>
                  </a:lnTo>
                  <a:lnTo>
                    <a:pt x="238" y="506"/>
                  </a:lnTo>
                  <a:lnTo>
                    <a:pt x="238" y="507"/>
                  </a:lnTo>
                  <a:lnTo>
                    <a:pt x="236" y="505"/>
                  </a:lnTo>
                  <a:lnTo>
                    <a:pt x="236" y="504"/>
                  </a:lnTo>
                  <a:lnTo>
                    <a:pt x="235" y="503"/>
                  </a:lnTo>
                  <a:lnTo>
                    <a:pt x="235" y="501"/>
                  </a:lnTo>
                  <a:lnTo>
                    <a:pt x="234" y="501"/>
                  </a:lnTo>
                  <a:lnTo>
                    <a:pt x="232" y="500"/>
                  </a:lnTo>
                  <a:lnTo>
                    <a:pt x="229" y="500"/>
                  </a:lnTo>
                  <a:lnTo>
                    <a:pt x="228" y="498"/>
                  </a:lnTo>
                  <a:lnTo>
                    <a:pt x="225" y="497"/>
                  </a:lnTo>
                  <a:lnTo>
                    <a:pt x="223" y="497"/>
                  </a:lnTo>
                  <a:lnTo>
                    <a:pt x="220" y="498"/>
                  </a:lnTo>
                  <a:lnTo>
                    <a:pt x="219" y="499"/>
                  </a:lnTo>
                  <a:lnTo>
                    <a:pt x="218" y="499"/>
                  </a:lnTo>
                  <a:lnTo>
                    <a:pt x="218" y="493"/>
                  </a:lnTo>
                  <a:lnTo>
                    <a:pt x="217" y="493"/>
                  </a:lnTo>
                  <a:lnTo>
                    <a:pt x="214" y="492"/>
                  </a:lnTo>
                  <a:lnTo>
                    <a:pt x="214" y="491"/>
                  </a:lnTo>
                  <a:lnTo>
                    <a:pt x="213" y="489"/>
                  </a:lnTo>
                  <a:lnTo>
                    <a:pt x="213" y="481"/>
                  </a:lnTo>
                  <a:lnTo>
                    <a:pt x="217" y="474"/>
                  </a:lnTo>
                  <a:lnTo>
                    <a:pt x="218" y="473"/>
                  </a:lnTo>
                  <a:lnTo>
                    <a:pt x="219" y="473"/>
                  </a:lnTo>
                  <a:lnTo>
                    <a:pt x="219" y="472"/>
                  </a:lnTo>
                  <a:lnTo>
                    <a:pt x="217" y="473"/>
                  </a:lnTo>
                  <a:lnTo>
                    <a:pt x="216" y="473"/>
                  </a:lnTo>
                  <a:lnTo>
                    <a:pt x="216" y="475"/>
                  </a:lnTo>
                  <a:lnTo>
                    <a:pt x="214" y="476"/>
                  </a:lnTo>
                  <a:lnTo>
                    <a:pt x="212" y="481"/>
                  </a:lnTo>
                  <a:lnTo>
                    <a:pt x="211" y="482"/>
                  </a:lnTo>
                  <a:lnTo>
                    <a:pt x="209" y="482"/>
                  </a:lnTo>
                  <a:lnTo>
                    <a:pt x="207" y="484"/>
                  </a:lnTo>
                  <a:lnTo>
                    <a:pt x="207" y="485"/>
                  </a:lnTo>
                  <a:lnTo>
                    <a:pt x="206" y="486"/>
                  </a:lnTo>
                  <a:lnTo>
                    <a:pt x="205" y="485"/>
                  </a:lnTo>
                  <a:lnTo>
                    <a:pt x="204" y="482"/>
                  </a:lnTo>
                  <a:lnTo>
                    <a:pt x="203" y="482"/>
                  </a:lnTo>
                  <a:lnTo>
                    <a:pt x="201" y="481"/>
                  </a:lnTo>
                  <a:lnTo>
                    <a:pt x="199" y="480"/>
                  </a:lnTo>
                  <a:lnTo>
                    <a:pt x="200" y="481"/>
                  </a:lnTo>
                  <a:lnTo>
                    <a:pt x="200" y="485"/>
                  </a:lnTo>
                  <a:lnTo>
                    <a:pt x="198" y="485"/>
                  </a:lnTo>
                  <a:lnTo>
                    <a:pt x="198" y="484"/>
                  </a:lnTo>
                  <a:lnTo>
                    <a:pt x="197" y="482"/>
                  </a:lnTo>
                  <a:lnTo>
                    <a:pt x="197" y="478"/>
                  </a:lnTo>
                  <a:lnTo>
                    <a:pt x="194" y="475"/>
                  </a:lnTo>
                  <a:lnTo>
                    <a:pt x="194" y="472"/>
                  </a:lnTo>
                  <a:lnTo>
                    <a:pt x="192" y="467"/>
                  </a:lnTo>
                  <a:lnTo>
                    <a:pt x="192" y="463"/>
                  </a:lnTo>
                  <a:lnTo>
                    <a:pt x="191" y="458"/>
                  </a:lnTo>
                  <a:lnTo>
                    <a:pt x="191" y="456"/>
                  </a:lnTo>
                  <a:lnTo>
                    <a:pt x="189" y="456"/>
                  </a:lnTo>
                  <a:lnTo>
                    <a:pt x="189" y="455"/>
                  </a:lnTo>
                  <a:lnTo>
                    <a:pt x="188" y="454"/>
                  </a:lnTo>
                  <a:lnTo>
                    <a:pt x="186" y="446"/>
                  </a:lnTo>
                  <a:lnTo>
                    <a:pt x="185" y="445"/>
                  </a:lnTo>
                  <a:lnTo>
                    <a:pt x="180" y="443"/>
                  </a:lnTo>
                  <a:lnTo>
                    <a:pt x="178" y="441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5" y="430"/>
                  </a:lnTo>
                  <a:lnTo>
                    <a:pt x="175" y="426"/>
                  </a:lnTo>
                  <a:lnTo>
                    <a:pt x="176" y="425"/>
                  </a:lnTo>
                  <a:lnTo>
                    <a:pt x="176" y="424"/>
                  </a:lnTo>
                  <a:lnTo>
                    <a:pt x="175" y="421"/>
                  </a:lnTo>
                  <a:lnTo>
                    <a:pt x="175" y="417"/>
                  </a:lnTo>
                  <a:lnTo>
                    <a:pt x="174" y="415"/>
                  </a:lnTo>
                  <a:lnTo>
                    <a:pt x="175" y="413"/>
                  </a:lnTo>
                  <a:lnTo>
                    <a:pt x="178" y="411"/>
                  </a:lnTo>
                  <a:lnTo>
                    <a:pt x="179" y="411"/>
                  </a:lnTo>
                  <a:lnTo>
                    <a:pt x="179" y="408"/>
                  </a:lnTo>
                  <a:lnTo>
                    <a:pt x="181" y="406"/>
                  </a:lnTo>
                  <a:lnTo>
                    <a:pt x="181" y="405"/>
                  </a:lnTo>
                  <a:lnTo>
                    <a:pt x="184" y="403"/>
                  </a:lnTo>
                  <a:lnTo>
                    <a:pt x="185" y="402"/>
                  </a:lnTo>
                  <a:lnTo>
                    <a:pt x="185" y="392"/>
                  </a:lnTo>
                  <a:lnTo>
                    <a:pt x="186" y="389"/>
                  </a:lnTo>
                  <a:lnTo>
                    <a:pt x="186" y="387"/>
                  </a:lnTo>
                  <a:lnTo>
                    <a:pt x="185" y="383"/>
                  </a:lnTo>
                  <a:lnTo>
                    <a:pt x="185" y="382"/>
                  </a:lnTo>
                  <a:lnTo>
                    <a:pt x="186" y="380"/>
                  </a:lnTo>
                  <a:lnTo>
                    <a:pt x="187" y="378"/>
                  </a:lnTo>
                  <a:lnTo>
                    <a:pt x="188" y="378"/>
                  </a:lnTo>
                  <a:lnTo>
                    <a:pt x="189" y="377"/>
                  </a:lnTo>
                  <a:lnTo>
                    <a:pt x="189" y="376"/>
                  </a:lnTo>
                  <a:lnTo>
                    <a:pt x="188" y="370"/>
                  </a:lnTo>
                  <a:lnTo>
                    <a:pt x="187" y="368"/>
                  </a:lnTo>
                  <a:lnTo>
                    <a:pt x="186" y="366"/>
                  </a:lnTo>
                  <a:lnTo>
                    <a:pt x="185" y="364"/>
                  </a:lnTo>
                  <a:lnTo>
                    <a:pt x="182" y="358"/>
                  </a:lnTo>
                  <a:lnTo>
                    <a:pt x="180" y="356"/>
                  </a:lnTo>
                  <a:lnTo>
                    <a:pt x="179" y="356"/>
                  </a:lnTo>
                  <a:lnTo>
                    <a:pt x="178" y="353"/>
                  </a:lnTo>
                  <a:lnTo>
                    <a:pt x="176" y="350"/>
                  </a:lnTo>
                  <a:lnTo>
                    <a:pt x="175" y="349"/>
                  </a:lnTo>
                  <a:lnTo>
                    <a:pt x="175" y="344"/>
                  </a:lnTo>
                  <a:lnTo>
                    <a:pt x="174" y="341"/>
                  </a:lnTo>
                  <a:lnTo>
                    <a:pt x="172" y="339"/>
                  </a:lnTo>
                  <a:lnTo>
                    <a:pt x="172" y="337"/>
                  </a:lnTo>
                  <a:lnTo>
                    <a:pt x="173" y="335"/>
                  </a:lnTo>
                  <a:lnTo>
                    <a:pt x="173" y="327"/>
                  </a:lnTo>
                  <a:lnTo>
                    <a:pt x="174" y="326"/>
                  </a:lnTo>
                  <a:lnTo>
                    <a:pt x="179" y="325"/>
                  </a:lnTo>
                  <a:lnTo>
                    <a:pt x="180" y="322"/>
                  </a:lnTo>
                  <a:lnTo>
                    <a:pt x="180" y="319"/>
                  </a:lnTo>
                  <a:lnTo>
                    <a:pt x="179" y="317"/>
                  </a:lnTo>
                  <a:lnTo>
                    <a:pt x="179" y="315"/>
                  </a:lnTo>
                  <a:lnTo>
                    <a:pt x="180" y="313"/>
                  </a:lnTo>
                  <a:lnTo>
                    <a:pt x="180" y="310"/>
                  </a:lnTo>
                  <a:lnTo>
                    <a:pt x="179" y="309"/>
                  </a:lnTo>
                  <a:lnTo>
                    <a:pt x="175" y="308"/>
                  </a:lnTo>
                  <a:lnTo>
                    <a:pt x="173" y="307"/>
                  </a:lnTo>
                  <a:lnTo>
                    <a:pt x="168" y="307"/>
                  </a:lnTo>
                  <a:lnTo>
                    <a:pt x="166" y="306"/>
                  </a:lnTo>
                  <a:lnTo>
                    <a:pt x="166" y="301"/>
                  </a:lnTo>
                  <a:lnTo>
                    <a:pt x="168" y="296"/>
                  </a:lnTo>
                  <a:lnTo>
                    <a:pt x="167" y="295"/>
                  </a:lnTo>
                  <a:lnTo>
                    <a:pt x="168" y="294"/>
                  </a:lnTo>
                  <a:lnTo>
                    <a:pt x="170" y="292"/>
                  </a:lnTo>
                  <a:lnTo>
                    <a:pt x="170" y="288"/>
                  </a:lnTo>
                  <a:lnTo>
                    <a:pt x="169" y="284"/>
                  </a:lnTo>
                  <a:lnTo>
                    <a:pt x="169" y="283"/>
                  </a:lnTo>
                  <a:lnTo>
                    <a:pt x="168" y="278"/>
                  </a:lnTo>
                  <a:lnTo>
                    <a:pt x="168" y="259"/>
                  </a:lnTo>
                  <a:lnTo>
                    <a:pt x="169" y="258"/>
                  </a:lnTo>
                  <a:lnTo>
                    <a:pt x="173" y="257"/>
                  </a:lnTo>
                  <a:lnTo>
                    <a:pt x="174" y="255"/>
                  </a:lnTo>
                  <a:lnTo>
                    <a:pt x="175" y="253"/>
                  </a:lnTo>
                  <a:lnTo>
                    <a:pt x="175" y="251"/>
                  </a:lnTo>
                  <a:lnTo>
                    <a:pt x="174" y="249"/>
                  </a:lnTo>
                  <a:lnTo>
                    <a:pt x="172" y="248"/>
                  </a:lnTo>
                  <a:lnTo>
                    <a:pt x="168" y="243"/>
                  </a:lnTo>
                  <a:lnTo>
                    <a:pt x="167" y="242"/>
                  </a:lnTo>
                  <a:lnTo>
                    <a:pt x="163" y="240"/>
                  </a:lnTo>
                  <a:lnTo>
                    <a:pt x="163" y="237"/>
                  </a:lnTo>
                  <a:lnTo>
                    <a:pt x="161" y="230"/>
                  </a:lnTo>
                  <a:lnTo>
                    <a:pt x="161" y="229"/>
                  </a:lnTo>
                  <a:lnTo>
                    <a:pt x="158" y="229"/>
                  </a:lnTo>
                  <a:lnTo>
                    <a:pt x="155" y="231"/>
                  </a:lnTo>
                  <a:lnTo>
                    <a:pt x="154" y="230"/>
                  </a:lnTo>
                  <a:lnTo>
                    <a:pt x="154" y="218"/>
                  </a:lnTo>
                  <a:lnTo>
                    <a:pt x="151" y="216"/>
                  </a:lnTo>
                  <a:lnTo>
                    <a:pt x="151" y="215"/>
                  </a:lnTo>
                  <a:lnTo>
                    <a:pt x="150" y="215"/>
                  </a:lnTo>
                  <a:lnTo>
                    <a:pt x="150" y="212"/>
                  </a:lnTo>
                  <a:lnTo>
                    <a:pt x="149" y="211"/>
                  </a:lnTo>
                  <a:lnTo>
                    <a:pt x="143" y="208"/>
                  </a:lnTo>
                  <a:lnTo>
                    <a:pt x="142" y="205"/>
                  </a:lnTo>
                  <a:lnTo>
                    <a:pt x="141" y="202"/>
                  </a:lnTo>
                  <a:lnTo>
                    <a:pt x="139" y="200"/>
                  </a:lnTo>
                  <a:lnTo>
                    <a:pt x="137" y="202"/>
                  </a:lnTo>
                  <a:lnTo>
                    <a:pt x="136" y="200"/>
                  </a:lnTo>
                  <a:lnTo>
                    <a:pt x="135" y="198"/>
                  </a:lnTo>
                  <a:lnTo>
                    <a:pt x="133" y="197"/>
                  </a:lnTo>
                  <a:lnTo>
                    <a:pt x="131" y="197"/>
                  </a:lnTo>
                  <a:lnTo>
                    <a:pt x="129" y="196"/>
                  </a:lnTo>
                  <a:lnTo>
                    <a:pt x="127" y="196"/>
                  </a:lnTo>
                  <a:lnTo>
                    <a:pt x="124" y="193"/>
                  </a:lnTo>
                  <a:lnTo>
                    <a:pt x="120" y="193"/>
                  </a:lnTo>
                  <a:lnTo>
                    <a:pt x="122" y="192"/>
                  </a:lnTo>
                  <a:lnTo>
                    <a:pt x="120" y="192"/>
                  </a:lnTo>
                  <a:lnTo>
                    <a:pt x="118" y="191"/>
                  </a:lnTo>
                  <a:lnTo>
                    <a:pt x="108" y="191"/>
                  </a:lnTo>
                  <a:lnTo>
                    <a:pt x="107" y="190"/>
                  </a:lnTo>
                  <a:lnTo>
                    <a:pt x="107" y="187"/>
                  </a:lnTo>
                  <a:lnTo>
                    <a:pt x="106" y="187"/>
                  </a:lnTo>
                  <a:lnTo>
                    <a:pt x="106" y="186"/>
                  </a:lnTo>
                  <a:lnTo>
                    <a:pt x="104" y="184"/>
                  </a:lnTo>
                  <a:lnTo>
                    <a:pt x="104" y="183"/>
                  </a:lnTo>
                  <a:lnTo>
                    <a:pt x="101" y="180"/>
                  </a:lnTo>
                  <a:lnTo>
                    <a:pt x="94" y="178"/>
                  </a:lnTo>
                  <a:lnTo>
                    <a:pt x="93" y="174"/>
                  </a:lnTo>
                  <a:lnTo>
                    <a:pt x="91" y="173"/>
                  </a:lnTo>
                  <a:lnTo>
                    <a:pt x="87" y="169"/>
                  </a:lnTo>
                  <a:lnTo>
                    <a:pt x="83" y="168"/>
                  </a:lnTo>
                  <a:lnTo>
                    <a:pt x="82" y="167"/>
                  </a:lnTo>
                  <a:lnTo>
                    <a:pt x="82" y="166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0" y="160"/>
                  </a:lnTo>
                  <a:lnTo>
                    <a:pt x="80" y="159"/>
                  </a:lnTo>
                  <a:lnTo>
                    <a:pt x="75" y="159"/>
                  </a:lnTo>
                  <a:lnTo>
                    <a:pt x="75" y="156"/>
                  </a:lnTo>
                  <a:lnTo>
                    <a:pt x="73" y="151"/>
                  </a:lnTo>
                  <a:lnTo>
                    <a:pt x="69" y="149"/>
                  </a:lnTo>
                  <a:lnTo>
                    <a:pt x="66" y="145"/>
                  </a:lnTo>
                  <a:lnTo>
                    <a:pt x="60" y="142"/>
                  </a:lnTo>
                  <a:lnTo>
                    <a:pt x="58" y="141"/>
                  </a:lnTo>
                  <a:lnTo>
                    <a:pt x="58" y="138"/>
                  </a:lnTo>
                  <a:lnTo>
                    <a:pt x="60" y="138"/>
                  </a:lnTo>
                  <a:lnTo>
                    <a:pt x="61" y="136"/>
                  </a:lnTo>
                  <a:lnTo>
                    <a:pt x="61" y="134"/>
                  </a:lnTo>
                  <a:lnTo>
                    <a:pt x="60" y="132"/>
                  </a:lnTo>
                  <a:lnTo>
                    <a:pt x="57" y="131"/>
                  </a:lnTo>
                  <a:lnTo>
                    <a:pt x="55" y="129"/>
                  </a:lnTo>
                  <a:lnTo>
                    <a:pt x="49" y="128"/>
                  </a:lnTo>
                  <a:lnTo>
                    <a:pt x="48" y="125"/>
                  </a:lnTo>
                  <a:lnTo>
                    <a:pt x="51" y="118"/>
                  </a:lnTo>
                  <a:lnTo>
                    <a:pt x="52" y="118"/>
                  </a:lnTo>
                  <a:lnTo>
                    <a:pt x="64" y="125"/>
                  </a:lnTo>
                  <a:lnTo>
                    <a:pt x="67" y="125"/>
                  </a:lnTo>
                  <a:lnTo>
                    <a:pt x="69" y="119"/>
                  </a:lnTo>
                  <a:lnTo>
                    <a:pt x="64" y="108"/>
                  </a:lnTo>
                  <a:lnTo>
                    <a:pt x="66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76" y="95"/>
                  </a:lnTo>
                  <a:lnTo>
                    <a:pt x="89" y="98"/>
                  </a:lnTo>
                  <a:lnTo>
                    <a:pt x="91" y="99"/>
                  </a:lnTo>
                  <a:lnTo>
                    <a:pt x="102" y="123"/>
                  </a:lnTo>
                  <a:lnTo>
                    <a:pt x="106" y="129"/>
                  </a:lnTo>
                  <a:lnTo>
                    <a:pt x="112" y="135"/>
                  </a:lnTo>
                  <a:lnTo>
                    <a:pt x="112" y="137"/>
                  </a:lnTo>
                  <a:lnTo>
                    <a:pt x="113" y="140"/>
                  </a:lnTo>
                  <a:lnTo>
                    <a:pt x="113" y="141"/>
                  </a:lnTo>
                  <a:lnTo>
                    <a:pt x="117" y="147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22" y="161"/>
                  </a:lnTo>
                  <a:lnTo>
                    <a:pt x="123" y="163"/>
                  </a:lnTo>
                  <a:lnTo>
                    <a:pt x="127" y="162"/>
                  </a:lnTo>
                  <a:lnTo>
                    <a:pt x="130" y="162"/>
                  </a:lnTo>
                  <a:lnTo>
                    <a:pt x="141" y="168"/>
                  </a:lnTo>
                  <a:lnTo>
                    <a:pt x="148" y="167"/>
                  </a:lnTo>
                  <a:lnTo>
                    <a:pt x="150" y="167"/>
                  </a:lnTo>
                  <a:lnTo>
                    <a:pt x="151" y="168"/>
                  </a:lnTo>
                  <a:lnTo>
                    <a:pt x="155" y="174"/>
                  </a:lnTo>
                  <a:lnTo>
                    <a:pt x="156" y="174"/>
                  </a:lnTo>
                  <a:lnTo>
                    <a:pt x="168" y="167"/>
                  </a:lnTo>
                  <a:lnTo>
                    <a:pt x="174" y="166"/>
                  </a:lnTo>
                  <a:lnTo>
                    <a:pt x="179" y="163"/>
                  </a:lnTo>
                  <a:lnTo>
                    <a:pt x="181" y="154"/>
                  </a:lnTo>
                  <a:lnTo>
                    <a:pt x="184" y="151"/>
                  </a:lnTo>
                  <a:lnTo>
                    <a:pt x="187" y="151"/>
                  </a:lnTo>
                  <a:lnTo>
                    <a:pt x="195" y="156"/>
                  </a:lnTo>
                  <a:lnTo>
                    <a:pt x="197" y="159"/>
                  </a:lnTo>
                  <a:lnTo>
                    <a:pt x="198" y="160"/>
                  </a:lnTo>
                  <a:lnTo>
                    <a:pt x="204" y="165"/>
                  </a:lnTo>
                  <a:lnTo>
                    <a:pt x="210" y="166"/>
                  </a:lnTo>
                  <a:lnTo>
                    <a:pt x="218" y="169"/>
                  </a:lnTo>
                  <a:lnTo>
                    <a:pt x="222" y="172"/>
                  </a:lnTo>
                  <a:lnTo>
                    <a:pt x="224" y="178"/>
                  </a:lnTo>
                  <a:lnTo>
                    <a:pt x="226" y="181"/>
                  </a:lnTo>
                  <a:lnTo>
                    <a:pt x="226" y="183"/>
                  </a:lnTo>
                  <a:lnTo>
                    <a:pt x="229" y="180"/>
                  </a:lnTo>
                  <a:lnTo>
                    <a:pt x="229" y="178"/>
                  </a:lnTo>
                  <a:lnTo>
                    <a:pt x="231" y="175"/>
                  </a:lnTo>
                  <a:lnTo>
                    <a:pt x="232" y="175"/>
                  </a:lnTo>
                  <a:lnTo>
                    <a:pt x="235" y="173"/>
                  </a:lnTo>
                  <a:lnTo>
                    <a:pt x="236" y="173"/>
                  </a:lnTo>
                  <a:lnTo>
                    <a:pt x="237" y="172"/>
                  </a:lnTo>
                  <a:lnTo>
                    <a:pt x="238" y="169"/>
                  </a:lnTo>
                  <a:lnTo>
                    <a:pt x="237" y="168"/>
                  </a:lnTo>
                  <a:lnTo>
                    <a:pt x="237" y="167"/>
                  </a:lnTo>
                  <a:lnTo>
                    <a:pt x="238" y="166"/>
                  </a:lnTo>
                  <a:lnTo>
                    <a:pt x="238" y="155"/>
                  </a:lnTo>
                  <a:lnTo>
                    <a:pt x="241" y="151"/>
                  </a:lnTo>
                  <a:lnTo>
                    <a:pt x="248" y="144"/>
                  </a:lnTo>
                  <a:lnTo>
                    <a:pt x="250" y="143"/>
                  </a:lnTo>
                  <a:lnTo>
                    <a:pt x="251" y="143"/>
                  </a:lnTo>
                  <a:lnTo>
                    <a:pt x="257" y="145"/>
                  </a:lnTo>
                  <a:lnTo>
                    <a:pt x="260" y="143"/>
                  </a:lnTo>
                  <a:lnTo>
                    <a:pt x="260" y="141"/>
                  </a:lnTo>
                  <a:lnTo>
                    <a:pt x="261" y="138"/>
                  </a:lnTo>
                  <a:lnTo>
                    <a:pt x="263" y="136"/>
                  </a:lnTo>
                  <a:lnTo>
                    <a:pt x="263" y="132"/>
                  </a:lnTo>
                  <a:lnTo>
                    <a:pt x="266" y="131"/>
                  </a:lnTo>
                  <a:lnTo>
                    <a:pt x="266" y="128"/>
                  </a:lnTo>
                  <a:lnTo>
                    <a:pt x="265" y="128"/>
                  </a:lnTo>
                  <a:lnTo>
                    <a:pt x="265" y="125"/>
                  </a:lnTo>
                  <a:lnTo>
                    <a:pt x="263" y="123"/>
                  </a:lnTo>
                  <a:lnTo>
                    <a:pt x="263" y="116"/>
                  </a:lnTo>
                  <a:lnTo>
                    <a:pt x="265" y="116"/>
                  </a:lnTo>
                  <a:lnTo>
                    <a:pt x="265" y="113"/>
                  </a:lnTo>
                  <a:lnTo>
                    <a:pt x="263" y="111"/>
                  </a:lnTo>
                  <a:lnTo>
                    <a:pt x="262" y="107"/>
                  </a:lnTo>
                  <a:lnTo>
                    <a:pt x="263" y="104"/>
                  </a:lnTo>
                  <a:lnTo>
                    <a:pt x="265" y="94"/>
                  </a:lnTo>
                  <a:lnTo>
                    <a:pt x="265" y="93"/>
                  </a:lnTo>
                  <a:lnTo>
                    <a:pt x="268" y="86"/>
                  </a:lnTo>
                  <a:lnTo>
                    <a:pt x="268" y="85"/>
                  </a:lnTo>
                  <a:lnTo>
                    <a:pt x="267" y="80"/>
                  </a:lnTo>
                  <a:lnTo>
                    <a:pt x="268" y="77"/>
                  </a:lnTo>
                  <a:lnTo>
                    <a:pt x="269" y="76"/>
                  </a:lnTo>
                  <a:lnTo>
                    <a:pt x="269" y="71"/>
                  </a:lnTo>
                  <a:lnTo>
                    <a:pt x="271" y="70"/>
                  </a:lnTo>
                  <a:lnTo>
                    <a:pt x="269" y="69"/>
                  </a:lnTo>
                  <a:lnTo>
                    <a:pt x="269" y="67"/>
                  </a:lnTo>
                  <a:lnTo>
                    <a:pt x="272" y="64"/>
                  </a:lnTo>
                  <a:lnTo>
                    <a:pt x="274" y="60"/>
                  </a:lnTo>
                  <a:lnTo>
                    <a:pt x="274" y="57"/>
                  </a:lnTo>
                  <a:lnTo>
                    <a:pt x="273" y="55"/>
                  </a:lnTo>
                  <a:lnTo>
                    <a:pt x="273" y="54"/>
                  </a:lnTo>
                  <a:lnTo>
                    <a:pt x="272" y="52"/>
                  </a:lnTo>
                  <a:lnTo>
                    <a:pt x="273" y="51"/>
                  </a:lnTo>
                  <a:lnTo>
                    <a:pt x="273" y="49"/>
                  </a:lnTo>
                  <a:lnTo>
                    <a:pt x="275" y="46"/>
                  </a:lnTo>
                  <a:lnTo>
                    <a:pt x="281" y="45"/>
                  </a:lnTo>
                  <a:lnTo>
                    <a:pt x="282" y="44"/>
                  </a:lnTo>
                  <a:lnTo>
                    <a:pt x="282" y="43"/>
                  </a:lnTo>
                  <a:lnTo>
                    <a:pt x="284" y="43"/>
                  </a:lnTo>
                  <a:lnTo>
                    <a:pt x="285" y="39"/>
                  </a:lnTo>
                  <a:lnTo>
                    <a:pt x="287" y="34"/>
                  </a:lnTo>
                  <a:lnTo>
                    <a:pt x="292" y="30"/>
                  </a:lnTo>
                  <a:lnTo>
                    <a:pt x="293" y="27"/>
                  </a:lnTo>
                  <a:lnTo>
                    <a:pt x="292" y="25"/>
                  </a:lnTo>
                  <a:lnTo>
                    <a:pt x="293" y="24"/>
                  </a:lnTo>
                  <a:lnTo>
                    <a:pt x="296" y="19"/>
                  </a:lnTo>
                  <a:lnTo>
                    <a:pt x="297" y="19"/>
                  </a:lnTo>
                  <a:lnTo>
                    <a:pt x="304" y="18"/>
                  </a:lnTo>
                  <a:lnTo>
                    <a:pt x="306" y="18"/>
                  </a:lnTo>
                  <a:lnTo>
                    <a:pt x="310" y="17"/>
                  </a:lnTo>
                  <a:lnTo>
                    <a:pt x="315" y="19"/>
                  </a:lnTo>
                  <a:lnTo>
                    <a:pt x="317" y="19"/>
                  </a:lnTo>
                  <a:lnTo>
                    <a:pt x="319" y="21"/>
                  </a:lnTo>
                  <a:lnTo>
                    <a:pt x="321" y="21"/>
                  </a:lnTo>
                  <a:lnTo>
                    <a:pt x="329" y="18"/>
                  </a:lnTo>
                  <a:lnTo>
                    <a:pt x="331" y="15"/>
                  </a:lnTo>
                  <a:lnTo>
                    <a:pt x="330" y="15"/>
                  </a:lnTo>
                  <a:lnTo>
                    <a:pt x="330" y="13"/>
                  </a:lnTo>
                  <a:lnTo>
                    <a:pt x="332" y="13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0" y="5"/>
                  </a:lnTo>
                  <a:lnTo>
                    <a:pt x="342" y="2"/>
                  </a:lnTo>
                  <a:lnTo>
                    <a:pt x="344" y="1"/>
                  </a:lnTo>
                  <a:lnTo>
                    <a:pt x="349" y="2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45"/>
            <p:cNvSpPr>
              <a:spLocks noEditPoints="1"/>
            </p:cNvSpPr>
            <p:nvPr/>
          </p:nvSpPr>
          <p:spPr bwMode="auto">
            <a:xfrm>
              <a:off x="4035425" y="2946400"/>
              <a:ext cx="90488" cy="142875"/>
            </a:xfrm>
            <a:custGeom>
              <a:avLst/>
              <a:gdLst/>
              <a:ahLst/>
              <a:cxnLst>
                <a:cxn ang="0">
                  <a:pos x="41" y="90"/>
                </a:cxn>
                <a:cxn ang="0">
                  <a:pos x="38" y="85"/>
                </a:cxn>
                <a:cxn ang="0">
                  <a:pos x="35" y="84"/>
                </a:cxn>
                <a:cxn ang="0">
                  <a:pos x="32" y="69"/>
                </a:cxn>
                <a:cxn ang="0">
                  <a:pos x="39" y="74"/>
                </a:cxn>
                <a:cxn ang="0">
                  <a:pos x="37" y="76"/>
                </a:cxn>
                <a:cxn ang="0">
                  <a:pos x="40" y="82"/>
                </a:cxn>
                <a:cxn ang="0">
                  <a:pos x="32" y="80"/>
                </a:cxn>
                <a:cxn ang="0">
                  <a:pos x="28" y="70"/>
                </a:cxn>
                <a:cxn ang="0">
                  <a:pos x="31" y="67"/>
                </a:cxn>
                <a:cxn ang="0">
                  <a:pos x="37" y="45"/>
                </a:cxn>
                <a:cxn ang="0">
                  <a:pos x="41" y="50"/>
                </a:cxn>
                <a:cxn ang="0">
                  <a:pos x="40" y="58"/>
                </a:cxn>
                <a:cxn ang="0">
                  <a:pos x="32" y="50"/>
                </a:cxn>
                <a:cxn ang="0">
                  <a:pos x="2" y="25"/>
                </a:cxn>
                <a:cxn ang="0">
                  <a:pos x="1" y="25"/>
                </a:cxn>
                <a:cxn ang="0">
                  <a:pos x="21" y="25"/>
                </a:cxn>
                <a:cxn ang="0">
                  <a:pos x="20" y="31"/>
                </a:cxn>
                <a:cxn ang="0">
                  <a:pos x="17" y="30"/>
                </a:cxn>
                <a:cxn ang="0">
                  <a:pos x="10" y="30"/>
                </a:cxn>
                <a:cxn ang="0">
                  <a:pos x="9" y="26"/>
                </a:cxn>
                <a:cxn ang="0">
                  <a:pos x="13" y="24"/>
                </a:cxn>
                <a:cxn ang="0">
                  <a:pos x="57" y="8"/>
                </a:cxn>
                <a:cxn ang="0">
                  <a:pos x="52" y="11"/>
                </a:cxn>
                <a:cxn ang="0">
                  <a:pos x="22" y="8"/>
                </a:cxn>
                <a:cxn ang="0">
                  <a:pos x="28" y="19"/>
                </a:cxn>
                <a:cxn ang="0">
                  <a:pos x="34" y="26"/>
                </a:cxn>
                <a:cxn ang="0">
                  <a:pos x="38" y="31"/>
                </a:cxn>
                <a:cxn ang="0">
                  <a:pos x="39" y="41"/>
                </a:cxn>
                <a:cxn ang="0">
                  <a:pos x="29" y="31"/>
                </a:cxn>
                <a:cxn ang="0">
                  <a:pos x="26" y="25"/>
                </a:cxn>
                <a:cxn ang="0">
                  <a:pos x="19" y="23"/>
                </a:cxn>
                <a:cxn ang="0">
                  <a:pos x="17" y="18"/>
                </a:cxn>
                <a:cxn ang="0">
                  <a:pos x="19" y="7"/>
                </a:cxn>
                <a:cxn ang="0">
                  <a:pos x="31" y="8"/>
                </a:cxn>
                <a:cxn ang="0">
                  <a:pos x="33" y="10"/>
                </a:cxn>
                <a:cxn ang="0">
                  <a:pos x="38" y="13"/>
                </a:cxn>
                <a:cxn ang="0">
                  <a:pos x="38" y="18"/>
                </a:cxn>
                <a:cxn ang="0">
                  <a:pos x="41" y="23"/>
                </a:cxn>
                <a:cxn ang="0">
                  <a:pos x="39" y="27"/>
                </a:cxn>
                <a:cxn ang="0">
                  <a:pos x="34" y="18"/>
                </a:cxn>
                <a:cxn ang="0">
                  <a:pos x="33" y="21"/>
                </a:cxn>
                <a:cxn ang="0">
                  <a:pos x="26" y="14"/>
                </a:cxn>
                <a:cxn ang="0">
                  <a:pos x="27" y="6"/>
                </a:cxn>
                <a:cxn ang="0">
                  <a:pos x="52" y="12"/>
                </a:cxn>
                <a:cxn ang="0">
                  <a:pos x="47" y="13"/>
                </a:cxn>
                <a:cxn ang="0">
                  <a:pos x="51" y="19"/>
                </a:cxn>
                <a:cxn ang="0">
                  <a:pos x="47" y="18"/>
                </a:cxn>
                <a:cxn ang="0">
                  <a:pos x="45" y="13"/>
                </a:cxn>
                <a:cxn ang="0">
                  <a:pos x="46" y="2"/>
                </a:cxn>
                <a:cxn ang="0">
                  <a:pos x="44" y="10"/>
                </a:cxn>
                <a:cxn ang="0">
                  <a:pos x="41" y="10"/>
                </a:cxn>
                <a:cxn ang="0">
                  <a:pos x="38" y="6"/>
                </a:cxn>
                <a:cxn ang="0">
                  <a:pos x="39" y="12"/>
                </a:cxn>
                <a:cxn ang="0">
                  <a:pos x="35" y="4"/>
                </a:cxn>
                <a:cxn ang="0">
                  <a:pos x="48" y="4"/>
                </a:cxn>
                <a:cxn ang="0">
                  <a:pos x="52" y="6"/>
                </a:cxn>
                <a:cxn ang="0">
                  <a:pos x="46" y="2"/>
                </a:cxn>
              </a:cxnLst>
              <a:rect l="0" t="0" r="r" b="b"/>
              <a:pathLst>
                <a:path w="57" h="90">
                  <a:moveTo>
                    <a:pt x="38" y="84"/>
                  </a:moveTo>
                  <a:lnTo>
                    <a:pt x="40" y="84"/>
                  </a:lnTo>
                  <a:lnTo>
                    <a:pt x="40" y="86"/>
                  </a:lnTo>
                  <a:lnTo>
                    <a:pt x="41" y="87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39" y="88"/>
                  </a:lnTo>
                  <a:lnTo>
                    <a:pt x="38" y="86"/>
                  </a:lnTo>
                  <a:lnTo>
                    <a:pt x="37" y="85"/>
                  </a:lnTo>
                  <a:lnTo>
                    <a:pt x="38" y="85"/>
                  </a:lnTo>
                  <a:lnTo>
                    <a:pt x="38" y="84"/>
                  </a:lnTo>
                  <a:close/>
                  <a:moveTo>
                    <a:pt x="35" y="84"/>
                  </a:moveTo>
                  <a:lnTo>
                    <a:pt x="37" y="84"/>
                  </a:lnTo>
                  <a:lnTo>
                    <a:pt x="37" y="85"/>
                  </a:lnTo>
                  <a:lnTo>
                    <a:pt x="35" y="84"/>
                  </a:lnTo>
                  <a:close/>
                  <a:moveTo>
                    <a:pt x="31" y="67"/>
                  </a:moveTo>
                  <a:lnTo>
                    <a:pt x="32" y="68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1" y="72"/>
                  </a:lnTo>
                  <a:lnTo>
                    <a:pt x="34" y="72"/>
                  </a:lnTo>
                  <a:lnTo>
                    <a:pt x="35" y="73"/>
                  </a:lnTo>
                  <a:lnTo>
                    <a:pt x="38" y="73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8" y="76"/>
                  </a:lnTo>
                  <a:lnTo>
                    <a:pt x="37" y="75"/>
                  </a:lnTo>
                  <a:lnTo>
                    <a:pt x="35" y="75"/>
                  </a:lnTo>
                  <a:lnTo>
                    <a:pt x="37" y="76"/>
                  </a:lnTo>
                  <a:lnTo>
                    <a:pt x="37" y="78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7" y="84"/>
                  </a:lnTo>
                  <a:lnTo>
                    <a:pt x="35" y="82"/>
                  </a:lnTo>
                  <a:lnTo>
                    <a:pt x="35" y="84"/>
                  </a:lnTo>
                  <a:lnTo>
                    <a:pt x="32" y="80"/>
                  </a:lnTo>
                  <a:lnTo>
                    <a:pt x="32" y="78"/>
                  </a:lnTo>
                  <a:lnTo>
                    <a:pt x="31" y="76"/>
                  </a:lnTo>
                  <a:lnTo>
                    <a:pt x="29" y="74"/>
                  </a:lnTo>
                  <a:lnTo>
                    <a:pt x="29" y="72"/>
                  </a:lnTo>
                  <a:lnTo>
                    <a:pt x="28" y="70"/>
                  </a:lnTo>
                  <a:lnTo>
                    <a:pt x="28" y="69"/>
                  </a:lnTo>
                  <a:lnTo>
                    <a:pt x="29" y="69"/>
                  </a:lnTo>
                  <a:lnTo>
                    <a:pt x="29" y="68"/>
                  </a:lnTo>
                  <a:lnTo>
                    <a:pt x="28" y="68"/>
                  </a:lnTo>
                  <a:lnTo>
                    <a:pt x="31" y="67"/>
                  </a:lnTo>
                  <a:close/>
                  <a:moveTo>
                    <a:pt x="31" y="44"/>
                  </a:moveTo>
                  <a:lnTo>
                    <a:pt x="33" y="44"/>
                  </a:lnTo>
                  <a:lnTo>
                    <a:pt x="34" y="45"/>
                  </a:lnTo>
                  <a:lnTo>
                    <a:pt x="35" y="44"/>
                  </a:lnTo>
                  <a:lnTo>
                    <a:pt x="37" y="45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40" y="48"/>
                  </a:lnTo>
                  <a:lnTo>
                    <a:pt x="41" y="48"/>
                  </a:lnTo>
                  <a:lnTo>
                    <a:pt x="41" y="50"/>
                  </a:lnTo>
                  <a:lnTo>
                    <a:pt x="42" y="51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1" y="58"/>
                  </a:lnTo>
                  <a:lnTo>
                    <a:pt x="40" y="58"/>
                  </a:lnTo>
                  <a:lnTo>
                    <a:pt x="38" y="53"/>
                  </a:lnTo>
                  <a:lnTo>
                    <a:pt x="38" y="51"/>
                  </a:lnTo>
                  <a:lnTo>
                    <a:pt x="33" y="51"/>
                  </a:lnTo>
                  <a:lnTo>
                    <a:pt x="33" y="50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1" y="45"/>
                  </a:lnTo>
                  <a:lnTo>
                    <a:pt x="31" y="44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0" y="26"/>
                  </a:lnTo>
                  <a:lnTo>
                    <a:pt x="1" y="25"/>
                  </a:lnTo>
                  <a:close/>
                  <a:moveTo>
                    <a:pt x="15" y="21"/>
                  </a:move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3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1" y="32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7" y="30"/>
                  </a:lnTo>
                  <a:lnTo>
                    <a:pt x="17" y="32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4" y="29"/>
                  </a:lnTo>
                  <a:lnTo>
                    <a:pt x="13" y="27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1"/>
                  </a:lnTo>
                  <a:close/>
                  <a:moveTo>
                    <a:pt x="56" y="8"/>
                  </a:moveTo>
                  <a:lnTo>
                    <a:pt x="57" y="8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3" y="13"/>
                  </a:lnTo>
                  <a:lnTo>
                    <a:pt x="53" y="12"/>
                  </a:lnTo>
                  <a:lnTo>
                    <a:pt x="52" y="11"/>
                  </a:lnTo>
                  <a:lnTo>
                    <a:pt x="53" y="10"/>
                  </a:lnTo>
                  <a:lnTo>
                    <a:pt x="56" y="8"/>
                  </a:lnTo>
                  <a:close/>
                  <a:moveTo>
                    <a:pt x="19" y="7"/>
                  </a:moveTo>
                  <a:lnTo>
                    <a:pt x="19" y="8"/>
                  </a:lnTo>
                  <a:lnTo>
                    <a:pt x="22" y="8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31" y="21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9" y="32"/>
                  </a:lnTo>
                  <a:lnTo>
                    <a:pt x="38" y="33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39" y="41"/>
                  </a:lnTo>
                  <a:lnTo>
                    <a:pt x="38" y="42"/>
                  </a:lnTo>
                  <a:lnTo>
                    <a:pt x="37" y="39"/>
                  </a:lnTo>
                  <a:lnTo>
                    <a:pt x="33" y="36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2" y="25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7" y="13"/>
                  </a:lnTo>
                  <a:lnTo>
                    <a:pt x="17" y="11"/>
                  </a:lnTo>
                  <a:lnTo>
                    <a:pt x="19" y="7"/>
                  </a:lnTo>
                  <a:close/>
                  <a:moveTo>
                    <a:pt x="29" y="5"/>
                  </a:moveTo>
                  <a:lnTo>
                    <a:pt x="29" y="6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13"/>
                  </a:lnTo>
                  <a:lnTo>
                    <a:pt x="31" y="14"/>
                  </a:lnTo>
                  <a:lnTo>
                    <a:pt x="31" y="11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44" y="18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1" y="26"/>
                  </a:lnTo>
                  <a:lnTo>
                    <a:pt x="41" y="30"/>
                  </a:lnTo>
                  <a:lnTo>
                    <a:pt x="39" y="27"/>
                  </a:lnTo>
                  <a:lnTo>
                    <a:pt x="39" y="23"/>
                  </a:lnTo>
                  <a:lnTo>
                    <a:pt x="38" y="21"/>
                  </a:lnTo>
                  <a:lnTo>
                    <a:pt x="37" y="19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7" y="20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5" y="25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6" y="14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9" y="5"/>
                  </a:lnTo>
                  <a:close/>
                  <a:moveTo>
                    <a:pt x="46" y="2"/>
                  </a:moveTo>
                  <a:lnTo>
                    <a:pt x="48" y="10"/>
                  </a:lnTo>
                  <a:lnTo>
                    <a:pt x="50" y="11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1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3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48" y="18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4" y="15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2"/>
                  </a:lnTo>
                  <a:close/>
                  <a:moveTo>
                    <a:pt x="40" y="2"/>
                  </a:moveTo>
                  <a:lnTo>
                    <a:pt x="41" y="2"/>
                  </a:lnTo>
                  <a:lnTo>
                    <a:pt x="41" y="4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0" y="7"/>
                  </a:lnTo>
                  <a:lnTo>
                    <a:pt x="40" y="2"/>
                  </a:lnTo>
                  <a:close/>
                  <a:moveTo>
                    <a:pt x="35" y="1"/>
                  </a:moveTo>
                  <a:lnTo>
                    <a:pt x="37" y="2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38" y="8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5" y="4"/>
                  </a:lnTo>
                  <a:lnTo>
                    <a:pt x="35" y="1"/>
                  </a:lnTo>
                  <a:close/>
                  <a:moveTo>
                    <a:pt x="45" y="0"/>
                  </a:moveTo>
                  <a:lnTo>
                    <a:pt x="47" y="0"/>
                  </a:lnTo>
                  <a:lnTo>
                    <a:pt x="48" y="1"/>
                  </a:lnTo>
                  <a:lnTo>
                    <a:pt x="48" y="4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46"/>
            <p:cNvSpPr>
              <a:spLocks noEditPoints="1"/>
            </p:cNvSpPr>
            <p:nvPr/>
          </p:nvSpPr>
          <p:spPr bwMode="auto">
            <a:xfrm>
              <a:off x="6008688" y="3324225"/>
              <a:ext cx="427038" cy="277813"/>
            </a:xfrm>
            <a:custGeom>
              <a:avLst/>
              <a:gdLst/>
              <a:ahLst/>
              <a:cxnLst>
                <a:cxn ang="0">
                  <a:pos x="91" y="127"/>
                </a:cxn>
                <a:cxn ang="0">
                  <a:pos x="34" y="89"/>
                </a:cxn>
                <a:cxn ang="0">
                  <a:pos x="55" y="93"/>
                </a:cxn>
                <a:cxn ang="0">
                  <a:pos x="58" y="100"/>
                </a:cxn>
                <a:cxn ang="0">
                  <a:pos x="53" y="105"/>
                </a:cxn>
                <a:cxn ang="0">
                  <a:pos x="41" y="114"/>
                </a:cxn>
                <a:cxn ang="0">
                  <a:pos x="31" y="115"/>
                </a:cxn>
                <a:cxn ang="0">
                  <a:pos x="18" y="129"/>
                </a:cxn>
                <a:cxn ang="0">
                  <a:pos x="6" y="137"/>
                </a:cxn>
                <a:cxn ang="0">
                  <a:pos x="15" y="124"/>
                </a:cxn>
                <a:cxn ang="0">
                  <a:pos x="3" y="111"/>
                </a:cxn>
                <a:cxn ang="0">
                  <a:pos x="4" y="101"/>
                </a:cxn>
                <a:cxn ang="0">
                  <a:pos x="10" y="99"/>
                </a:cxn>
                <a:cxn ang="0">
                  <a:pos x="21" y="89"/>
                </a:cxn>
                <a:cxn ang="0">
                  <a:pos x="66" y="92"/>
                </a:cxn>
                <a:cxn ang="0">
                  <a:pos x="55" y="86"/>
                </a:cxn>
                <a:cxn ang="0">
                  <a:pos x="65" y="52"/>
                </a:cxn>
                <a:cxn ang="0">
                  <a:pos x="56" y="57"/>
                </a:cxn>
                <a:cxn ang="0">
                  <a:pos x="35" y="49"/>
                </a:cxn>
                <a:cxn ang="0">
                  <a:pos x="49" y="62"/>
                </a:cxn>
                <a:cxn ang="0">
                  <a:pos x="46" y="68"/>
                </a:cxn>
                <a:cxn ang="0">
                  <a:pos x="40" y="71"/>
                </a:cxn>
                <a:cxn ang="0">
                  <a:pos x="28" y="80"/>
                </a:cxn>
                <a:cxn ang="0">
                  <a:pos x="22" y="64"/>
                </a:cxn>
                <a:cxn ang="0">
                  <a:pos x="28" y="53"/>
                </a:cxn>
                <a:cxn ang="0">
                  <a:pos x="112" y="7"/>
                </a:cxn>
                <a:cxn ang="0">
                  <a:pos x="165" y="4"/>
                </a:cxn>
                <a:cxn ang="0">
                  <a:pos x="171" y="4"/>
                </a:cxn>
                <a:cxn ang="0">
                  <a:pos x="192" y="8"/>
                </a:cxn>
                <a:cxn ang="0">
                  <a:pos x="214" y="18"/>
                </a:cxn>
                <a:cxn ang="0">
                  <a:pos x="261" y="20"/>
                </a:cxn>
                <a:cxn ang="0">
                  <a:pos x="268" y="27"/>
                </a:cxn>
                <a:cxn ang="0">
                  <a:pos x="257" y="35"/>
                </a:cxn>
                <a:cxn ang="0">
                  <a:pos x="237" y="80"/>
                </a:cxn>
                <a:cxn ang="0">
                  <a:pos x="245" y="138"/>
                </a:cxn>
                <a:cxn ang="0">
                  <a:pos x="239" y="154"/>
                </a:cxn>
                <a:cxn ang="0">
                  <a:pos x="232" y="168"/>
                </a:cxn>
                <a:cxn ang="0">
                  <a:pos x="214" y="167"/>
                </a:cxn>
                <a:cxn ang="0">
                  <a:pos x="200" y="174"/>
                </a:cxn>
                <a:cxn ang="0">
                  <a:pos x="181" y="157"/>
                </a:cxn>
                <a:cxn ang="0">
                  <a:pos x="164" y="144"/>
                </a:cxn>
                <a:cxn ang="0">
                  <a:pos x="150" y="133"/>
                </a:cxn>
                <a:cxn ang="0">
                  <a:pos x="143" y="137"/>
                </a:cxn>
                <a:cxn ang="0">
                  <a:pos x="126" y="137"/>
                </a:cxn>
                <a:cxn ang="0">
                  <a:pos x="107" y="145"/>
                </a:cxn>
                <a:cxn ang="0">
                  <a:pos x="112" y="113"/>
                </a:cxn>
                <a:cxn ang="0">
                  <a:pos x="103" y="110"/>
                </a:cxn>
                <a:cxn ang="0">
                  <a:pos x="95" y="114"/>
                </a:cxn>
                <a:cxn ang="0">
                  <a:pos x="80" y="102"/>
                </a:cxn>
                <a:cxn ang="0">
                  <a:pos x="72" y="88"/>
                </a:cxn>
                <a:cxn ang="0">
                  <a:pos x="72" y="77"/>
                </a:cxn>
                <a:cxn ang="0">
                  <a:pos x="83" y="74"/>
                </a:cxn>
                <a:cxn ang="0">
                  <a:pos x="74" y="70"/>
                </a:cxn>
                <a:cxn ang="0">
                  <a:pos x="68" y="59"/>
                </a:cxn>
                <a:cxn ang="0">
                  <a:pos x="74" y="56"/>
                </a:cxn>
                <a:cxn ang="0">
                  <a:pos x="72" y="47"/>
                </a:cxn>
                <a:cxn ang="0">
                  <a:pos x="82" y="34"/>
                </a:cxn>
                <a:cxn ang="0">
                  <a:pos x="96" y="32"/>
                </a:cxn>
                <a:cxn ang="0">
                  <a:pos x="101" y="20"/>
                </a:cxn>
                <a:cxn ang="0">
                  <a:pos x="116" y="16"/>
                </a:cxn>
                <a:cxn ang="0">
                  <a:pos x="124" y="18"/>
                </a:cxn>
                <a:cxn ang="0">
                  <a:pos x="132" y="13"/>
                </a:cxn>
                <a:cxn ang="0">
                  <a:pos x="153" y="10"/>
                </a:cxn>
              </a:cxnLst>
              <a:rect l="0" t="0" r="r" b="b"/>
              <a:pathLst>
                <a:path w="269" h="175">
                  <a:moveTo>
                    <a:pt x="58" y="150"/>
                  </a:moveTo>
                  <a:lnTo>
                    <a:pt x="60" y="150"/>
                  </a:lnTo>
                  <a:lnTo>
                    <a:pt x="60" y="153"/>
                  </a:lnTo>
                  <a:lnTo>
                    <a:pt x="59" y="153"/>
                  </a:lnTo>
                  <a:lnTo>
                    <a:pt x="58" y="151"/>
                  </a:lnTo>
                  <a:lnTo>
                    <a:pt x="58" y="150"/>
                  </a:lnTo>
                  <a:close/>
                  <a:moveTo>
                    <a:pt x="90" y="123"/>
                  </a:moveTo>
                  <a:lnTo>
                    <a:pt x="93" y="124"/>
                  </a:lnTo>
                  <a:lnTo>
                    <a:pt x="93" y="125"/>
                  </a:lnTo>
                  <a:lnTo>
                    <a:pt x="91" y="127"/>
                  </a:lnTo>
                  <a:lnTo>
                    <a:pt x="90" y="127"/>
                  </a:lnTo>
                  <a:lnTo>
                    <a:pt x="89" y="126"/>
                  </a:lnTo>
                  <a:lnTo>
                    <a:pt x="89" y="124"/>
                  </a:lnTo>
                  <a:lnTo>
                    <a:pt x="90" y="123"/>
                  </a:lnTo>
                  <a:close/>
                  <a:moveTo>
                    <a:pt x="32" y="84"/>
                  </a:moveTo>
                  <a:lnTo>
                    <a:pt x="32" y="86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4" y="88"/>
                  </a:lnTo>
                  <a:lnTo>
                    <a:pt x="34" y="89"/>
                  </a:lnTo>
                  <a:lnTo>
                    <a:pt x="35" y="88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3" y="87"/>
                  </a:lnTo>
                  <a:lnTo>
                    <a:pt x="45" y="86"/>
                  </a:lnTo>
                  <a:lnTo>
                    <a:pt x="46" y="86"/>
                  </a:lnTo>
                  <a:lnTo>
                    <a:pt x="49" y="88"/>
                  </a:lnTo>
                  <a:lnTo>
                    <a:pt x="53" y="90"/>
                  </a:lnTo>
                  <a:lnTo>
                    <a:pt x="55" y="92"/>
                  </a:lnTo>
                  <a:lnTo>
                    <a:pt x="55" y="93"/>
                  </a:lnTo>
                  <a:lnTo>
                    <a:pt x="57" y="95"/>
                  </a:lnTo>
                  <a:lnTo>
                    <a:pt x="60" y="95"/>
                  </a:lnTo>
                  <a:lnTo>
                    <a:pt x="63" y="98"/>
                  </a:lnTo>
                  <a:lnTo>
                    <a:pt x="63" y="100"/>
                  </a:lnTo>
                  <a:lnTo>
                    <a:pt x="60" y="99"/>
                  </a:lnTo>
                  <a:lnTo>
                    <a:pt x="59" y="99"/>
                  </a:lnTo>
                  <a:lnTo>
                    <a:pt x="60" y="100"/>
                  </a:lnTo>
                  <a:lnTo>
                    <a:pt x="60" y="101"/>
                  </a:lnTo>
                  <a:lnTo>
                    <a:pt x="59" y="100"/>
                  </a:lnTo>
                  <a:lnTo>
                    <a:pt x="58" y="100"/>
                  </a:lnTo>
                  <a:lnTo>
                    <a:pt x="58" y="99"/>
                  </a:lnTo>
                  <a:lnTo>
                    <a:pt x="57" y="99"/>
                  </a:lnTo>
                  <a:lnTo>
                    <a:pt x="57" y="98"/>
                  </a:lnTo>
                  <a:lnTo>
                    <a:pt x="56" y="98"/>
                  </a:lnTo>
                  <a:lnTo>
                    <a:pt x="56" y="100"/>
                  </a:lnTo>
                  <a:lnTo>
                    <a:pt x="55" y="101"/>
                  </a:lnTo>
                  <a:lnTo>
                    <a:pt x="53" y="101"/>
                  </a:lnTo>
                  <a:lnTo>
                    <a:pt x="52" y="102"/>
                  </a:lnTo>
                  <a:lnTo>
                    <a:pt x="53" y="102"/>
                  </a:lnTo>
                  <a:lnTo>
                    <a:pt x="53" y="105"/>
                  </a:lnTo>
                  <a:lnTo>
                    <a:pt x="52" y="105"/>
                  </a:lnTo>
                  <a:lnTo>
                    <a:pt x="50" y="107"/>
                  </a:lnTo>
                  <a:lnTo>
                    <a:pt x="49" y="105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9" y="107"/>
                  </a:lnTo>
                  <a:lnTo>
                    <a:pt x="44" y="112"/>
                  </a:lnTo>
                  <a:lnTo>
                    <a:pt x="43" y="112"/>
                  </a:lnTo>
                  <a:lnTo>
                    <a:pt x="41" y="113"/>
                  </a:lnTo>
                  <a:lnTo>
                    <a:pt x="41" y="114"/>
                  </a:lnTo>
                  <a:lnTo>
                    <a:pt x="38" y="114"/>
                  </a:lnTo>
                  <a:lnTo>
                    <a:pt x="37" y="115"/>
                  </a:lnTo>
                  <a:lnTo>
                    <a:pt x="39" y="117"/>
                  </a:lnTo>
                  <a:lnTo>
                    <a:pt x="38" y="118"/>
                  </a:lnTo>
                  <a:lnTo>
                    <a:pt x="35" y="118"/>
                  </a:lnTo>
                  <a:lnTo>
                    <a:pt x="34" y="117"/>
                  </a:lnTo>
                  <a:lnTo>
                    <a:pt x="34" y="115"/>
                  </a:lnTo>
                  <a:lnTo>
                    <a:pt x="32" y="115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29" y="115"/>
                  </a:lnTo>
                  <a:lnTo>
                    <a:pt x="29" y="118"/>
                  </a:lnTo>
                  <a:lnTo>
                    <a:pt x="28" y="118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6" y="118"/>
                  </a:lnTo>
                  <a:lnTo>
                    <a:pt x="22" y="118"/>
                  </a:lnTo>
                  <a:lnTo>
                    <a:pt x="19" y="121"/>
                  </a:lnTo>
                  <a:lnTo>
                    <a:pt x="19" y="126"/>
                  </a:lnTo>
                  <a:lnTo>
                    <a:pt x="18" y="129"/>
                  </a:lnTo>
                  <a:lnTo>
                    <a:pt x="16" y="132"/>
                  </a:lnTo>
                  <a:lnTo>
                    <a:pt x="16" y="133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9" y="143"/>
                  </a:lnTo>
                  <a:lnTo>
                    <a:pt x="8" y="143"/>
                  </a:lnTo>
                  <a:lnTo>
                    <a:pt x="7" y="141"/>
                  </a:lnTo>
                  <a:lnTo>
                    <a:pt x="7" y="138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7" y="137"/>
                  </a:lnTo>
                  <a:lnTo>
                    <a:pt x="8" y="135"/>
                  </a:lnTo>
                  <a:lnTo>
                    <a:pt x="9" y="131"/>
                  </a:lnTo>
                  <a:lnTo>
                    <a:pt x="10" y="130"/>
                  </a:lnTo>
                  <a:lnTo>
                    <a:pt x="10" y="129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29"/>
                  </a:lnTo>
                  <a:lnTo>
                    <a:pt x="14" y="126"/>
                  </a:lnTo>
                  <a:lnTo>
                    <a:pt x="15" y="124"/>
                  </a:lnTo>
                  <a:lnTo>
                    <a:pt x="15" y="123"/>
                  </a:lnTo>
                  <a:lnTo>
                    <a:pt x="13" y="123"/>
                  </a:lnTo>
                  <a:lnTo>
                    <a:pt x="10" y="121"/>
                  </a:lnTo>
                  <a:lnTo>
                    <a:pt x="9" y="121"/>
                  </a:lnTo>
                  <a:lnTo>
                    <a:pt x="8" y="117"/>
                  </a:lnTo>
                  <a:lnTo>
                    <a:pt x="4" y="117"/>
                  </a:lnTo>
                  <a:lnTo>
                    <a:pt x="1" y="113"/>
                  </a:lnTo>
                  <a:lnTo>
                    <a:pt x="1" y="111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3" y="108"/>
                  </a:lnTo>
                  <a:lnTo>
                    <a:pt x="4" y="110"/>
                  </a:lnTo>
                  <a:lnTo>
                    <a:pt x="4" y="111"/>
                  </a:lnTo>
                  <a:lnTo>
                    <a:pt x="6" y="110"/>
                  </a:lnTo>
                  <a:lnTo>
                    <a:pt x="6" y="107"/>
                  </a:lnTo>
                  <a:lnTo>
                    <a:pt x="7" y="107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4" y="100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6"/>
                  </a:lnTo>
                  <a:lnTo>
                    <a:pt x="3" y="95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7" y="95"/>
                  </a:lnTo>
                  <a:lnTo>
                    <a:pt x="8" y="95"/>
                  </a:lnTo>
                  <a:lnTo>
                    <a:pt x="10" y="99"/>
                  </a:lnTo>
                  <a:lnTo>
                    <a:pt x="10" y="102"/>
                  </a:lnTo>
                  <a:lnTo>
                    <a:pt x="12" y="101"/>
                  </a:lnTo>
                  <a:lnTo>
                    <a:pt x="12" y="96"/>
                  </a:lnTo>
                  <a:lnTo>
                    <a:pt x="15" y="93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6" y="95"/>
                  </a:lnTo>
                  <a:lnTo>
                    <a:pt x="19" y="95"/>
                  </a:lnTo>
                  <a:lnTo>
                    <a:pt x="19" y="90"/>
                  </a:lnTo>
                  <a:lnTo>
                    <a:pt x="21" y="89"/>
                  </a:lnTo>
                  <a:lnTo>
                    <a:pt x="27" y="88"/>
                  </a:lnTo>
                  <a:lnTo>
                    <a:pt x="31" y="86"/>
                  </a:lnTo>
                  <a:lnTo>
                    <a:pt x="32" y="84"/>
                  </a:lnTo>
                  <a:close/>
                  <a:moveTo>
                    <a:pt x="56" y="81"/>
                  </a:moveTo>
                  <a:lnTo>
                    <a:pt x="58" y="81"/>
                  </a:lnTo>
                  <a:lnTo>
                    <a:pt x="62" y="82"/>
                  </a:lnTo>
                  <a:lnTo>
                    <a:pt x="64" y="84"/>
                  </a:lnTo>
                  <a:lnTo>
                    <a:pt x="64" y="88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5" y="92"/>
                  </a:lnTo>
                  <a:lnTo>
                    <a:pt x="65" y="93"/>
                  </a:lnTo>
                  <a:lnTo>
                    <a:pt x="63" y="93"/>
                  </a:lnTo>
                  <a:lnTo>
                    <a:pt x="63" y="92"/>
                  </a:lnTo>
                  <a:lnTo>
                    <a:pt x="60" y="92"/>
                  </a:lnTo>
                  <a:lnTo>
                    <a:pt x="59" y="93"/>
                  </a:lnTo>
                  <a:lnTo>
                    <a:pt x="55" y="89"/>
                  </a:lnTo>
                  <a:lnTo>
                    <a:pt x="52" y="87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6" y="81"/>
                  </a:lnTo>
                  <a:close/>
                  <a:moveTo>
                    <a:pt x="26" y="56"/>
                  </a:moveTo>
                  <a:lnTo>
                    <a:pt x="27" y="57"/>
                  </a:lnTo>
                  <a:lnTo>
                    <a:pt x="26" y="57"/>
                  </a:lnTo>
                  <a:lnTo>
                    <a:pt x="26" y="56"/>
                  </a:lnTo>
                  <a:close/>
                  <a:moveTo>
                    <a:pt x="56" y="51"/>
                  </a:moveTo>
                  <a:lnTo>
                    <a:pt x="58" y="51"/>
                  </a:lnTo>
                  <a:lnTo>
                    <a:pt x="60" y="52"/>
                  </a:lnTo>
                  <a:lnTo>
                    <a:pt x="65" y="52"/>
                  </a:lnTo>
                  <a:lnTo>
                    <a:pt x="65" y="55"/>
                  </a:lnTo>
                  <a:lnTo>
                    <a:pt x="66" y="56"/>
                  </a:lnTo>
                  <a:lnTo>
                    <a:pt x="65" y="57"/>
                  </a:lnTo>
                  <a:lnTo>
                    <a:pt x="64" y="57"/>
                  </a:lnTo>
                  <a:lnTo>
                    <a:pt x="64" y="56"/>
                  </a:lnTo>
                  <a:lnTo>
                    <a:pt x="63" y="57"/>
                  </a:lnTo>
                  <a:lnTo>
                    <a:pt x="59" y="57"/>
                  </a:lnTo>
                  <a:lnTo>
                    <a:pt x="59" y="56"/>
                  </a:lnTo>
                  <a:lnTo>
                    <a:pt x="57" y="58"/>
                  </a:lnTo>
                  <a:lnTo>
                    <a:pt x="56" y="57"/>
                  </a:lnTo>
                  <a:lnTo>
                    <a:pt x="55" y="53"/>
                  </a:lnTo>
                  <a:lnTo>
                    <a:pt x="55" y="52"/>
                  </a:lnTo>
                  <a:lnTo>
                    <a:pt x="56" y="51"/>
                  </a:lnTo>
                  <a:close/>
                  <a:moveTo>
                    <a:pt x="74" y="49"/>
                  </a:moveTo>
                  <a:lnTo>
                    <a:pt x="74" y="50"/>
                  </a:lnTo>
                  <a:lnTo>
                    <a:pt x="76" y="51"/>
                  </a:lnTo>
                  <a:lnTo>
                    <a:pt x="74" y="49"/>
                  </a:lnTo>
                  <a:close/>
                  <a:moveTo>
                    <a:pt x="32" y="47"/>
                  </a:moveTo>
                  <a:lnTo>
                    <a:pt x="34" y="47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8" y="50"/>
                  </a:lnTo>
                  <a:lnTo>
                    <a:pt x="37" y="52"/>
                  </a:lnTo>
                  <a:lnTo>
                    <a:pt x="37" y="53"/>
                  </a:lnTo>
                  <a:lnTo>
                    <a:pt x="38" y="55"/>
                  </a:lnTo>
                  <a:lnTo>
                    <a:pt x="43" y="55"/>
                  </a:lnTo>
                  <a:lnTo>
                    <a:pt x="46" y="56"/>
                  </a:lnTo>
                  <a:lnTo>
                    <a:pt x="47" y="57"/>
                  </a:lnTo>
                  <a:lnTo>
                    <a:pt x="47" y="61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50" y="63"/>
                  </a:lnTo>
                  <a:lnTo>
                    <a:pt x="50" y="67"/>
                  </a:lnTo>
                  <a:lnTo>
                    <a:pt x="51" y="67"/>
                  </a:lnTo>
                  <a:lnTo>
                    <a:pt x="51" y="69"/>
                  </a:lnTo>
                  <a:lnTo>
                    <a:pt x="50" y="69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7" y="69"/>
                  </a:lnTo>
                  <a:lnTo>
                    <a:pt x="46" y="68"/>
                  </a:lnTo>
                  <a:lnTo>
                    <a:pt x="46" y="69"/>
                  </a:lnTo>
                  <a:lnTo>
                    <a:pt x="44" y="69"/>
                  </a:lnTo>
                  <a:lnTo>
                    <a:pt x="44" y="70"/>
                  </a:lnTo>
                  <a:lnTo>
                    <a:pt x="45" y="70"/>
                  </a:lnTo>
                  <a:lnTo>
                    <a:pt x="45" y="72"/>
                  </a:lnTo>
                  <a:lnTo>
                    <a:pt x="44" y="72"/>
                  </a:lnTo>
                  <a:lnTo>
                    <a:pt x="43" y="74"/>
                  </a:lnTo>
                  <a:lnTo>
                    <a:pt x="41" y="74"/>
                  </a:lnTo>
                  <a:lnTo>
                    <a:pt x="40" y="72"/>
                  </a:lnTo>
                  <a:lnTo>
                    <a:pt x="40" y="71"/>
                  </a:lnTo>
                  <a:lnTo>
                    <a:pt x="41" y="70"/>
                  </a:lnTo>
                  <a:lnTo>
                    <a:pt x="43" y="70"/>
                  </a:lnTo>
                  <a:lnTo>
                    <a:pt x="41" y="69"/>
                  </a:lnTo>
                  <a:lnTo>
                    <a:pt x="40" y="69"/>
                  </a:lnTo>
                  <a:lnTo>
                    <a:pt x="38" y="71"/>
                  </a:lnTo>
                  <a:lnTo>
                    <a:pt x="38" y="72"/>
                  </a:lnTo>
                  <a:lnTo>
                    <a:pt x="34" y="80"/>
                  </a:lnTo>
                  <a:lnTo>
                    <a:pt x="33" y="81"/>
                  </a:lnTo>
                  <a:lnTo>
                    <a:pt x="31" y="81"/>
                  </a:lnTo>
                  <a:lnTo>
                    <a:pt x="28" y="80"/>
                  </a:lnTo>
                  <a:lnTo>
                    <a:pt x="27" y="78"/>
                  </a:lnTo>
                  <a:lnTo>
                    <a:pt x="27" y="77"/>
                  </a:lnTo>
                  <a:lnTo>
                    <a:pt x="28" y="76"/>
                  </a:lnTo>
                  <a:lnTo>
                    <a:pt x="27" y="76"/>
                  </a:lnTo>
                  <a:lnTo>
                    <a:pt x="27" y="74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5" y="67"/>
                  </a:lnTo>
                  <a:lnTo>
                    <a:pt x="24" y="64"/>
                  </a:lnTo>
                  <a:lnTo>
                    <a:pt x="22" y="64"/>
                  </a:lnTo>
                  <a:lnTo>
                    <a:pt x="21" y="63"/>
                  </a:lnTo>
                  <a:lnTo>
                    <a:pt x="20" y="64"/>
                  </a:lnTo>
                  <a:lnTo>
                    <a:pt x="15" y="64"/>
                  </a:lnTo>
                  <a:lnTo>
                    <a:pt x="9" y="61"/>
                  </a:lnTo>
                  <a:lnTo>
                    <a:pt x="9" y="59"/>
                  </a:lnTo>
                  <a:lnTo>
                    <a:pt x="12" y="58"/>
                  </a:lnTo>
                  <a:lnTo>
                    <a:pt x="14" y="59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2" y="51"/>
                  </a:lnTo>
                  <a:lnTo>
                    <a:pt x="32" y="47"/>
                  </a:lnTo>
                  <a:close/>
                  <a:moveTo>
                    <a:pt x="113" y="6"/>
                  </a:moveTo>
                  <a:lnTo>
                    <a:pt x="114" y="7"/>
                  </a:lnTo>
                  <a:lnTo>
                    <a:pt x="115" y="9"/>
                  </a:lnTo>
                  <a:lnTo>
                    <a:pt x="114" y="9"/>
                  </a:lnTo>
                  <a:lnTo>
                    <a:pt x="113" y="10"/>
                  </a:lnTo>
                  <a:lnTo>
                    <a:pt x="112" y="9"/>
                  </a:lnTo>
                  <a:lnTo>
                    <a:pt x="112" y="7"/>
                  </a:lnTo>
                  <a:lnTo>
                    <a:pt x="113" y="6"/>
                  </a:lnTo>
                  <a:close/>
                  <a:moveTo>
                    <a:pt x="156" y="0"/>
                  </a:moveTo>
                  <a:lnTo>
                    <a:pt x="157" y="0"/>
                  </a:lnTo>
                  <a:lnTo>
                    <a:pt x="158" y="3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5" y="4"/>
                  </a:lnTo>
                  <a:lnTo>
                    <a:pt x="164" y="4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8" y="2"/>
                  </a:lnTo>
                  <a:lnTo>
                    <a:pt x="168" y="3"/>
                  </a:lnTo>
                  <a:lnTo>
                    <a:pt x="169" y="4"/>
                  </a:lnTo>
                  <a:lnTo>
                    <a:pt x="169" y="7"/>
                  </a:lnTo>
                  <a:lnTo>
                    <a:pt x="170" y="8"/>
                  </a:lnTo>
                  <a:lnTo>
                    <a:pt x="173" y="6"/>
                  </a:lnTo>
                  <a:lnTo>
                    <a:pt x="171" y="4"/>
                  </a:lnTo>
                  <a:lnTo>
                    <a:pt x="173" y="3"/>
                  </a:lnTo>
                  <a:lnTo>
                    <a:pt x="174" y="3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6" y="3"/>
                  </a:lnTo>
                  <a:lnTo>
                    <a:pt x="178" y="3"/>
                  </a:lnTo>
                  <a:lnTo>
                    <a:pt x="181" y="6"/>
                  </a:lnTo>
                  <a:lnTo>
                    <a:pt x="181" y="7"/>
                  </a:lnTo>
                  <a:lnTo>
                    <a:pt x="190" y="7"/>
                  </a:lnTo>
                  <a:lnTo>
                    <a:pt x="192" y="8"/>
                  </a:lnTo>
                  <a:lnTo>
                    <a:pt x="196" y="10"/>
                  </a:lnTo>
                  <a:lnTo>
                    <a:pt x="199" y="10"/>
                  </a:lnTo>
                  <a:lnTo>
                    <a:pt x="199" y="12"/>
                  </a:lnTo>
                  <a:lnTo>
                    <a:pt x="201" y="9"/>
                  </a:lnTo>
                  <a:lnTo>
                    <a:pt x="203" y="9"/>
                  </a:lnTo>
                  <a:lnTo>
                    <a:pt x="206" y="10"/>
                  </a:lnTo>
                  <a:lnTo>
                    <a:pt x="208" y="13"/>
                  </a:lnTo>
                  <a:lnTo>
                    <a:pt x="211" y="14"/>
                  </a:lnTo>
                  <a:lnTo>
                    <a:pt x="212" y="16"/>
                  </a:lnTo>
                  <a:lnTo>
                    <a:pt x="214" y="18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24" y="20"/>
                  </a:lnTo>
                  <a:lnTo>
                    <a:pt x="231" y="19"/>
                  </a:lnTo>
                  <a:lnTo>
                    <a:pt x="237" y="19"/>
                  </a:lnTo>
                  <a:lnTo>
                    <a:pt x="243" y="21"/>
                  </a:lnTo>
                  <a:lnTo>
                    <a:pt x="250" y="21"/>
                  </a:lnTo>
                  <a:lnTo>
                    <a:pt x="256" y="24"/>
                  </a:lnTo>
                  <a:lnTo>
                    <a:pt x="258" y="22"/>
                  </a:lnTo>
                  <a:lnTo>
                    <a:pt x="261" y="20"/>
                  </a:lnTo>
                  <a:lnTo>
                    <a:pt x="262" y="18"/>
                  </a:lnTo>
                  <a:lnTo>
                    <a:pt x="263" y="19"/>
                  </a:lnTo>
                  <a:lnTo>
                    <a:pt x="265" y="20"/>
                  </a:lnTo>
                  <a:lnTo>
                    <a:pt x="265" y="21"/>
                  </a:lnTo>
                  <a:lnTo>
                    <a:pt x="267" y="24"/>
                  </a:lnTo>
                  <a:lnTo>
                    <a:pt x="268" y="24"/>
                  </a:lnTo>
                  <a:lnTo>
                    <a:pt x="268" y="25"/>
                  </a:lnTo>
                  <a:lnTo>
                    <a:pt x="269" y="26"/>
                  </a:lnTo>
                  <a:lnTo>
                    <a:pt x="269" y="27"/>
                  </a:lnTo>
                  <a:lnTo>
                    <a:pt x="268" y="27"/>
                  </a:lnTo>
                  <a:lnTo>
                    <a:pt x="267" y="28"/>
                  </a:lnTo>
                  <a:lnTo>
                    <a:pt x="263" y="28"/>
                  </a:lnTo>
                  <a:lnTo>
                    <a:pt x="262" y="29"/>
                  </a:lnTo>
                  <a:lnTo>
                    <a:pt x="264" y="31"/>
                  </a:lnTo>
                  <a:lnTo>
                    <a:pt x="265" y="31"/>
                  </a:lnTo>
                  <a:lnTo>
                    <a:pt x="264" y="32"/>
                  </a:lnTo>
                  <a:lnTo>
                    <a:pt x="260" y="32"/>
                  </a:lnTo>
                  <a:lnTo>
                    <a:pt x="257" y="33"/>
                  </a:lnTo>
                  <a:lnTo>
                    <a:pt x="256" y="34"/>
                  </a:lnTo>
                  <a:lnTo>
                    <a:pt x="257" y="35"/>
                  </a:lnTo>
                  <a:lnTo>
                    <a:pt x="256" y="37"/>
                  </a:lnTo>
                  <a:lnTo>
                    <a:pt x="255" y="44"/>
                  </a:lnTo>
                  <a:lnTo>
                    <a:pt x="252" y="50"/>
                  </a:lnTo>
                  <a:lnTo>
                    <a:pt x="251" y="52"/>
                  </a:lnTo>
                  <a:lnTo>
                    <a:pt x="249" y="56"/>
                  </a:lnTo>
                  <a:lnTo>
                    <a:pt x="249" y="57"/>
                  </a:lnTo>
                  <a:lnTo>
                    <a:pt x="244" y="62"/>
                  </a:lnTo>
                  <a:lnTo>
                    <a:pt x="238" y="67"/>
                  </a:lnTo>
                  <a:lnTo>
                    <a:pt x="236" y="76"/>
                  </a:lnTo>
                  <a:lnTo>
                    <a:pt x="237" y="80"/>
                  </a:lnTo>
                  <a:lnTo>
                    <a:pt x="237" y="84"/>
                  </a:lnTo>
                  <a:lnTo>
                    <a:pt x="239" y="94"/>
                  </a:lnTo>
                  <a:lnTo>
                    <a:pt x="242" y="106"/>
                  </a:lnTo>
                  <a:lnTo>
                    <a:pt x="238" y="112"/>
                  </a:lnTo>
                  <a:lnTo>
                    <a:pt x="238" y="119"/>
                  </a:lnTo>
                  <a:lnTo>
                    <a:pt x="240" y="124"/>
                  </a:lnTo>
                  <a:lnTo>
                    <a:pt x="242" y="127"/>
                  </a:lnTo>
                  <a:lnTo>
                    <a:pt x="244" y="130"/>
                  </a:lnTo>
                  <a:lnTo>
                    <a:pt x="244" y="137"/>
                  </a:lnTo>
                  <a:lnTo>
                    <a:pt x="245" y="138"/>
                  </a:lnTo>
                  <a:lnTo>
                    <a:pt x="245" y="144"/>
                  </a:lnTo>
                  <a:lnTo>
                    <a:pt x="250" y="147"/>
                  </a:lnTo>
                  <a:lnTo>
                    <a:pt x="251" y="149"/>
                  </a:lnTo>
                  <a:lnTo>
                    <a:pt x="250" y="149"/>
                  </a:lnTo>
                  <a:lnTo>
                    <a:pt x="249" y="150"/>
                  </a:lnTo>
                  <a:lnTo>
                    <a:pt x="246" y="151"/>
                  </a:lnTo>
                  <a:lnTo>
                    <a:pt x="240" y="153"/>
                  </a:lnTo>
                  <a:lnTo>
                    <a:pt x="239" y="153"/>
                  </a:lnTo>
                  <a:lnTo>
                    <a:pt x="240" y="154"/>
                  </a:lnTo>
                  <a:lnTo>
                    <a:pt x="239" y="154"/>
                  </a:lnTo>
                  <a:lnTo>
                    <a:pt x="238" y="155"/>
                  </a:lnTo>
                  <a:lnTo>
                    <a:pt x="238" y="160"/>
                  </a:lnTo>
                  <a:lnTo>
                    <a:pt x="237" y="161"/>
                  </a:lnTo>
                  <a:lnTo>
                    <a:pt x="233" y="162"/>
                  </a:lnTo>
                  <a:lnTo>
                    <a:pt x="233" y="163"/>
                  </a:lnTo>
                  <a:lnTo>
                    <a:pt x="232" y="163"/>
                  </a:lnTo>
                  <a:lnTo>
                    <a:pt x="232" y="164"/>
                  </a:lnTo>
                  <a:lnTo>
                    <a:pt x="233" y="166"/>
                  </a:lnTo>
                  <a:lnTo>
                    <a:pt x="233" y="168"/>
                  </a:lnTo>
                  <a:lnTo>
                    <a:pt x="232" y="168"/>
                  </a:lnTo>
                  <a:lnTo>
                    <a:pt x="232" y="169"/>
                  </a:lnTo>
                  <a:lnTo>
                    <a:pt x="231" y="169"/>
                  </a:lnTo>
                  <a:lnTo>
                    <a:pt x="231" y="174"/>
                  </a:lnTo>
                  <a:lnTo>
                    <a:pt x="230" y="175"/>
                  </a:lnTo>
                  <a:lnTo>
                    <a:pt x="224" y="173"/>
                  </a:lnTo>
                  <a:lnTo>
                    <a:pt x="220" y="173"/>
                  </a:lnTo>
                  <a:lnTo>
                    <a:pt x="218" y="170"/>
                  </a:lnTo>
                  <a:lnTo>
                    <a:pt x="217" y="168"/>
                  </a:lnTo>
                  <a:lnTo>
                    <a:pt x="215" y="168"/>
                  </a:lnTo>
                  <a:lnTo>
                    <a:pt x="214" y="167"/>
                  </a:lnTo>
                  <a:lnTo>
                    <a:pt x="212" y="167"/>
                  </a:lnTo>
                  <a:lnTo>
                    <a:pt x="211" y="166"/>
                  </a:lnTo>
                  <a:lnTo>
                    <a:pt x="211" y="167"/>
                  </a:lnTo>
                  <a:lnTo>
                    <a:pt x="209" y="168"/>
                  </a:lnTo>
                  <a:lnTo>
                    <a:pt x="209" y="169"/>
                  </a:lnTo>
                  <a:lnTo>
                    <a:pt x="208" y="169"/>
                  </a:lnTo>
                  <a:lnTo>
                    <a:pt x="208" y="170"/>
                  </a:lnTo>
                  <a:lnTo>
                    <a:pt x="202" y="170"/>
                  </a:lnTo>
                  <a:lnTo>
                    <a:pt x="200" y="173"/>
                  </a:lnTo>
                  <a:lnTo>
                    <a:pt x="200" y="174"/>
                  </a:lnTo>
                  <a:lnTo>
                    <a:pt x="196" y="174"/>
                  </a:lnTo>
                  <a:lnTo>
                    <a:pt x="195" y="175"/>
                  </a:lnTo>
                  <a:lnTo>
                    <a:pt x="194" y="174"/>
                  </a:lnTo>
                  <a:lnTo>
                    <a:pt x="193" y="172"/>
                  </a:lnTo>
                  <a:lnTo>
                    <a:pt x="193" y="170"/>
                  </a:lnTo>
                  <a:lnTo>
                    <a:pt x="189" y="169"/>
                  </a:lnTo>
                  <a:lnTo>
                    <a:pt x="187" y="168"/>
                  </a:lnTo>
                  <a:lnTo>
                    <a:pt x="186" y="166"/>
                  </a:lnTo>
                  <a:lnTo>
                    <a:pt x="182" y="160"/>
                  </a:lnTo>
                  <a:lnTo>
                    <a:pt x="181" y="157"/>
                  </a:lnTo>
                  <a:lnTo>
                    <a:pt x="176" y="154"/>
                  </a:lnTo>
                  <a:lnTo>
                    <a:pt x="175" y="153"/>
                  </a:lnTo>
                  <a:lnTo>
                    <a:pt x="175" y="150"/>
                  </a:lnTo>
                  <a:lnTo>
                    <a:pt x="176" y="150"/>
                  </a:lnTo>
                  <a:lnTo>
                    <a:pt x="176" y="149"/>
                  </a:lnTo>
                  <a:lnTo>
                    <a:pt x="175" y="149"/>
                  </a:lnTo>
                  <a:lnTo>
                    <a:pt x="175" y="148"/>
                  </a:lnTo>
                  <a:lnTo>
                    <a:pt x="167" y="148"/>
                  </a:lnTo>
                  <a:lnTo>
                    <a:pt x="165" y="147"/>
                  </a:lnTo>
                  <a:lnTo>
                    <a:pt x="164" y="144"/>
                  </a:lnTo>
                  <a:lnTo>
                    <a:pt x="164" y="143"/>
                  </a:lnTo>
                  <a:lnTo>
                    <a:pt x="163" y="142"/>
                  </a:lnTo>
                  <a:lnTo>
                    <a:pt x="162" y="142"/>
                  </a:lnTo>
                  <a:lnTo>
                    <a:pt x="161" y="143"/>
                  </a:lnTo>
                  <a:lnTo>
                    <a:pt x="158" y="143"/>
                  </a:lnTo>
                  <a:lnTo>
                    <a:pt x="156" y="141"/>
                  </a:lnTo>
                  <a:lnTo>
                    <a:pt x="156" y="138"/>
                  </a:lnTo>
                  <a:lnTo>
                    <a:pt x="153" y="138"/>
                  </a:lnTo>
                  <a:lnTo>
                    <a:pt x="152" y="137"/>
                  </a:lnTo>
                  <a:lnTo>
                    <a:pt x="150" y="133"/>
                  </a:lnTo>
                  <a:lnTo>
                    <a:pt x="147" y="132"/>
                  </a:lnTo>
                  <a:lnTo>
                    <a:pt x="147" y="133"/>
                  </a:lnTo>
                  <a:lnTo>
                    <a:pt x="146" y="132"/>
                  </a:lnTo>
                  <a:lnTo>
                    <a:pt x="146" y="131"/>
                  </a:lnTo>
                  <a:lnTo>
                    <a:pt x="145" y="130"/>
                  </a:lnTo>
                  <a:lnTo>
                    <a:pt x="144" y="130"/>
                  </a:lnTo>
                  <a:lnTo>
                    <a:pt x="144" y="131"/>
                  </a:lnTo>
                  <a:lnTo>
                    <a:pt x="145" y="133"/>
                  </a:lnTo>
                  <a:lnTo>
                    <a:pt x="145" y="135"/>
                  </a:lnTo>
                  <a:lnTo>
                    <a:pt x="143" y="137"/>
                  </a:lnTo>
                  <a:lnTo>
                    <a:pt x="142" y="137"/>
                  </a:lnTo>
                  <a:lnTo>
                    <a:pt x="142" y="136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0"/>
                  </a:lnTo>
                  <a:lnTo>
                    <a:pt x="136" y="130"/>
                  </a:lnTo>
                  <a:lnTo>
                    <a:pt x="131" y="135"/>
                  </a:lnTo>
                  <a:lnTo>
                    <a:pt x="127" y="135"/>
                  </a:lnTo>
                  <a:lnTo>
                    <a:pt x="126" y="136"/>
                  </a:lnTo>
                  <a:lnTo>
                    <a:pt x="126" y="137"/>
                  </a:lnTo>
                  <a:lnTo>
                    <a:pt x="124" y="137"/>
                  </a:lnTo>
                  <a:lnTo>
                    <a:pt x="122" y="136"/>
                  </a:lnTo>
                  <a:lnTo>
                    <a:pt x="121" y="136"/>
                  </a:lnTo>
                  <a:lnTo>
                    <a:pt x="120" y="138"/>
                  </a:lnTo>
                  <a:lnTo>
                    <a:pt x="119" y="139"/>
                  </a:lnTo>
                  <a:lnTo>
                    <a:pt x="113" y="139"/>
                  </a:lnTo>
                  <a:lnTo>
                    <a:pt x="111" y="141"/>
                  </a:lnTo>
                  <a:lnTo>
                    <a:pt x="108" y="143"/>
                  </a:lnTo>
                  <a:lnTo>
                    <a:pt x="108" y="144"/>
                  </a:lnTo>
                  <a:lnTo>
                    <a:pt x="107" y="145"/>
                  </a:lnTo>
                  <a:lnTo>
                    <a:pt x="103" y="145"/>
                  </a:lnTo>
                  <a:lnTo>
                    <a:pt x="103" y="144"/>
                  </a:lnTo>
                  <a:lnTo>
                    <a:pt x="105" y="144"/>
                  </a:lnTo>
                  <a:lnTo>
                    <a:pt x="105" y="141"/>
                  </a:lnTo>
                  <a:lnTo>
                    <a:pt x="107" y="136"/>
                  </a:lnTo>
                  <a:lnTo>
                    <a:pt x="107" y="133"/>
                  </a:lnTo>
                  <a:lnTo>
                    <a:pt x="109" y="130"/>
                  </a:lnTo>
                  <a:lnTo>
                    <a:pt x="111" y="129"/>
                  </a:lnTo>
                  <a:lnTo>
                    <a:pt x="111" y="114"/>
                  </a:lnTo>
                  <a:lnTo>
                    <a:pt x="112" y="113"/>
                  </a:lnTo>
                  <a:lnTo>
                    <a:pt x="113" y="113"/>
                  </a:lnTo>
                  <a:lnTo>
                    <a:pt x="114" y="112"/>
                  </a:lnTo>
                  <a:lnTo>
                    <a:pt x="115" y="110"/>
                  </a:lnTo>
                  <a:lnTo>
                    <a:pt x="109" y="104"/>
                  </a:lnTo>
                  <a:lnTo>
                    <a:pt x="108" y="104"/>
                  </a:lnTo>
                  <a:lnTo>
                    <a:pt x="107" y="102"/>
                  </a:lnTo>
                  <a:lnTo>
                    <a:pt x="105" y="104"/>
                  </a:lnTo>
                  <a:lnTo>
                    <a:pt x="105" y="105"/>
                  </a:lnTo>
                  <a:lnTo>
                    <a:pt x="103" y="106"/>
                  </a:lnTo>
                  <a:lnTo>
                    <a:pt x="103" y="110"/>
                  </a:lnTo>
                  <a:lnTo>
                    <a:pt x="102" y="112"/>
                  </a:lnTo>
                  <a:lnTo>
                    <a:pt x="101" y="112"/>
                  </a:lnTo>
                  <a:lnTo>
                    <a:pt x="101" y="113"/>
                  </a:lnTo>
                  <a:lnTo>
                    <a:pt x="100" y="113"/>
                  </a:lnTo>
                  <a:lnTo>
                    <a:pt x="99" y="112"/>
                  </a:lnTo>
                  <a:lnTo>
                    <a:pt x="97" y="112"/>
                  </a:lnTo>
                  <a:lnTo>
                    <a:pt x="97" y="113"/>
                  </a:lnTo>
                  <a:lnTo>
                    <a:pt x="96" y="114"/>
                  </a:lnTo>
                  <a:lnTo>
                    <a:pt x="96" y="115"/>
                  </a:lnTo>
                  <a:lnTo>
                    <a:pt x="95" y="114"/>
                  </a:lnTo>
                  <a:lnTo>
                    <a:pt x="94" y="112"/>
                  </a:lnTo>
                  <a:lnTo>
                    <a:pt x="91" y="111"/>
                  </a:lnTo>
                  <a:lnTo>
                    <a:pt x="90" y="108"/>
                  </a:lnTo>
                  <a:lnTo>
                    <a:pt x="88" y="107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2" y="106"/>
                  </a:lnTo>
                  <a:lnTo>
                    <a:pt x="81" y="107"/>
                  </a:lnTo>
                  <a:lnTo>
                    <a:pt x="80" y="106"/>
                  </a:lnTo>
                  <a:lnTo>
                    <a:pt x="80" y="102"/>
                  </a:lnTo>
                  <a:lnTo>
                    <a:pt x="78" y="101"/>
                  </a:lnTo>
                  <a:lnTo>
                    <a:pt x="78" y="100"/>
                  </a:lnTo>
                  <a:lnTo>
                    <a:pt x="77" y="99"/>
                  </a:lnTo>
                  <a:lnTo>
                    <a:pt x="78" y="96"/>
                  </a:lnTo>
                  <a:lnTo>
                    <a:pt x="78" y="92"/>
                  </a:lnTo>
                  <a:lnTo>
                    <a:pt x="75" y="92"/>
                  </a:lnTo>
                  <a:lnTo>
                    <a:pt x="74" y="90"/>
                  </a:lnTo>
                  <a:lnTo>
                    <a:pt x="74" y="88"/>
                  </a:lnTo>
                  <a:lnTo>
                    <a:pt x="72" y="87"/>
                  </a:lnTo>
                  <a:lnTo>
                    <a:pt x="72" y="88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0" y="89"/>
                  </a:lnTo>
                  <a:lnTo>
                    <a:pt x="70" y="87"/>
                  </a:lnTo>
                  <a:lnTo>
                    <a:pt x="71" y="87"/>
                  </a:lnTo>
                  <a:lnTo>
                    <a:pt x="71" y="84"/>
                  </a:lnTo>
                  <a:lnTo>
                    <a:pt x="70" y="82"/>
                  </a:lnTo>
                  <a:lnTo>
                    <a:pt x="70" y="78"/>
                  </a:lnTo>
                  <a:lnTo>
                    <a:pt x="71" y="77"/>
                  </a:lnTo>
                  <a:lnTo>
                    <a:pt x="72" y="77"/>
                  </a:lnTo>
                  <a:lnTo>
                    <a:pt x="72" y="76"/>
                  </a:lnTo>
                  <a:lnTo>
                    <a:pt x="71" y="75"/>
                  </a:lnTo>
                  <a:lnTo>
                    <a:pt x="72" y="74"/>
                  </a:lnTo>
                  <a:lnTo>
                    <a:pt x="75" y="75"/>
                  </a:lnTo>
                  <a:lnTo>
                    <a:pt x="76" y="75"/>
                  </a:lnTo>
                  <a:lnTo>
                    <a:pt x="77" y="74"/>
                  </a:lnTo>
                  <a:lnTo>
                    <a:pt x="80" y="74"/>
                  </a:lnTo>
                  <a:lnTo>
                    <a:pt x="82" y="75"/>
                  </a:lnTo>
                  <a:lnTo>
                    <a:pt x="83" y="75"/>
                  </a:lnTo>
                  <a:lnTo>
                    <a:pt x="83" y="74"/>
                  </a:lnTo>
                  <a:lnTo>
                    <a:pt x="82" y="72"/>
                  </a:lnTo>
                  <a:lnTo>
                    <a:pt x="83" y="71"/>
                  </a:lnTo>
                  <a:lnTo>
                    <a:pt x="84" y="71"/>
                  </a:lnTo>
                  <a:lnTo>
                    <a:pt x="86" y="72"/>
                  </a:lnTo>
                  <a:lnTo>
                    <a:pt x="87" y="72"/>
                  </a:lnTo>
                  <a:lnTo>
                    <a:pt x="84" y="70"/>
                  </a:lnTo>
                  <a:lnTo>
                    <a:pt x="83" y="70"/>
                  </a:lnTo>
                  <a:lnTo>
                    <a:pt x="82" y="71"/>
                  </a:lnTo>
                  <a:lnTo>
                    <a:pt x="81" y="70"/>
                  </a:lnTo>
                  <a:lnTo>
                    <a:pt x="74" y="70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68" y="72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72" y="68"/>
                  </a:lnTo>
                  <a:lnTo>
                    <a:pt x="69" y="64"/>
                  </a:lnTo>
                  <a:lnTo>
                    <a:pt x="69" y="63"/>
                  </a:lnTo>
                  <a:lnTo>
                    <a:pt x="68" y="61"/>
                  </a:lnTo>
                  <a:lnTo>
                    <a:pt x="68" y="59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2" y="57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75" y="52"/>
                  </a:lnTo>
                  <a:lnTo>
                    <a:pt x="75" y="53"/>
                  </a:lnTo>
                  <a:lnTo>
                    <a:pt x="74" y="53"/>
                  </a:lnTo>
                  <a:lnTo>
                    <a:pt x="74" y="56"/>
                  </a:lnTo>
                  <a:lnTo>
                    <a:pt x="72" y="56"/>
                  </a:lnTo>
                  <a:lnTo>
                    <a:pt x="72" y="55"/>
                  </a:lnTo>
                  <a:lnTo>
                    <a:pt x="69" y="53"/>
                  </a:lnTo>
                  <a:lnTo>
                    <a:pt x="68" y="51"/>
                  </a:lnTo>
                  <a:lnTo>
                    <a:pt x="69" y="51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0" y="46"/>
                  </a:lnTo>
                  <a:lnTo>
                    <a:pt x="71" y="46"/>
                  </a:lnTo>
                  <a:lnTo>
                    <a:pt x="72" y="47"/>
                  </a:lnTo>
                  <a:lnTo>
                    <a:pt x="72" y="43"/>
                  </a:lnTo>
                  <a:lnTo>
                    <a:pt x="70" y="35"/>
                  </a:lnTo>
                  <a:lnTo>
                    <a:pt x="72" y="34"/>
                  </a:lnTo>
                  <a:lnTo>
                    <a:pt x="75" y="34"/>
                  </a:lnTo>
                  <a:lnTo>
                    <a:pt x="76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8" y="32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2" y="32"/>
                  </a:lnTo>
                  <a:lnTo>
                    <a:pt x="81" y="32"/>
                  </a:lnTo>
                  <a:lnTo>
                    <a:pt x="82" y="31"/>
                  </a:lnTo>
                  <a:lnTo>
                    <a:pt x="82" y="29"/>
                  </a:lnTo>
                  <a:lnTo>
                    <a:pt x="86" y="29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1" y="29"/>
                  </a:lnTo>
                  <a:lnTo>
                    <a:pt x="94" y="29"/>
                  </a:lnTo>
                  <a:lnTo>
                    <a:pt x="96" y="32"/>
                  </a:lnTo>
                  <a:lnTo>
                    <a:pt x="96" y="28"/>
                  </a:lnTo>
                  <a:lnTo>
                    <a:pt x="94" y="25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2" y="24"/>
                  </a:lnTo>
                  <a:lnTo>
                    <a:pt x="101" y="21"/>
                  </a:lnTo>
                  <a:lnTo>
                    <a:pt x="100" y="21"/>
                  </a:lnTo>
                  <a:lnTo>
                    <a:pt x="101" y="20"/>
                  </a:lnTo>
                  <a:lnTo>
                    <a:pt x="105" y="20"/>
                  </a:lnTo>
                  <a:lnTo>
                    <a:pt x="106" y="19"/>
                  </a:lnTo>
                  <a:lnTo>
                    <a:pt x="107" y="15"/>
                  </a:lnTo>
                  <a:lnTo>
                    <a:pt x="109" y="14"/>
                  </a:lnTo>
                  <a:lnTo>
                    <a:pt x="111" y="14"/>
                  </a:lnTo>
                  <a:lnTo>
                    <a:pt x="112" y="15"/>
                  </a:lnTo>
                  <a:lnTo>
                    <a:pt x="113" y="18"/>
                  </a:lnTo>
                  <a:lnTo>
                    <a:pt x="114" y="18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9" y="18"/>
                  </a:lnTo>
                  <a:lnTo>
                    <a:pt x="120" y="18"/>
                  </a:lnTo>
                  <a:lnTo>
                    <a:pt x="120" y="16"/>
                  </a:lnTo>
                  <a:lnTo>
                    <a:pt x="119" y="16"/>
                  </a:lnTo>
                  <a:lnTo>
                    <a:pt x="119" y="15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6" y="16"/>
                  </a:lnTo>
                  <a:lnTo>
                    <a:pt x="127" y="14"/>
                  </a:lnTo>
                  <a:lnTo>
                    <a:pt x="127" y="12"/>
                  </a:lnTo>
                  <a:lnTo>
                    <a:pt x="126" y="12"/>
                  </a:lnTo>
                  <a:lnTo>
                    <a:pt x="126" y="8"/>
                  </a:lnTo>
                  <a:lnTo>
                    <a:pt x="127" y="7"/>
                  </a:lnTo>
                  <a:lnTo>
                    <a:pt x="128" y="8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6" y="12"/>
                  </a:lnTo>
                  <a:lnTo>
                    <a:pt x="137" y="12"/>
                  </a:lnTo>
                  <a:lnTo>
                    <a:pt x="138" y="13"/>
                  </a:lnTo>
                  <a:lnTo>
                    <a:pt x="140" y="13"/>
                  </a:lnTo>
                  <a:lnTo>
                    <a:pt x="139" y="10"/>
                  </a:lnTo>
                  <a:lnTo>
                    <a:pt x="142" y="10"/>
                  </a:lnTo>
                  <a:lnTo>
                    <a:pt x="143" y="12"/>
                  </a:lnTo>
                  <a:lnTo>
                    <a:pt x="152" y="14"/>
                  </a:lnTo>
                  <a:lnTo>
                    <a:pt x="152" y="12"/>
                  </a:lnTo>
                  <a:lnTo>
                    <a:pt x="153" y="10"/>
                  </a:lnTo>
                  <a:lnTo>
                    <a:pt x="158" y="10"/>
                  </a:lnTo>
                  <a:lnTo>
                    <a:pt x="158" y="9"/>
                  </a:lnTo>
                  <a:lnTo>
                    <a:pt x="157" y="9"/>
                  </a:lnTo>
                  <a:lnTo>
                    <a:pt x="156" y="8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47"/>
            <p:cNvSpPr>
              <a:spLocks noEditPoints="1"/>
            </p:cNvSpPr>
            <p:nvPr/>
          </p:nvSpPr>
          <p:spPr bwMode="auto">
            <a:xfrm>
              <a:off x="5087938" y="3571875"/>
              <a:ext cx="473075" cy="382588"/>
            </a:xfrm>
            <a:custGeom>
              <a:avLst/>
              <a:gdLst/>
              <a:ahLst/>
              <a:cxnLst>
                <a:cxn ang="0">
                  <a:pos x="101" y="217"/>
                </a:cxn>
                <a:cxn ang="0">
                  <a:pos x="186" y="213"/>
                </a:cxn>
                <a:cxn ang="0">
                  <a:pos x="176" y="204"/>
                </a:cxn>
                <a:cxn ang="0">
                  <a:pos x="71" y="210"/>
                </a:cxn>
                <a:cxn ang="0">
                  <a:pos x="23" y="198"/>
                </a:cxn>
                <a:cxn ang="0">
                  <a:pos x="117" y="206"/>
                </a:cxn>
                <a:cxn ang="0">
                  <a:pos x="20" y="203"/>
                </a:cxn>
                <a:cxn ang="0">
                  <a:pos x="296" y="206"/>
                </a:cxn>
                <a:cxn ang="0">
                  <a:pos x="68" y="176"/>
                </a:cxn>
                <a:cxn ang="0">
                  <a:pos x="102" y="169"/>
                </a:cxn>
                <a:cxn ang="0">
                  <a:pos x="111" y="171"/>
                </a:cxn>
                <a:cxn ang="0">
                  <a:pos x="115" y="196"/>
                </a:cxn>
                <a:cxn ang="0">
                  <a:pos x="87" y="198"/>
                </a:cxn>
                <a:cxn ang="0">
                  <a:pos x="73" y="180"/>
                </a:cxn>
                <a:cxn ang="0">
                  <a:pos x="190" y="167"/>
                </a:cxn>
                <a:cxn ang="0">
                  <a:pos x="108" y="151"/>
                </a:cxn>
                <a:cxn ang="0">
                  <a:pos x="183" y="127"/>
                </a:cxn>
                <a:cxn ang="0">
                  <a:pos x="186" y="163"/>
                </a:cxn>
                <a:cxn ang="0">
                  <a:pos x="170" y="197"/>
                </a:cxn>
                <a:cxn ang="0">
                  <a:pos x="163" y="209"/>
                </a:cxn>
                <a:cxn ang="0">
                  <a:pos x="164" y="240"/>
                </a:cxn>
                <a:cxn ang="0">
                  <a:pos x="142" y="237"/>
                </a:cxn>
                <a:cxn ang="0">
                  <a:pos x="140" y="219"/>
                </a:cxn>
                <a:cxn ang="0">
                  <a:pos x="153" y="213"/>
                </a:cxn>
                <a:cxn ang="0">
                  <a:pos x="153" y="194"/>
                </a:cxn>
                <a:cxn ang="0">
                  <a:pos x="132" y="184"/>
                </a:cxn>
                <a:cxn ang="0">
                  <a:pos x="127" y="163"/>
                </a:cxn>
                <a:cxn ang="0">
                  <a:pos x="139" y="153"/>
                </a:cxn>
                <a:cxn ang="0">
                  <a:pos x="153" y="142"/>
                </a:cxn>
                <a:cxn ang="0">
                  <a:pos x="155" y="160"/>
                </a:cxn>
                <a:cxn ang="0">
                  <a:pos x="161" y="160"/>
                </a:cxn>
                <a:cxn ang="0">
                  <a:pos x="45" y="85"/>
                </a:cxn>
                <a:cxn ang="0">
                  <a:pos x="147" y="83"/>
                </a:cxn>
                <a:cxn ang="0">
                  <a:pos x="33" y="69"/>
                </a:cxn>
                <a:cxn ang="0">
                  <a:pos x="20" y="74"/>
                </a:cxn>
                <a:cxn ang="0">
                  <a:pos x="79" y="54"/>
                </a:cxn>
                <a:cxn ang="0">
                  <a:pos x="127" y="38"/>
                </a:cxn>
                <a:cxn ang="0">
                  <a:pos x="99" y="13"/>
                </a:cxn>
                <a:cxn ang="0">
                  <a:pos x="95" y="81"/>
                </a:cxn>
                <a:cxn ang="0">
                  <a:pos x="96" y="90"/>
                </a:cxn>
                <a:cxn ang="0">
                  <a:pos x="109" y="117"/>
                </a:cxn>
                <a:cxn ang="0">
                  <a:pos x="101" y="114"/>
                </a:cxn>
                <a:cxn ang="0">
                  <a:pos x="89" y="143"/>
                </a:cxn>
                <a:cxn ang="0">
                  <a:pos x="76" y="158"/>
                </a:cxn>
                <a:cxn ang="0">
                  <a:pos x="60" y="173"/>
                </a:cxn>
                <a:cxn ang="0">
                  <a:pos x="61" y="196"/>
                </a:cxn>
                <a:cxn ang="0">
                  <a:pos x="70" y="210"/>
                </a:cxn>
                <a:cxn ang="0">
                  <a:pos x="60" y="219"/>
                </a:cxn>
                <a:cxn ang="0">
                  <a:pos x="24" y="203"/>
                </a:cxn>
                <a:cxn ang="0">
                  <a:pos x="8" y="171"/>
                </a:cxn>
                <a:cxn ang="0">
                  <a:pos x="9" y="146"/>
                </a:cxn>
                <a:cxn ang="0">
                  <a:pos x="5" y="85"/>
                </a:cxn>
                <a:cxn ang="0">
                  <a:pos x="28" y="92"/>
                </a:cxn>
                <a:cxn ang="0">
                  <a:pos x="43" y="77"/>
                </a:cxn>
                <a:cxn ang="0">
                  <a:pos x="49" y="92"/>
                </a:cxn>
                <a:cxn ang="0">
                  <a:pos x="48" y="80"/>
                </a:cxn>
                <a:cxn ang="0">
                  <a:pos x="64" y="61"/>
                </a:cxn>
                <a:cxn ang="0">
                  <a:pos x="48" y="57"/>
                </a:cxn>
                <a:cxn ang="0">
                  <a:pos x="25" y="62"/>
                </a:cxn>
                <a:cxn ang="0">
                  <a:pos x="17" y="84"/>
                </a:cxn>
                <a:cxn ang="0">
                  <a:pos x="16" y="57"/>
                </a:cxn>
                <a:cxn ang="0">
                  <a:pos x="79" y="12"/>
                </a:cxn>
              </a:cxnLst>
              <a:rect l="0" t="0" r="r" b="b"/>
              <a:pathLst>
                <a:path w="298" h="241">
                  <a:moveTo>
                    <a:pt x="77" y="216"/>
                  </a:moveTo>
                  <a:lnTo>
                    <a:pt x="79" y="219"/>
                  </a:lnTo>
                  <a:lnTo>
                    <a:pt x="80" y="219"/>
                  </a:lnTo>
                  <a:lnTo>
                    <a:pt x="79" y="220"/>
                  </a:lnTo>
                  <a:lnTo>
                    <a:pt x="78" y="219"/>
                  </a:lnTo>
                  <a:lnTo>
                    <a:pt x="77" y="219"/>
                  </a:lnTo>
                  <a:lnTo>
                    <a:pt x="76" y="217"/>
                  </a:lnTo>
                  <a:lnTo>
                    <a:pt x="77" y="216"/>
                  </a:lnTo>
                  <a:close/>
                  <a:moveTo>
                    <a:pt x="89" y="212"/>
                  </a:moveTo>
                  <a:lnTo>
                    <a:pt x="90" y="212"/>
                  </a:lnTo>
                  <a:lnTo>
                    <a:pt x="93" y="214"/>
                  </a:lnTo>
                  <a:lnTo>
                    <a:pt x="95" y="215"/>
                  </a:lnTo>
                  <a:lnTo>
                    <a:pt x="95" y="216"/>
                  </a:lnTo>
                  <a:lnTo>
                    <a:pt x="96" y="216"/>
                  </a:lnTo>
                  <a:lnTo>
                    <a:pt x="96" y="217"/>
                  </a:lnTo>
                  <a:lnTo>
                    <a:pt x="97" y="217"/>
                  </a:lnTo>
                  <a:lnTo>
                    <a:pt x="97" y="215"/>
                  </a:lnTo>
                  <a:lnTo>
                    <a:pt x="98" y="216"/>
                  </a:lnTo>
                  <a:lnTo>
                    <a:pt x="98" y="219"/>
                  </a:lnTo>
                  <a:lnTo>
                    <a:pt x="101" y="219"/>
                  </a:lnTo>
                  <a:lnTo>
                    <a:pt x="101" y="217"/>
                  </a:lnTo>
                  <a:lnTo>
                    <a:pt x="102" y="217"/>
                  </a:lnTo>
                  <a:lnTo>
                    <a:pt x="102" y="220"/>
                  </a:lnTo>
                  <a:lnTo>
                    <a:pt x="103" y="220"/>
                  </a:lnTo>
                  <a:lnTo>
                    <a:pt x="99" y="221"/>
                  </a:lnTo>
                  <a:lnTo>
                    <a:pt x="98" y="222"/>
                  </a:lnTo>
                  <a:lnTo>
                    <a:pt x="97" y="222"/>
                  </a:lnTo>
                  <a:lnTo>
                    <a:pt x="90" y="214"/>
                  </a:lnTo>
                  <a:lnTo>
                    <a:pt x="89" y="212"/>
                  </a:lnTo>
                  <a:close/>
                  <a:moveTo>
                    <a:pt x="154" y="204"/>
                  </a:moveTo>
                  <a:lnTo>
                    <a:pt x="155" y="206"/>
                  </a:lnTo>
                  <a:lnTo>
                    <a:pt x="154" y="206"/>
                  </a:lnTo>
                  <a:lnTo>
                    <a:pt x="154" y="204"/>
                  </a:lnTo>
                  <a:close/>
                  <a:moveTo>
                    <a:pt x="176" y="204"/>
                  </a:moveTo>
                  <a:lnTo>
                    <a:pt x="177" y="204"/>
                  </a:lnTo>
                  <a:lnTo>
                    <a:pt x="178" y="207"/>
                  </a:lnTo>
                  <a:lnTo>
                    <a:pt x="183" y="207"/>
                  </a:lnTo>
                  <a:lnTo>
                    <a:pt x="186" y="208"/>
                  </a:lnTo>
                  <a:lnTo>
                    <a:pt x="188" y="209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6" y="213"/>
                  </a:lnTo>
                  <a:lnTo>
                    <a:pt x="182" y="212"/>
                  </a:lnTo>
                  <a:lnTo>
                    <a:pt x="180" y="213"/>
                  </a:lnTo>
                  <a:lnTo>
                    <a:pt x="178" y="213"/>
                  </a:lnTo>
                  <a:lnTo>
                    <a:pt x="177" y="214"/>
                  </a:lnTo>
                  <a:lnTo>
                    <a:pt x="174" y="217"/>
                  </a:lnTo>
                  <a:lnTo>
                    <a:pt x="173" y="217"/>
                  </a:lnTo>
                  <a:lnTo>
                    <a:pt x="170" y="216"/>
                  </a:lnTo>
                  <a:lnTo>
                    <a:pt x="170" y="215"/>
                  </a:lnTo>
                  <a:lnTo>
                    <a:pt x="171" y="215"/>
                  </a:lnTo>
                  <a:lnTo>
                    <a:pt x="171" y="213"/>
                  </a:lnTo>
                  <a:lnTo>
                    <a:pt x="172" y="212"/>
                  </a:lnTo>
                  <a:lnTo>
                    <a:pt x="173" y="212"/>
                  </a:lnTo>
                  <a:lnTo>
                    <a:pt x="173" y="210"/>
                  </a:lnTo>
                  <a:lnTo>
                    <a:pt x="174" y="210"/>
                  </a:lnTo>
                  <a:lnTo>
                    <a:pt x="174" y="212"/>
                  </a:lnTo>
                  <a:lnTo>
                    <a:pt x="176" y="212"/>
                  </a:lnTo>
                  <a:lnTo>
                    <a:pt x="177" y="210"/>
                  </a:lnTo>
                  <a:lnTo>
                    <a:pt x="177" y="208"/>
                  </a:lnTo>
                  <a:lnTo>
                    <a:pt x="178" y="208"/>
                  </a:lnTo>
                  <a:lnTo>
                    <a:pt x="176" y="206"/>
                  </a:lnTo>
                  <a:lnTo>
                    <a:pt x="176" y="204"/>
                  </a:lnTo>
                  <a:close/>
                  <a:moveTo>
                    <a:pt x="153" y="204"/>
                  </a:moveTo>
                  <a:lnTo>
                    <a:pt x="154" y="204"/>
                  </a:lnTo>
                  <a:lnTo>
                    <a:pt x="153" y="204"/>
                  </a:lnTo>
                  <a:close/>
                  <a:moveTo>
                    <a:pt x="68" y="203"/>
                  </a:moveTo>
                  <a:lnTo>
                    <a:pt x="72" y="203"/>
                  </a:lnTo>
                  <a:lnTo>
                    <a:pt x="74" y="207"/>
                  </a:lnTo>
                  <a:lnTo>
                    <a:pt x="76" y="207"/>
                  </a:lnTo>
                  <a:lnTo>
                    <a:pt x="78" y="208"/>
                  </a:lnTo>
                  <a:lnTo>
                    <a:pt x="79" y="208"/>
                  </a:lnTo>
                  <a:lnTo>
                    <a:pt x="80" y="209"/>
                  </a:lnTo>
                  <a:lnTo>
                    <a:pt x="81" y="212"/>
                  </a:lnTo>
                  <a:lnTo>
                    <a:pt x="81" y="213"/>
                  </a:lnTo>
                  <a:lnTo>
                    <a:pt x="84" y="217"/>
                  </a:lnTo>
                  <a:lnTo>
                    <a:pt x="83" y="219"/>
                  </a:lnTo>
                  <a:lnTo>
                    <a:pt x="80" y="219"/>
                  </a:lnTo>
                  <a:lnTo>
                    <a:pt x="77" y="215"/>
                  </a:lnTo>
                  <a:lnTo>
                    <a:pt x="76" y="215"/>
                  </a:lnTo>
                  <a:lnTo>
                    <a:pt x="76" y="216"/>
                  </a:lnTo>
                  <a:lnTo>
                    <a:pt x="73" y="216"/>
                  </a:lnTo>
                  <a:lnTo>
                    <a:pt x="71" y="214"/>
                  </a:lnTo>
                  <a:lnTo>
                    <a:pt x="71" y="210"/>
                  </a:lnTo>
                  <a:lnTo>
                    <a:pt x="73" y="213"/>
                  </a:lnTo>
                  <a:lnTo>
                    <a:pt x="74" y="213"/>
                  </a:lnTo>
                  <a:lnTo>
                    <a:pt x="74" y="212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67" y="208"/>
                  </a:lnTo>
                  <a:lnTo>
                    <a:pt x="67" y="207"/>
                  </a:lnTo>
                  <a:lnTo>
                    <a:pt x="68" y="206"/>
                  </a:lnTo>
                  <a:lnTo>
                    <a:pt x="65" y="206"/>
                  </a:lnTo>
                  <a:lnTo>
                    <a:pt x="68" y="203"/>
                  </a:lnTo>
                  <a:close/>
                  <a:moveTo>
                    <a:pt x="149" y="202"/>
                  </a:moveTo>
                  <a:lnTo>
                    <a:pt x="152" y="203"/>
                  </a:lnTo>
                  <a:lnTo>
                    <a:pt x="153" y="204"/>
                  </a:lnTo>
                  <a:lnTo>
                    <a:pt x="151" y="204"/>
                  </a:lnTo>
                  <a:lnTo>
                    <a:pt x="149" y="203"/>
                  </a:lnTo>
                  <a:lnTo>
                    <a:pt x="149" y="202"/>
                  </a:lnTo>
                  <a:close/>
                  <a:moveTo>
                    <a:pt x="23" y="198"/>
                  </a:moveTo>
                  <a:lnTo>
                    <a:pt x="24" y="200"/>
                  </a:lnTo>
                  <a:lnTo>
                    <a:pt x="23" y="198"/>
                  </a:lnTo>
                  <a:close/>
                  <a:moveTo>
                    <a:pt x="21" y="198"/>
                  </a:moveTo>
                  <a:lnTo>
                    <a:pt x="23" y="198"/>
                  </a:lnTo>
                  <a:lnTo>
                    <a:pt x="21" y="198"/>
                  </a:lnTo>
                  <a:close/>
                  <a:moveTo>
                    <a:pt x="121" y="197"/>
                  </a:moveTo>
                  <a:lnTo>
                    <a:pt x="121" y="198"/>
                  </a:lnTo>
                  <a:lnTo>
                    <a:pt x="120" y="207"/>
                  </a:lnTo>
                  <a:lnTo>
                    <a:pt x="116" y="214"/>
                  </a:lnTo>
                  <a:lnTo>
                    <a:pt x="112" y="227"/>
                  </a:lnTo>
                  <a:lnTo>
                    <a:pt x="111" y="228"/>
                  </a:lnTo>
                  <a:lnTo>
                    <a:pt x="110" y="228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8" y="222"/>
                  </a:lnTo>
                  <a:lnTo>
                    <a:pt x="107" y="221"/>
                  </a:lnTo>
                  <a:lnTo>
                    <a:pt x="108" y="221"/>
                  </a:lnTo>
                  <a:lnTo>
                    <a:pt x="109" y="220"/>
                  </a:lnTo>
                  <a:lnTo>
                    <a:pt x="109" y="217"/>
                  </a:lnTo>
                  <a:lnTo>
                    <a:pt x="111" y="217"/>
                  </a:lnTo>
                  <a:lnTo>
                    <a:pt x="111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15" y="209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8" y="201"/>
                  </a:lnTo>
                  <a:lnTo>
                    <a:pt x="121" y="197"/>
                  </a:lnTo>
                  <a:close/>
                  <a:moveTo>
                    <a:pt x="80" y="196"/>
                  </a:moveTo>
                  <a:lnTo>
                    <a:pt x="81" y="198"/>
                  </a:lnTo>
                  <a:lnTo>
                    <a:pt x="81" y="200"/>
                  </a:lnTo>
                  <a:lnTo>
                    <a:pt x="80" y="200"/>
                  </a:lnTo>
                  <a:lnTo>
                    <a:pt x="80" y="196"/>
                  </a:lnTo>
                  <a:close/>
                  <a:moveTo>
                    <a:pt x="80" y="195"/>
                  </a:moveTo>
                  <a:lnTo>
                    <a:pt x="80" y="196"/>
                  </a:lnTo>
                  <a:lnTo>
                    <a:pt x="79" y="196"/>
                  </a:lnTo>
                  <a:lnTo>
                    <a:pt x="80" y="195"/>
                  </a:lnTo>
                  <a:close/>
                  <a:moveTo>
                    <a:pt x="17" y="195"/>
                  </a:moveTo>
                  <a:lnTo>
                    <a:pt x="21" y="195"/>
                  </a:lnTo>
                  <a:lnTo>
                    <a:pt x="22" y="196"/>
                  </a:lnTo>
                  <a:lnTo>
                    <a:pt x="21" y="196"/>
                  </a:lnTo>
                  <a:lnTo>
                    <a:pt x="20" y="197"/>
                  </a:lnTo>
                  <a:lnTo>
                    <a:pt x="20" y="198"/>
                  </a:lnTo>
                  <a:lnTo>
                    <a:pt x="21" y="198"/>
                  </a:lnTo>
                  <a:lnTo>
                    <a:pt x="20" y="200"/>
                  </a:lnTo>
                  <a:lnTo>
                    <a:pt x="20" y="203"/>
                  </a:lnTo>
                  <a:lnTo>
                    <a:pt x="18" y="203"/>
                  </a:lnTo>
                  <a:lnTo>
                    <a:pt x="18" y="204"/>
                  </a:lnTo>
                  <a:lnTo>
                    <a:pt x="17" y="204"/>
                  </a:lnTo>
                  <a:lnTo>
                    <a:pt x="16" y="203"/>
                  </a:lnTo>
                  <a:lnTo>
                    <a:pt x="16" y="196"/>
                  </a:lnTo>
                  <a:lnTo>
                    <a:pt x="17" y="195"/>
                  </a:lnTo>
                  <a:close/>
                  <a:moveTo>
                    <a:pt x="282" y="186"/>
                  </a:moveTo>
                  <a:lnTo>
                    <a:pt x="284" y="189"/>
                  </a:lnTo>
                  <a:lnTo>
                    <a:pt x="284" y="190"/>
                  </a:lnTo>
                  <a:lnTo>
                    <a:pt x="285" y="191"/>
                  </a:lnTo>
                  <a:lnTo>
                    <a:pt x="288" y="192"/>
                  </a:lnTo>
                  <a:lnTo>
                    <a:pt x="289" y="194"/>
                  </a:lnTo>
                  <a:lnTo>
                    <a:pt x="291" y="194"/>
                  </a:lnTo>
                  <a:lnTo>
                    <a:pt x="291" y="195"/>
                  </a:lnTo>
                  <a:lnTo>
                    <a:pt x="295" y="198"/>
                  </a:lnTo>
                  <a:lnTo>
                    <a:pt x="297" y="198"/>
                  </a:lnTo>
                  <a:lnTo>
                    <a:pt x="298" y="200"/>
                  </a:lnTo>
                  <a:lnTo>
                    <a:pt x="297" y="201"/>
                  </a:lnTo>
                  <a:lnTo>
                    <a:pt x="298" y="202"/>
                  </a:lnTo>
                  <a:lnTo>
                    <a:pt x="298" y="203"/>
                  </a:lnTo>
                  <a:lnTo>
                    <a:pt x="296" y="206"/>
                  </a:lnTo>
                  <a:lnTo>
                    <a:pt x="296" y="209"/>
                  </a:lnTo>
                  <a:lnTo>
                    <a:pt x="295" y="210"/>
                  </a:lnTo>
                  <a:lnTo>
                    <a:pt x="292" y="209"/>
                  </a:lnTo>
                  <a:lnTo>
                    <a:pt x="291" y="209"/>
                  </a:lnTo>
                  <a:lnTo>
                    <a:pt x="289" y="208"/>
                  </a:lnTo>
                  <a:lnTo>
                    <a:pt x="285" y="207"/>
                  </a:lnTo>
                  <a:lnTo>
                    <a:pt x="283" y="206"/>
                  </a:lnTo>
                  <a:lnTo>
                    <a:pt x="279" y="203"/>
                  </a:lnTo>
                  <a:lnTo>
                    <a:pt x="278" y="202"/>
                  </a:lnTo>
                  <a:lnTo>
                    <a:pt x="279" y="201"/>
                  </a:lnTo>
                  <a:lnTo>
                    <a:pt x="279" y="191"/>
                  </a:lnTo>
                  <a:lnTo>
                    <a:pt x="281" y="190"/>
                  </a:lnTo>
                  <a:lnTo>
                    <a:pt x="281" y="189"/>
                  </a:lnTo>
                  <a:lnTo>
                    <a:pt x="282" y="188"/>
                  </a:lnTo>
                  <a:lnTo>
                    <a:pt x="282" y="186"/>
                  </a:lnTo>
                  <a:close/>
                  <a:moveTo>
                    <a:pt x="68" y="174"/>
                  </a:moveTo>
                  <a:lnTo>
                    <a:pt x="70" y="176"/>
                  </a:lnTo>
                  <a:lnTo>
                    <a:pt x="71" y="176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68" y="176"/>
                  </a:lnTo>
                  <a:lnTo>
                    <a:pt x="68" y="174"/>
                  </a:lnTo>
                  <a:close/>
                  <a:moveTo>
                    <a:pt x="12" y="174"/>
                  </a:moveTo>
                  <a:lnTo>
                    <a:pt x="14" y="174"/>
                  </a:lnTo>
                  <a:lnTo>
                    <a:pt x="14" y="177"/>
                  </a:lnTo>
                  <a:lnTo>
                    <a:pt x="16" y="177"/>
                  </a:lnTo>
                  <a:lnTo>
                    <a:pt x="16" y="183"/>
                  </a:lnTo>
                  <a:lnTo>
                    <a:pt x="17" y="184"/>
                  </a:lnTo>
                  <a:lnTo>
                    <a:pt x="16" y="184"/>
                  </a:lnTo>
                  <a:lnTo>
                    <a:pt x="14" y="182"/>
                  </a:lnTo>
                  <a:lnTo>
                    <a:pt x="12" y="177"/>
                  </a:lnTo>
                  <a:lnTo>
                    <a:pt x="12" y="174"/>
                  </a:lnTo>
                  <a:close/>
                  <a:moveTo>
                    <a:pt x="92" y="164"/>
                  </a:moveTo>
                  <a:lnTo>
                    <a:pt x="92" y="166"/>
                  </a:lnTo>
                  <a:lnTo>
                    <a:pt x="93" y="166"/>
                  </a:lnTo>
                  <a:lnTo>
                    <a:pt x="93" y="164"/>
                  </a:lnTo>
                  <a:lnTo>
                    <a:pt x="95" y="164"/>
                  </a:lnTo>
                  <a:lnTo>
                    <a:pt x="98" y="166"/>
                  </a:lnTo>
                  <a:lnTo>
                    <a:pt x="98" y="167"/>
                  </a:lnTo>
                  <a:lnTo>
                    <a:pt x="99" y="167"/>
                  </a:lnTo>
                  <a:lnTo>
                    <a:pt x="99" y="169"/>
                  </a:lnTo>
                  <a:lnTo>
                    <a:pt x="102" y="169"/>
                  </a:lnTo>
                  <a:lnTo>
                    <a:pt x="103" y="170"/>
                  </a:lnTo>
                  <a:lnTo>
                    <a:pt x="101" y="170"/>
                  </a:lnTo>
                  <a:lnTo>
                    <a:pt x="101" y="171"/>
                  </a:lnTo>
                  <a:lnTo>
                    <a:pt x="102" y="172"/>
                  </a:lnTo>
                  <a:lnTo>
                    <a:pt x="98" y="176"/>
                  </a:lnTo>
                  <a:lnTo>
                    <a:pt x="99" y="177"/>
                  </a:lnTo>
                  <a:lnTo>
                    <a:pt x="101" y="177"/>
                  </a:lnTo>
                  <a:lnTo>
                    <a:pt x="102" y="174"/>
                  </a:lnTo>
                  <a:lnTo>
                    <a:pt x="105" y="173"/>
                  </a:lnTo>
                  <a:lnTo>
                    <a:pt x="107" y="173"/>
                  </a:lnTo>
                  <a:lnTo>
                    <a:pt x="107" y="172"/>
                  </a:lnTo>
                  <a:lnTo>
                    <a:pt x="105" y="171"/>
                  </a:lnTo>
                  <a:lnTo>
                    <a:pt x="105" y="170"/>
                  </a:lnTo>
                  <a:lnTo>
                    <a:pt x="107" y="171"/>
                  </a:lnTo>
                  <a:lnTo>
                    <a:pt x="107" y="164"/>
                  </a:lnTo>
                  <a:lnTo>
                    <a:pt x="108" y="164"/>
                  </a:lnTo>
                  <a:lnTo>
                    <a:pt x="109" y="165"/>
                  </a:lnTo>
                  <a:lnTo>
                    <a:pt x="110" y="169"/>
                  </a:lnTo>
                  <a:lnTo>
                    <a:pt x="110" y="170"/>
                  </a:lnTo>
                  <a:lnTo>
                    <a:pt x="111" y="170"/>
                  </a:lnTo>
                  <a:lnTo>
                    <a:pt x="111" y="171"/>
                  </a:lnTo>
                  <a:lnTo>
                    <a:pt x="112" y="172"/>
                  </a:lnTo>
                  <a:lnTo>
                    <a:pt x="112" y="173"/>
                  </a:lnTo>
                  <a:lnTo>
                    <a:pt x="111" y="173"/>
                  </a:lnTo>
                  <a:lnTo>
                    <a:pt x="109" y="176"/>
                  </a:lnTo>
                  <a:lnTo>
                    <a:pt x="105" y="174"/>
                  </a:lnTo>
                  <a:lnTo>
                    <a:pt x="105" y="176"/>
                  </a:lnTo>
                  <a:lnTo>
                    <a:pt x="104" y="176"/>
                  </a:lnTo>
                  <a:lnTo>
                    <a:pt x="104" y="177"/>
                  </a:lnTo>
                  <a:lnTo>
                    <a:pt x="105" y="177"/>
                  </a:lnTo>
                  <a:lnTo>
                    <a:pt x="105" y="176"/>
                  </a:lnTo>
                  <a:lnTo>
                    <a:pt x="110" y="176"/>
                  </a:lnTo>
                  <a:lnTo>
                    <a:pt x="110" y="177"/>
                  </a:lnTo>
                  <a:lnTo>
                    <a:pt x="115" y="183"/>
                  </a:lnTo>
                  <a:lnTo>
                    <a:pt x="116" y="186"/>
                  </a:lnTo>
                  <a:lnTo>
                    <a:pt x="116" y="188"/>
                  </a:lnTo>
                  <a:lnTo>
                    <a:pt x="115" y="188"/>
                  </a:lnTo>
                  <a:lnTo>
                    <a:pt x="115" y="186"/>
                  </a:lnTo>
                  <a:lnTo>
                    <a:pt x="114" y="186"/>
                  </a:lnTo>
                  <a:lnTo>
                    <a:pt x="114" y="189"/>
                  </a:lnTo>
                  <a:lnTo>
                    <a:pt x="115" y="191"/>
                  </a:lnTo>
                  <a:lnTo>
                    <a:pt x="115" y="196"/>
                  </a:lnTo>
                  <a:lnTo>
                    <a:pt x="114" y="197"/>
                  </a:lnTo>
                  <a:lnTo>
                    <a:pt x="114" y="200"/>
                  </a:lnTo>
                  <a:lnTo>
                    <a:pt x="112" y="202"/>
                  </a:lnTo>
                  <a:lnTo>
                    <a:pt x="112" y="203"/>
                  </a:lnTo>
                  <a:lnTo>
                    <a:pt x="111" y="204"/>
                  </a:lnTo>
                  <a:lnTo>
                    <a:pt x="107" y="204"/>
                  </a:lnTo>
                  <a:lnTo>
                    <a:pt x="104" y="207"/>
                  </a:lnTo>
                  <a:lnTo>
                    <a:pt x="103" y="207"/>
                  </a:lnTo>
                  <a:lnTo>
                    <a:pt x="101" y="206"/>
                  </a:lnTo>
                  <a:lnTo>
                    <a:pt x="97" y="206"/>
                  </a:lnTo>
                  <a:lnTo>
                    <a:pt x="97" y="204"/>
                  </a:lnTo>
                  <a:lnTo>
                    <a:pt x="95" y="204"/>
                  </a:lnTo>
                  <a:lnTo>
                    <a:pt x="91" y="202"/>
                  </a:lnTo>
                  <a:lnTo>
                    <a:pt x="90" y="202"/>
                  </a:lnTo>
                  <a:lnTo>
                    <a:pt x="89" y="203"/>
                  </a:lnTo>
                  <a:lnTo>
                    <a:pt x="89" y="204"/>
                  </a:lnTo>
                  <a:lnTo>
                    <a:pt x="86" y="202"/>
                  </a:lnTo>
                  <a:lnTo>
                    <a:pt x="84" y="203"/>
                  </a:lnTo>
                  <a:lnTo>
                    <a:pt x="84" y="202"/>
                  </a:lnTo>
                  <a:lnTo>
                    <a:pt x="87" y="200"/>
                  </a:lnTo>
                  <a:lnTo>
                    <a:pt x="87" y="198"/>
                  </a:lnTo>
                  <a:lnTo>
                    <a:pt x="86" y="198"/>
                  </a:lnTo>
                  <a:lnTo>
                    <a:pt x="86" y="197"/>
                  </a:lnTo>
                  <a:lnTo>
                    <a:pt x="85" y="196"/>
                  </a:lnTo>
                  <a:lnTo>
                    <a:pt x="85" y="195"/>
                  </a:lnTo>
                  <a:lnTo>
                    <a:pt x="84" y="196"/>
                  </a:lnTo>
                  <a:lnTo>
                    <a:pt x="83" y="196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80" y="194"/>
                  </a:lnTo>
                  <a:lnTo>
                    <a:pt x="79" y="194"/>
                  </a:lnTo>
                  <a:lnTo>
                    <a:pt x="78" y="192"/>
                  </a:lnTo>
                  <a:lnTo>
                    <a:pt x="77" y="192"/>
                  </a:lnTo>
                  <a:lnTo>
                    <a:pt x="77" y="191"/>
                  </a:lnTo>
                  <a:lnTo>
                    <a:pt x="76" y="190"/>
                  </a:lnTo>
                  <a:lnTo>
                    <a:pt x="77" y="189"/>
                  </a:lnTo>
                  <a:lnTo>
                    <a:pt x="77" y="188"/>
                  </a:lnTo>
                  <a:lnTo>
                    <a:pt x="76" y="186"/>
                  </a:lnTo>
                  <a:lnTo>
                    <a:pt x="76" y="183"/>
                  </a:lnTo>
                  <a:lnTo>
                    <a:pt x="72" y="183"/>
                  </a:lnTo>
                  <a:lnTo>
                    <a:pt x="72" y="180"/>
                  </a:lnTo>
                  <a:lnTo>
                    <a:pt x="73" y="180"/>
                  </a:lnTo>
                  <a:lnTo>
                    <a:pt x="74" y="179"/>
                  </a:lnTo>
                  <a:lnTo>
                    <a:pt x="73" y="179"/>
                  </a:lnTo>
                  <a:lnTo>
                    <a:pt x="73" y="177"/>
                  </a:lnTo>
                  <a:lnTo>
                    <a:pt x="68" y="173"/>
                  </a:lnTo>
                  <a:lnTo>
                    <a:pt x="67" y="172"/>
                  </a:lnTo>
                  <a:lnTo>
                    <a:pt x="68" y="172"/>
                  </a:lnTo>
                  <a:lnTo>
                    <a:pt x="68" y="171"/>
                  </a:lnTo>
                  <a:lnTo>
                    <a:pt x="71" y="169"/>
                  </a:lnTo>
                  <a:lnTo>
                    <a:pt x="73" y="169"/>
                  </a:lnTo>
                  <a:lnTo>
                    <a:pt x="73" y="170"/>
                  </a:lnTo>
                  <a:lnTo>
                    <a:pt x="76" y="172"/>
                  </a:lnTo>
                  <a:lnTo>
                    <a:pt x="90" y="165"/>
                  </a:lnTo>
                  <a:lnTo>
                    <a:pt x="91" y="165"/>
                  </a:lnTo>
                  <a:lnTo>
                    <a:pt x="92" y="164"/>
                  </a:lnTo>
                  <a:close/>
                  <a:moveTo>
                    <a:pt x="190" y="158"/>
                  </a:moveTo>
                  <a:lnTo>
                    <a:pt x="191" y="158"/>
                  </a:lnTo>
                  <a:lnTo>
                    <a:pt x="194" y="165"/>
                  </a:lnTo>
                  <a:lnTo>
                    <a:pt x="192" y="166"/>
                  </a:lnTo>
                  <a:lnTo>
                    <a:pt x="191" y="166"/>
                  </a:lnTo>
                  <a:lnTo>
                    <a:pt x="191" y="167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89" y="169"/>
                  </a:lnTo>
                  <a:lnTo>
                    <a:pt x="188" y="167"/>
                  </a:lnTo>
                  <a:lnTo>
                    <a:pt x="188" y="163"/>
                  </a:lnTo>
                  <a:lnTo>
                    <a:pt x="190" y="160"/>
                  </a:lnTo>
                  <a:lnTo>
                    <a:pt x="190" y="158"/>
                  </a:lnTo>
                  <a:close/>
                  <a:moveTo>
                    <a:pt x="165" y="158"/>
                  </a:moveTo>
                  <a:lnTo>
                    <a:pt x="166" y="158"/>
                  </a:lnTo>
                  <a:lnTo>
                    <a:pt x="167" y="159"/>
                  </a:lnTo>
                  <a:lnTo>
                    <a:pt x="165" y="159"/>
                  </a:lnTo>
                  <a:lnTo>
                    <a:pt x="165" y="158"/>
                  </a:lnTo>
                  <a:close/>
                  <a:moveTo>
                    <a:pt x="105" y="140"/>
                  </a:moveTo>
                  <a:lnTo>
                    <a:pt x="107" y="140"/>
                  </a:lnTo>
                  <a:lnTo>
                    <a:pt x="108" y="141"/>
                  </a:lnTo>
                  <a:lnTo>
                    <a:pt x="107" y="141"/>
                  </a:lnTo>
                  <a:lnTo>
                    <a:pt x="107" y="143"/>
                  </a:lnTo>
                  <a:lnTo>
                    <a:pt x="108" y="145"/>
                  </a:lnTo>
                  <a:lnTo>
                    <a:pt x="109" y="143"/>
                  </a:lnTo>
                  <a:lnTo>
                    <a:pt x="109" y="145"/>
                  </a:lnTo>
                  <a:lnTo>
                    <a:pt x="108" y="146"/>
                  </a:lnTo>
                  <a:lnTo>
                    <a:pt x="108" y="151"/>
                  </a:lnTo>
                  <a:lnTo>
                    <a:pt x="105" y="153"/>
                  </a:lnTo>
                  <a:lnTo>
                    <a:pt x="104" y="153"/>
                  </a:lnTo>
                  <a:lnTo>
                    <a:pt x="103" y="151"/>
                  </a:lnTo>
                  <a:lnTo>
                    <a:pt x="103" y="146"/>
                  </a:lnTo>
                  <a:lnTo>
                    <a:pt x="104" y="146"/>
                  </a:lnTo>
                  <a:lnTo>
                    <a:pt x="104" y="145"/>
                  </a:lnTo>
                  <a:lnTo>
                    <a:pt x="105" y="143"/>
                  </a:lnTo>
                  <a:lnTo>
                    <a:pt x="105" y="140"/>
                  </a:lnTo>
                  <a:close/>
                  <a:moveTo>
                    <a:pt x="103" y="135"/>
                  </a:moveTo>
                  <a:lnTo>
                    <a:pt x="104" y="135"/>
                  </a:lnTo>
                  <a:lnTo>
                    <a:pt x="104" y="139"/>
                  </a:lnTo>
                  <a:lnTo>
                    <a:pt x="105" y="140"/>
                  </a:lnTo>
                  <a:lnTo>
                    <a:pt x="103" y="140"/>
                  </a:lnTo>
                  <a:lnTo>
                    <a:pt x="103" y="135"/>
                  </a:lnTo>
                  <a:close/>
                  <a:moveTo>
                    <a:pt x="2" y="134"/>
                  </a:moveTo>
                  <a:lnTo>
                    <a:pt x="3" y="135"/>
                  </a:lnTo>
                  <a:lnTo>
                    <a:pt x="2" y="135"/>
                  </a:lnTo>
                  <a:lnTo>
                    <a:pt x="2" y="134"/>
                  </a:lnTo>
                  <a:close/>
                  <a:moveTo>
                    <a:pt x="176" y="126"/>
                  </a:moveTo>
                  <a:lnTo>
                    <a:pt x="179" y="126"/>
                  </a:lnTo>
                  <a:lnTo>
                    <a:pt x="183" y="127"/>
                  </a:lnTo>
                  <a:lnTo>
                    <a:pt x="185" y="127"/>
                  </a:lnTo>
                  <a:lnTo>
                    <a:pt x="188" y="129"/>
                  </a:lnTo>
                  <a:lnTo>
                    <a:pt x="189" y="129"/>
                  </a:lnTo>
                  <a:lnTo>
                    <a:pt x="191" y="131"/>
                  </a:lnTo>
                  <a:lnTo>
                    <a:pt x="191" y="133"/>
                  </a:lnTo>
                  <a:lnTo>
                    <a:pt x="189" y="135"/>
                  </a:lnTo>
                  <a:lnTo>
                    <a:pt x="189" y="136"/>
                  </a:lnTo>
                  <a:lnTo>
                    <a:pt x="188" y="140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9" y="143"/>
                  </a:lnTo>
                  <a:lnTo>
                    <a:pt x="189" y="146"/>
                  </a:lnTo>
                  <a:lnTo>
                    <a:pt x="190" y="148"/>
                  </a:lnTo>
                  <a:lnTo>
                    <a:pt x="190" y="149"/>
                  </a:lnTo>
                  <a:lnTo>
                    <a:pt x="191" y="151"/>
                  </a:lnTo>
                  <a:lnTo>
                    <a:pt x="190" y="151"/>
                  </a:lnTo>
                  <a:lnTo>
                    <a:pt x="190" y="155"/>
                  </a:lnTo>
                  <a:lnTo>
                    <a:pt x="191" y="157"/>
                  </a:lnTo>
                  <a:lnTo>
                    <a:pt x="190" y="158"/>
                  </a:lnTo>
                  <a:lnTo>
                    <a:pt x="188" y="161"/>
                  </a:lnTo>
                  <a:lnTo>
                    <a:pt x="186" y="163"/>
                  </a:lnTo>
                  <a:lnTo>
                    <a:pt x="186" y="164"/>
                  </a:lnTo>
                  <a:lnTo>
                    <a:pt x="185" y="164"/>
                  </a:lnTo>
                  <a:lnTo>
                    <a:pt x="185" y="165"/>
                  </a:lnTo>
                  <a:lnTo>
                    <a:pt x="184" y="164"/>
                  </a:lnTo>
                  <a:lnTo>
                    <a:pt x="183" y="164"/>
                  </a:lnTo>
                  <a:lnTo>
                    <a:pt x="179" y="165"/>
                  </a:lnTo>
                  <a:lnTo>
                    <a:pt x="176" y="169"/>
                  </a:lnTo>
                  <a:lnTo>
                    <a:pt x="173" y="173"/>
                  </a:lnTo>
                  <a:lnTo>
                    <a:pt x="174" y="177"/>
                  </a:lnTo>
                  <a:lnTo>
                    <a:pt x="177" y="179"/>
                  </a:lnTo>
                  <a:lnTo>
                    <a:pt x="180" y="179"/>
                  </a:lnTo>
                  <a:lnTo>
                    <a:pt x="184" y="183"/>
                  </a:lnTo>
                  <a:lnTo>
                    <a:pt x="184" y="186"/>
                  </a:lnTo>
                  <a:lnTo>
                    <a:pt x="185" y="188"/>
                  </a:lnTo>
                  <a:lnTo>
                    <a:pt x="184" y="189"/>
                  </a:lnTo>
                  <a:lnTo>
                    <a:pt x="182" y="190"/>
                  </a:lnTo>
                  <a:lnTo>
                    <a:pt x="173" y="192"/>
                  </a:lnTo>
                  <a:lnTo>
                    <a:pt x="172" y="194"/>
                  </a:lnTo>
                  <a:lnTo>
                    <a:pt x="171" y="194"/>
                  </a:lnTo>
                  <a:lnTo>
                    <a:pt x="171" y="195"/>
                  </a:lnTo>
                  <a:lnTo>
                    <a:pt x="170" y="197"/>
                  </a:lnTo>
                  <a:lnTo>
                    <a:pt x="170" y="198"/>
                  </a:lnTo>
                  <a:lnTo>
                    <a:pt x="168" y="198"/>
                  </a:lnTo>
                  <a:lnTo>
                    <a:pt x="168" y="196"/>
                  </a:lnTo>
                  <a:lnTo>
                    <a:pt x="166" y="196"/>
                  </a:lnTo>
                  <a:lnTo>
                    <a:pt x="166" y="198"/>
                  </a:lnTo>
                  <a:lnTo>
                    <a:pt x="167" y="198"/>
                  </a:lnTo>
                  <a:lnTo>
                    <a:pt x="171" y="200"/>
                  </a:lnTo>
                  <a:lnTo>
                    <a:pt x="172" y="200"/>
                  </a:lnTo>
                  <a:lnTo>
                    <a:pt x="173" y="202"/>
                  </a:lnTo>
                  <a:lnTo>
                    <a:pt x="172" y="202"/>
                  </a:lnTo>
                  <a:lnTo>
                    <a:pt x="172" y="203"/>
                  </a:lnTo>
                  <a:lnTo>
                    <a:pt x="171" y="203"/>
                  </a:lnTo>
                  <a:lnTo>
                    <a:pt x="170" y="204"/>
                  </a:lnTo>
                  <a:lnTo>
                    <a:pt x="171" y="204"/>
                  </a:lnTo>
                  <a:lnTo>
                    <a:pt x="172" y="208"/>
                  </a:lnTo>
                  <a:lnTo>
                    <a:pt x="172" y="209"/>
                  </a:lnTo>
                  <a:lnTo>
                    <a:pt x="171" y="210"/>
                  </a:lnTo>
                  <a:lnTo>
                    <a:pt x="168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3" y="209"/>
                  </a:lnTo>
                  <a:lnTo>
                    <a:pt x="161" y="209"/>
                  </a:lnTo>
                  <a:lnTo>
                    <a:pt x="161" y="212"/>
                  </a:lnTo>
                  <a:lnTo>
                    <a:pt x="160" y="213"/>
                  </a:lnTo>
                  <a:lnTo>
                    <a:pt x="160" y="214"/>
                  </a:lnTo>
                  <a:lnTo>
                    <a:pt x="161" y="215"/>
                  </a:lnTo>
                  <a:lnTo>
                    <a:pt x="163" y="215"/>
                  </a:lnTo>
                  <a:lnTo>
                    <a:pt x="163" y="214"/>
                  </a:lnTo>
                  <a:lnTo>
                    <a:pt x="164" y="213"/>
                  </a:lnTo>
                  <a:lnTo>
                    <a:pt x="164" y="214"/>
                  </a:lnTo>
                  <a:lnTo>
                    <a:pt x="167" y="217"/>
                  </a:lnTo>
                  <a:lnTo>
                    <a:pt x="168" y="216"/>
                  </a:lnTo>
                  <a:lnTo>
                    <a:pt x="170" y="216"/>
                  </a:lnTo>
                  <a:lnTo>
                    <a:pt x="170" y="217"/>
                  </a:lnTo>
                  <a:lnTo>
                    <a:pt x="171" y="219"/>
                  </a:lnTo>
                  <a:lnTo>
                    <a:pt x="172" y="221"/>
                  </a:lnTo>
                  <a:lnTo>
                    <a:pt x="168" y="225"/>
                  </a:lnTo>
                  <a:lnTo>
                    <a:pt x="166" y="228"/>
                  </a:lnTo>
                  <a:lnTo>
                    <a:pt x="166" y="229"/>
                  </a:lnTo>
                  <a:lnTo>
                    <a:pt x="165" y="231"/>
                  </a:lnTo>
                  <a:lnTo>
                    <a:pt x="164" y="231"/>
                  </a:lnTo>
                  <a:lnTo>
                    <a:pt x="164" y="240"/>
                  </a:lnTo>
                  <a:lnTo>
                    <a:pt x="163" y="241"/>
                  </a:lnTo>
                  <a:lnTo>
                    <a:pt x="163" y="239"/>
                  </a:lnTo>
                  <a:lnTo>
                    <a:pt x="161" y="238"/>
                  </a:lnTo>
                  <a:lnTo>
                    <a:pt x="160" y="235"/>
                  </a:lnTo>
                  <a:lnTo>
                    <a:pt x="160" y="232"/>
                  </a:lnTo>
                  <a:lnTo>
                    <a:pt x="161" y="229"/>
                  </a:lnTo>
                  <a:lnTo>
                    <a:pt x="160" y="229"/>
                  </a:lnTo>
                  <a:lnTo>
                    <a:pt x="160" y="227"/>
                  </a:lnTo>
                  <a:lnTo>
                    <a:pt x="159" y="227"/>
                  </a:lnTo>
                  <a:lnTo>
                    <a:pt x="159" y="229"/>
                  </a:lnTo>
                  <a:lnTo>
                    <a:pt x="158" y="229"/>
                  </a:lnTo>
                  <a:lnTo>
                    <a:pt x="157" y="231"/>
                  </a:lnTo>
                  <a:lnTo>
                    <a:pt x="159" y="232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5" y="235"/>
                  </a:lnTo>
                  <a:lnTo>
                    <a:pt x="148" y="234"/>
                  </a:lnTo>
                  <a:lnTo>
                    <a:pt x="147" y="234"/>
                  </a:lnTo>
                  <a:lnTo>
                    <a:pt x="145" y="235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35" y="232"/>
                  </a:lnTo>
                  <a:lnTo>
                    <a:pt x="130" y="229"/>
                  </a:lnTo>
                  <a:lnTo>
                    <a:pt x="129" y="228"/>
                  </a:lnTo>
                  <a:lnTo>
                    <a:pt x="127" y="227"/>
                  </a:lnTo>
                  <a:lnTo>
                    <a:pt x="124" y="227"/>
                  </a:lnTo>
                  <a:lnTo>
                    <a:pt x="123" y="226"/>
                  </a:lnTo>
                  <a:lnTo>
                    <a:pt x="123" y="223"/>
                  </a:lnTo>
                  <a:lnTo>
                    <a:pt x="127" y="223"/>
                  </a:lnTo>
                  <a:lnTo>
                    <a:pt x="128" y="221"/>
                  </a:lnTo>
                  <a:lnTo>
                    <a:pt x="127" y="221"/>
                  </a:lnTo>
                  <a:lnTo>
                    <a:pt x="124" y="219"/>
                  </a:lnTo>
                  <a:lnTo>
                    <a:pt x="124" y="215"/>
                  </a:lnTo>
                  <a:lnTo>
                    <a:pt x="126" y="213"/>
                  </a:lnTo>
                  <a:lnTo>
                    <a:pt x="127" y="214"/>
                  </a:lnTo>
                  <a:lnTo>
                    <a:pt x="133" y="213"/>
                  </a:lnTo>
                  <a:lnTo>
                    <a:pt x="134" y="213"/>
                  </a:lnTo>
                  <a:lnTo>
                    <a:pt x="136" y="214"/>
                  </a:lnTo>
                  <a:lnTo>
                    <a:pt x="136" y="215"/>
                  </a:lnTo>
                  <a:lnTo>
                    <a:pt x="138" y="215"/>
                  </a:lnTo>
                  <a:lnTo>
                    <a:pt x="139" y="217"/>
                  </a:lnTo>
                  <a:lnTo>
                    <a:pt x="140" y="219"/>
                  </a:lnTo>
                  <a:lnTo>
                    <a:pt x="141" y="219"/>
                  </a:lnTo>
                  <a:lnTo>
                    <a:pt x="148" y="223"/>
                  </a:lnTo>
                  <a:lnTo>
                    <a:pt x="148" y="222"/>
                  </a:lnTo>
                  <a:lnTo>
                    <a:pt x="147" y="221"/>
                  </a:lnTo>
                  <a:lnTo>
                    <a:pt x="147" y="220"/>
                  </a:lnTo>
                  <a:lnTo>
                    <a:pt x="149" y="220"/>
                  </a:lnTo>
                  <a:lnTo>
                    <a:pt x="151" y="219"/>
                  </a:lnTo>
                  <a:lnTo>
                    <a:pt x="151" y="215"/>
                  </a:lnTo>
                  <a:lnTo>
                    <a:pt x="154" y="219"/>
                  </a:lnTo>
                  <a:lnTo>
                    <a:pt x="154" y="220"/>
                  </a:lnTo>
                  <a:lnTo>
                    <a:pt x="155" y="221"/>
                  </a:lnTo>
                  <a:lnTo>
                    <a:pt x="157" y="221"/>
                  </a:lnTo>
                  <a:lnTo>
                    <a:pt x="155" y="222"/>
                  </a:lnTo>
                  <a:lnTo>
                    <a:pt x="159" y="226"/>
                  </a:lnTo>
                  <a:lnTo>
                    <a:pt x="159" y="225"/>
                  </a:lnTo>
                  <a:lnTo>
                    <a:pt x="157" y="223"/>
                  </a:lnTo>
                  <a:lnTo>
                    <a:pt x="157" y="221"/>
                  </a:lnTo>
                  <a:lnTo>
                    <a:pt x="154" y="219"/>
                  </a:lnTo>
                  <a:lnTo>
                    <a:pt x="154" y="214"/>
                  </a:lnTo>
                  <a:lnTo>
                    <a:pt x="153" y="214"/>
                  </a:lnTo>
                  <a:lnTo>
                    <a:pt x="153" y="213"/>
                  </a:lnTo>
                  <a:lnTo>
                    <a:pt x="154" y="212"/>
                  </a:lnTo>
                  <a:lnTo>
                    <a:pt x="155" y="212"/>
                  </a:lnTo>
                  <a:lnTo>
                    <a:pt x="157" y="213"/>
                  </a:lnTo>
                  <a:lnTo>
                    <a:pt x="158" y="213"/>
                  </a:lnTo>
                  <a:lnTo>
                    <a:pt x="159" y="212"/>
                  </a:lnTo>
                  <a:lnTo>
                    <a:pt x="160" y="212"/>
                  </a:lnTo>
                  <a:lnTo>
                    <a:pt x="160" y="210"/>
                  </a:lnTo>
                  <a:lnTo>
                    <a:pt x="159" y="208"/>
                  </a:lnTo>
                  <a:lnTo>
                    <a:pt x="159" y="207"/>
                  </a:lnTo>
                  <a:lnTo>
                    <a:pt x="155" y="206"/>
                  </a:lnTo>
                  <a:lnTo>
                    <a:pt x="158" y="206"/>
                  </a:lnTo>
                  <a:lnTo>
                    <a:pt x="154" y="202"/>
                  </a:lnTo>
                  <a:lnTo>
                    <a:pt x="153" y="200"/>
                  </a:lnTo>
                  <a:lnTo>
                    <a:pt x="158" y="200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4" y="198"/>
                  </a:lnTo>
                  <a:lnTo>
                    <a:pt x="153" y="197"/>
                  </a:lnTo>
                  <a:lnTo>
                    <a:pt x="154" y="196"/>
                  </a:lnTo>
                  <a:lnTo>
                    <a:pt x="154" y="195"/>
                  </a:lnTo>
                  <a:lnTo>
                    <a:pt x="153" y="194"/>
                  </a:lnTo>
                  <a:lnTo>
                    <a:pt x="152" y="194"/>
                  </a:lnTo>
                  <a:lnTo>
                    <a:pt x="152" y="195"/>
                  </a:lnTo>
                  <a:lnTo>
                    <a:pt x="151" y="196"/>
                  </a:lnTo>
                  <a:lnTo>
                    <a:pt x="149" y="196"/>
                  </a:lnTo>
                  <a:lnTo>
                    <a:pt x="148" y="195"/>
                  </a:lnTo>
                  <a:lnTo>
                    <a:pt x="145" y="195"/>
                  </a:lnTo>
                  <a:lnTo>
                    <a:pt x="145" y="194"/>
                  </a:lnTo>
                  <a:lnTo>
                    <a:pt x="143" y="195"/>
                  </a:lnTo>
                  <a:lnTo>
                    <a:pt x="141" y="192"/>
                  </a:lnTo>
                  <a:lnTo>
                    <a:pt x="140" y="194"/>
                  </a:lnTo>
                  <a:lnTo>
                    <a:pt x="135" y="194"/>
                  </a:lnTo>
                  <a:lnTo>
                    <a:pt x="135" y="195"/>
                  </a:lnTo>
                  <a:lnTo>
                    <a:pt x="134" y="195"/>
                  </a:lnTo>
                  <a:lnTo>
                    <a:pt x="134" y="194"/>
                  </a:lnTo>
                  <a:lnTo>
                    <a:pt x="133" y="191"/>
                  </a:lnTo>
                  <a:lnTo>
                    <a:pt x="134" y="192"/>
                  </a:lnTo>
                  <a:lnTo>
                    <a:pt x="135" y="191"/>
                  </a:lnTo>
                  <a:lnTo>
                    <a:pt x="133" y="191"/>
                  </a:lnTo>
                  <a:lnTo>
                    <a:pt x="133" y="188"/>
                  </a:lnTo>
                  <a:lnTo>
                    <a:pt x="130" y="185"/>
                  </a:lnTo>
                  <a:lnTo>
                    <a:pt x="132" y="184"/>
                  </a:lnTo>
                  <a:lnTo>
                    <a:pt x="130" y="183"/>
                  </a:lnTo>
                  <a:lnTo>
                    <a:pt x="129" y="183"/>
                  </a:lnTo>
                  <a:lnTo>
                    <a:pt x="129" y="184"/>
                  </a:lnTo>
                  <a:lnTo>
                    <a:pt x="128" y="184"/>
                  </a:lnTo>
                  <a:lnTo>
                    <a:pt x="128" y="185"/>
                  </a:lnTo>
                  <a:lnTo>
                    <a:pt x="127" y="184"/>
                  </a:lnTo>
                  <a:lnTo>
                    <a:pt x="127" y="182"/>
                  </a:lnTo>
                  <a:lnTo>
                    <a:pt x="128" y="183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2" y="176"/>
                  </a:lnTo>
                  <a:lnTo>
                    <a:pt x="130" y="173"/>
                  </a:lnTo>
                  <a:lnTo>
                    <a:pt x="130" y="172"/>
                  </a:lnTo>
                  <a:lnTo>
                    <a:pt x="129" y="171"/>
                  </a:lnTo>
                  <a:lnTo>
                    <a:pt x="128" y="171"/>
                  </a:lnTo>
                  <a:lnTo>
                    <a:pt x="127" y="172"/>
                  </a:lnTo>
                  <a:lnTo>
                    <a:pt x="127" y="170"/>
                  </a:lnTo>
                  <a:lnTo>
                    <a:pt x="128" y="170"/>
                  </a:lnTo>
                  <a:lnTo>
                    <a:pt x="129" y="169"/>
                  </a:lnTo>
                  <a:lnTo>
                    <a:pt x="129" y="165"/>
                  </a:lnTo>
                  <a:lnTo>
                    <a:pt x="127" y="163"/>
                  </a:lnTo>
                  <a:lnTo>
                    <a:pt x="124" y="161"/>
                  </a:lnTo>
                  <a:lnTo>
                    <a:pt x="120" y="160"/>
                  </a:lnTo>
                  <a:lnTo>
                    <a:pt x="127" y="160"/>
                  </a:lnTo>
                  <a:lnTo>
                    <a:pt x="126" y="159"/>
                  </a:lnTo>
                  <a:lnTo>
                    <a:pt x="123" y="158"/>
                  </a:lnTo>
                  <a:lnTo>
                    <a:pt x="122" y="158"/>
                  </a:lnTo>
                  <a:lnTo>
                    <a:pt x="122" y="155"/>
                  </a:lnTo>
                  <a:lnTo>
                    <a:pt x="118" y="155"/>
                  </a:lnTo>
                  <a:lnTo>
                    <a:pt x="117" y="154"/>
                  </a:lnTo>
                  <a:lnTo>
                    <a:pt x="124" y="155"/>
                  </a:lnTo>
                  <a:lnTo>
                    <a:pt x="126" y="155"/>
                  </a:lnTo>
                  <a:lnTo>
                    <a:pt x="128" y="154"/>
                  </a:lnTo>
                  <a:lnTo>
                    <a:pt x="132" y="158"/>
                  </a:lnTo>
                  <a:lnTo>
                    <a:pt x="133" y="157"/>
                  </a:lnTo>
                  <a:lnTo>
                    <a:pt x="130" y="155"/>
                  </a:lnTo>
                  <a:lnTo>
                    <a:pt x="132" y="154"/>
                  </a:lnTo>
                  <a:lnTo>
                    <a:pt x="132" y="155"/>
                  </a:lnTo>
                  <a:lnTo>
                    <a:pt x="134" y="155"/>
                  </a:lnTo>
                  <a:lnTo>
                    <a:pt x="136" y="154"/>
                  </a:lnTo>
                  <a:lnTo>
                    <a:pt x="138" y="153"/>
                  </a:lnTo>
                  <a:lnTo>
                    <a:pt x="139" y="153"/>
                  </a:lnTo>
                  <a:lnTo>
                    <a:pt x="139" y="148"/>
                  </a:lnTo>
                  <a:lnTo>
                    <a:pt x="140" y="148"/>
                  </a:lnTo>
                  <a:lnTo>
                    <a:pt x="142" y="146"/>
                  </a:lnTo>
                  <a:lnTo>
                    <a:pt x="143" y="147"/>
                  </a:lnTo>
                  <a:lnTo>
                    <a:pt x="145" y="145"/>
                  </a:lnTo>
                  <a:lnTo>
                    <a:pt x="145" y="142"/>
                  </a:lnTo>
                  <a:lnTo>
                    <a:pt x="143" y="139"/>
                  </a:lnTo>
                  <a:lnTo>
                    <a:pt x="139" y="139"/>
                  </a:lnTo>
                  <a:lnTo>
                    <a:pt x="136" y="137"/>
                  </a:lnTo>
                  <a:lnTo>
                    <a:pt x="135" y="136"/>
                  </a:lnTo>
                  <a:lnTo>
                    <a:pt x="135" y="135"/>
                  </a:lnTo>
                  <a:lnTo>
                    <a:pt x="140" y="137"/>
                  </a:lnTo>
                  <a:lnTo>
                    <a:pt x="141" y="137"/>
                  </a:lnTo>
                  <a:lnTo>
                    <a:pt x="147" y="139"/>
                  </a:lnTo>
                  <a:lnTo>
                    <a:pt x="153" y="139"/>
                  </a:lnTo>
                  <a:lnTo>
                    <a:pt x="154" y="137"/>
                  </a:lnTo>
                  <a:lnTo>
                    <a:pt x="155" y="137"/>
                  </a:lnTo>
                  <a:lnTo>
                    <a:pt x="155" y="139"/>
                  </a:lnTo>
                  <a:lnTo>
                    <a:pt x="154" y="140"/>
                  </a:lnTo>
                  <a:lnTo>
                    <a:pt x="154" y="142"/>
                  </a:lnTo>
                  <a:lnTo>
                    <a:pt x="153" y="142"/>
                  </a:lnTo>
                  <a:lnTo>
                    <a:pt x="153" y="141"/>
                  </a:lnTo>
                  <a:lnTo>
                    <a:pt x="152" y="141"/>
                  </a:lnTo>
                  <a:lnTo>
                    <a:pt x="151" y="142"/>
                  </a:lnTo>
                  <a:lnTo>
                    <a:pt x="153" y="146"/>
                  </a:lnTo>
                  <a:lnTo>
                    <a:pt x="154" y="147"/>
                  </a:lnTo>
                  <a:lnTo>
                    <a:pt x="153" y="149"/>
                  </a:lnTo>
                  <a:lnTo>
                    <a:pt x="152" y="148"/>
                  </a:lnTo>
                  <a:lnTo>
                    <a:pt x="149" y="151"/>
                  </a:lnTo>
                  <a:lnTo>
                    <a:pt x="148" y="151"/>
                  </a:lnTo>
                  <a:lnTo>
                    <a:pt x="149" y="152"/>
                  </a:lnTo>
                  <a:lnTo>
                    <a:pt x="152" y="151"/>
                  </a:lnTo>
                  <a:lnTo>
                    <a:pt x="153" y="151"/>
                  </a:lnTo>
                  <a:lnTo>
                    <a:pt x="153" y="149"/>
                  </a:lnTo>
                  <a:lnTo>
                    <a:pt x="155" y="152"/>
                  </a:lnTo>
                  <a:lnTo>
                    <a:pt x="155" y="154"/>
                  </a:lnTo>
                  <a:lnTo>
                    <a:pt x="151" y="154"/>
                  </a:lnTo>
                  <a:lnTo>
                    <a:pt x="151" y="155"/>
                  </a:lnTo>
                  <a:lnTo>
                    <a:pt x="155" y="155"/>
                  </a:lnTo>
                  <a:lnTo>
                    <a:pt x="157" y="158"/>
                  </a:lnTo>
                  <a:lnTo>
                    <a:pt x="157" y="159"/>
                  </a:lnTo>
                  <a:lnTo>
                    <a:pt x="155" y="160"/>
                  </a:lnTo>
                  <a:lnTo>
                    <a:pt x="157" y="160"/>
                  </a:lnTo>
                  <a:lnTo>
                    <a:pt x="158" y="159"/>
                  </a:lnTo>
                  <a:lnTo>
                    <a:pt x="159" y="155"/>
                  </a:lnTo>
                  <a:lnTo>
                    <a:pt x="159" y="151"/>
                  </a:lnTo>
                  <a:lnTo>
                    <a:pt x="161" y="148"/>
                  </a:lnTo>
                  <a:lnTo>
                    <a:pt x="163" y="148"/>
                  </a:lnTo>
                  <a:lnTo>
                    <a:pt x="164" y="146"/>
                  </a:lnTo>
                  <a:lnTo>
                    <a:pt x="161" y="141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2"/>
                  </a:lnTo>
                  <a:lnTo>
                    <a:pt x="165" y="146"/>
                  </a:lnTo>
                  <a:lnTo>
                    <a:pt x="166" y="146"/>
                  </a:lnTo>
                  <a:lnTo>
                    <a:pt x="166" y="148"/>
                  </a:lnTo>
                  <a:lnTo>
                    <a:pt x="167" y="152"/>
                  </a:lnTo>
                  <a:lnTo>
                    <a:pt x="167" y="154"/>
                  </a:lnTo>
                  <a:lnTo>
                    <a:pt x="166" y="157"/>
                  </a:lnTo>
                  <a:lnTo>
                    <a:pt x="165" y="155"/>
                  </a:lnTo>
                  <a:lnTo>
                    <a:pt x="164" y="155"/>
                  </a:lnTo>
                  <a:lnTo>
                    <a:pt x="164" y="158"/>
                  </a:lnTo>
                  <a:lnTo>
                    <a:pt x="161" y="160"/>
                  </a:lnTo>
                  <a:lnTo>
                    <a:pt x="164" y="160"/>
                  </a:lnTo>
                  <a:lnTo>
                    <a:pt x="165" y="159"/>
                  </a:lnTo>
                  <a:lnTo>
                    <a:pt x="167" y="161"/>
                  </a:lnTo>
                  <a:lnTo>
                    <a:pt x="170" y="157"/>
                  </a:lnTo>
                  <a:lnTo>
                    <a:pt x="170" y="155"/>
                  </a:lnTo>
                  <a:lnTo>
                    <a:pt x="167" y="147"/>
                  </a:lnTo>
                  <a:lnTo>
                    <a:pt x="167" y="143"/>
                  </a:lnTo>
                  <a:lnTo>
                    <a:pt x="166" y="139"/>
                  </a:lnTo>
                  <a:lnTo>
                    <a:pt x="165" y="137"/>
                  </a:lnTo>
                  <a:lnTo>
                    <a:pt x="164" y="137"/>
                  </a:lnTo>
                  <a:lnTo>
                    <a:pt x="159" y="140"/>
                  </a:lnTo>
                  <a:lnTo>
                    <a:pt x="159" y="136"/>
                  </a:lnTo>
                  <a:lnTo>
                    <a:pt x="166" y="133"/>
                  </a:lnTo>
                  <a:lnTo>
                    <a:pt x="172" y="127"/>
                  </a:lnTo>
                  <a:lnTo>
                    <a:pt x="176" y="126"/>
                  </a:lnTo>
                  <a:close/>
                  <a:moveTo>
                    <a:pt x="89" y="98"/>
                  </a:moveTo>
                  <a:lnTo>
                    <a:pt x="89" y="99"/>
                  </a:lnTo>
                  <a:lnTo>
                    <a:pt x="90" y="99"/>
                  </a:lnTo>
                  <a:lnTo>
                    <a:pt x="90" y="98"/>
                  </a:lnTo>
                  <a:lnTo>
                    <a:pt x="89" y="98"/>
                  </a:lnTo>
                  <a:close/>
                  <a:moveTo>
                    <a:pt x="45" y="85"/>
                  </a:moveTo>
                  <a:lnTo>
                    <a:pt x="46" y="85"/>
                  </a:lnTo>
                  <a:lnTo>
                    <a:pt x="45" y="86"/>
                  </a:lnTo>
                  <a:lnTo>
                    <a:pt x="45" y="85"/>
                  </a:lnTo>
                  <a:close/>
                  <a:moveTo>
                    <a:pt x="86" y="80"/>
                  </a:moveTo>
                  <a:lnTo>
                    <a:pt x="85" y="81"/>
                  </a:lnTo>
                  <a:lnTo>
                    <a:pt x="84" y="81"/>
                  </a:lnTo>
                  <a:lnTo>
                    <a:pt x="81" y="83"/>
                  </a:lnTo>
                  <a:lnTo>
                    <a:pt x="79" y="85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81" y="85"/>
                  </a:lnTo>
                  <a:lnTo>
                    <a:pt x="83" y="84"/>
                  </a:lnTo>
                  <a:lnTo>
                    <a:pt x="83" y="83"/>
                  </a:lnTo>
                  <a:lnTo>
                    <a:pt x="86" y="83"/>
                  </a:lnTo>
                  <a:lnTo>
                    <a:pt x="86" y="80"/>
                  </a:lnTo>
                  <a:close/>
                  <a:moveTo>
                    <a:pt x="151" y="79"/>
                  </a:moveTo>
                  <a:lnTo>
                    <a:pt x="151" y="80"/>
                  </a:lnTo>
                  <a:lnTo>
                    <a:pt x="149" y="80"/>
                  </a:lnTo>
                  <a:lnTo>
                    <a:pt x="148" y="81"/>
                  </a:lnTo>
                  <a:lnTo>
                    <a:pt x="148" y="83"/>
                  </a:lnTo>
                  <a:lnTo>
                    <a:pt x="147" y="83"/>
                  </a:lnTo>
                  <a:lnTo>
                    <a:pt x="147" y="84"/>
                  </a:lnTo>
                  <a:lnTo>
                    <a:pt x="146" y="84"/>
                  </a:lnTo>
                  <a:lnTo>
                    <a:pt x="145" y="83"/>
                  </a:lnTo>
                  <a:lnTo>
                    <a:pt x="145" y="80"/>
                  </a:lnTo>
                  <a:lnTo>
                    <a:pt x="148" y="80"/>
                  </a:lnTo>
                  <a:lnTo>
                    <a:pt x="151" y="79"/>
                  </a:lnTo>
                  <a:close/>
                  <a:moveTo>
                    <a:pt x="6" y="75"/>
                  </a:moveTo>
                  <a:lnTo>
                    <a:pt x="8" y="79"/>
                  </a:lnTo>
                  <a:lnTo>
                    <a:pt x="8" y="81"/>
                  </a:lnTo>
                  <a:lnTo>
                    <a:pt x="6" y="81"/>
                  </a:lnTo>
                  <a:lnTo>
                    <a:pt x="6" y="75"/>
                  </a:lnTo>
                  <a:close/>
                  <a:moveTo>
                    <a:pt x="33" y="61"/>
                  </a:moveTo>
                  <a:lnTo>
                    <a:pt x="34" y="62"/>
                  </a:lnTo>
                  <a:lnTo>
                    <a:pt x="35" y="61"/>
                  </a:lnTo>
                  <a:lnTo>
                    <a:pt x="35" y="68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3" y="67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3" y="74"/>
                  </a:lnTo>
                  <a:lnTo>
                    <a:pt x="33" y="75"/>
                  </a:lnTo>
                  <a:lnTo>
                    <a:pt x="31" y="77"/>
                  </a:lnTo>
                  <a:lnTo>
                    <a:pt x="31" y="78"/>
                  </a:lnTo>
                  <a:lnTo>
                    <a:pt x="29" y="80"/>
                  </a:lnTo>
                  <a:lnTo>
                    <a:pt x="29" y="81"/>
                  </a:lnTo>
                  <a:lnTo>
                    <a:pt x="25" y="83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3" y="80"/>
                  </a:lnTo>
                  <a:lnTo>
                    <a:pt x="22" y="80"/>
                  </a:lnTo>
                  <a:lnTo>
                    <a:pt x="21" y="79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3" y="73"/>
                  </a:lnTo>
                  <a:lnTo>
                    <a:pt x="24" y="72"/>
                  </a:lnTo>
                  <a:lnTo>
                    <a:pt x="23" y="72"/>
                  </a:lnTo>
                  <a:lnTo>
                    <a:pt x="23" y="71"/>
                  </a:lnTo>
                  <a:lnTo>
                    <a:pt x="24" y="69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7" y="66"/>
                  </a:lnTo>
                  <a:lnTo>
                    <a:pt x="29" y="66"/>
                  </a:lnTo>
                  <a:lnTo>
                    <a:pt x="30" y="65"/>
                  </a:lnTo>
                  <a:lnTo>
                    <a:pt x="30" y="66"/>
                  </a:lnTo>
                  <a:lnTo>
                    <a:pt x="31" y="65"/>
                  </a:lnTo>
                  <a:lnTo>
                    <a:pt x="33" y="61"/>
                  </a:lnTo>
                  <a:close/>
                  <a:moveTo>
                    <a:pt x="35" y="60"/>
                  </a:moveTo>
                  <a:lnTo>
                    <a:pt x="36" y="60"/>
                  </a:lnTo>
                  <a:lnTo>
                    <a:pt x="35" y="61"/>
                  </a:lnTo>
                  <a:lnTo>
                    <a:pt x="35" y="60"/>
                  </a:lnTo>
                  <a:close/>
                  <a:moveTo>
                    <a:pt x="80" y="51"/>
                  </a:moveTo>
                  <a:lnTo>
                    <a:pt x="79" y="53"/>
                  </a:lnTo>
                  <a:lnTo>
                    <a:pt x="79" y="54"/>
                  </a:lnTo>
                  <a:lnTo>
                    <a:pt x="79" y="53"/>
                  </a:lnTo>
                  <a:lnTo>
                    <a:pt x="80" y="53"/>
                  </a:lnTo>
                  <a:lnTo>
                    <a:pt x="81" y="51"/>
                  </a:lnTo>
                  <a:lnTo>
                    <a:pt x="81" y="53"/>
                  </a:lnTo>
                  <a:lnTo>
                    <a:pt x="86" y="56"/>
                  </a:lnTo>
                  <a:lnTo>
                    <a:pt x="89" y="59"/>
                  </a:lnTo>
                  <a:lnTo>
                    <a:pt x="91" y="59"/>
                  </a:lnTo>
                  <a:lnTo>
                    <a:pt x="87" y="56"/>
                  </a:lnTo>
                  <a:lnTo>
                    <a:pt x="85" y="54"/>
                  </a:lnTo>
                  <a:lnTo>
                    <a:pt x="83" y="53"/>
                  </a:lnTo>
                  <a:lnTo>
                    <a:pt x="81" y="51"/>
                  </a:lnTo>
                  <a:lnTo>
                    <a:pt x="80" y="51"/>
                  </a:lnTo>
                  <a:close/>
                  <a:moveTo>
                    <a:pt x="129" y="32"/>
                  </a:moveTo>
                  <a:lnTo>
                    <a:pt x="130" y="32"/>
                  </a:lnTo>
                  <a:lnTo>
                    <a:pt x="132" y="34"/>
                  </a:lnTo>
                  <a:lnTo>
                    <a:pt x="132" y="36"/>
                  </a:lnTo>
                  <a:lnTo>
                    <a:pt x="130" y="35"/>
                  </a:lnTo>
                  <a:lnTo>
                    <a:pt x="129" y="35"/>
                  </a:lnTo>
                  <a:lnTo>
                    <a:pt x="126" y="36"/>
                  </a:lnTo>
                  <a:lnTo>
                    <a:pt x="127" y="36"/>
                  </a:lnTo>
                  <a:lnTo>
                    <a:pt x="127" y="38"/>
                  </a:lnTo>
                  <a:lnTo>
                    <a:pt x="126" y="40"/>
                  </a:lnTo>
                  <a:lnTo>
                    <a:pt x="126" y="41"/>
                  </a:lnTo>
                  <a:lnTo>
                    <a:pt x="124" y="42"/>
                  </a:lnTo>
                  <a:lnTo>
                    <a:pt x="124" y="43"/>
                  </a:lnTo>
                  <a:lnTo>
                    <a:pt x="123" y="43"/>
                  </a:lnTo>
                  <a:lnTo>
                    <a:pt x="120" y="40"/>
                  </a:lnTo>
                  <a:lnTo>
                    <a:pt x="118" y="40"/>
                  </a:lnTo>
                  <a:lnTo>
                    <a:pt x="117" y="38"/>
                  </a:lnTo>
                  <a:lnTo>
                    <a:pt x="117" y="37"/>
                  </a:lnTo>
                  <a:lnTo>
                    <a:pt x="118" y="37"/>
                  </a:lnTo>
                  <a:lnTo>
                    <a:pt x="121" y="35"/>
                  </a:lnTo>
                  <a:lnTo>
                    <a:pt x="123" y="35"/>
                  </a:lnTo>
                  <a:lnTo>
                    <a:pt x="124" y="34"/>
                  </a:lnTo>
                  <a:lnTo>
                    <a:pt x="127" y="34"/>
                  </a:lnTo>
                  <a:lnTo>
                    <a:pt x="129" y="32"/>
                  </a:lnTo>
                  <a:close/>
                  <a:moveTo>
                    <a:pt x="104" y="0"/>
                  </a:moveTo>
                  <a:lnTo>
                    <a:pt x="108" y="0"/>
                  </a:lnTo>
                  <a:lnTo>
                    <a:pt x="105" y="1"/>
                  </a:lnTo>
                  <a:lnTo>
                    <a:pt x="104" y="4"/>
                  </a:lnTo>
                  <a:lnTo>
                    <a:pt x="101" y="8"/>
                  </a:lnTo>
                  <a:lnTo>
                    <a:pt x="99" y="13"/>
                  </a:lnTo>
                  <a:lnTo>
                    <a:pt x="102" y="20"/>
                  </a:lnTo>
                  <a:lnTo>
                    <a:pt x="104" y="24"/>
                  </a:lnTo>
                  <a:lnTo>
                    <a:pt x="103" y="28"/>
                  </a:lnTo>
                  <a:lnTo>
                    <a:pt x="103" y="32"/>
                  </a:lnTo>
                  <a:lnTo>
                    <a:pt x="104" y="40"/>
                  </a:lnTo>
                  <a:lnTo>
                    <a:pt x="99" y="44"/>
                  </a:lnTo>
                  <a:lnTo>
                    <a:pt x="97" y="49"/>
                  </a:lnTo>
                  <a:lnTo>
                    <a:pt x="97" y="53"/>
                  </a:lnTo>
                  <a:lnTo>
                    <a:pt x="96" y="56"/>
                  </a:lnTo>
                  <a:lnTo>
                    <a:pt x="96" y="57"/>
                  </a:lnTo>
                  <a:lnTo>
                    <a:pt x="95" y="59"/>
                  </a:lnTo>
                  <a:lnTo>
                    <a:pt x="93" y="59"/>
                  </a:lnTo>
                  <a:lnTo>
                    <a:pt x="95" y="60"/>
                  </a:lnTo>
                  <a:lnTo>
                    <a:pt x="92" y="62"/>
                  </a:lnTo>
                  <a:lnTo>
                    <a:pt x="92" y="67"/>
                  </a:lnTo>
                  <a:lnTo>
                    <a:pt x="93" y="71"/>
                  </a:lnTo>
                  <a:lnTo>
                    <a:pt x="93" y="75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0"/>
                  </a:lnTo>
                  <a:lnTo>
                    <a:pt x="95" y="81"/>
                  </a:lnTo>
                  <a:lnTo>
                    <a:pt x="93" y="80"/>
                  </a:lnTo>
                  <a:lnTo>
                    <a:pt x="90" y="80"/>
                  </a:lnTo>
                  <a:lnTo>
                    <a:pt x="90" y="81"/>
                  </a:lnTo>
                  <a:lnTo>
                    <a:pt x="89" y="80"/>
                  </a:lnTo>
                  <a:lnTo>
                    <a:pt x="87" y="80"/>
                  </a:lnTo>
                  <a:lnTo>
                    <a:pt x="89" y="81"/>
                  </a:lnTo>
                  <a:lnTo>
                    <a:pt x="89" y="83"/>
                  </a:lnTo>
                  <a:lnTo>
                    <a:pt x="92" y="83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3"/>
                  </a:lnTo>
                  <a:lnTo>
                    <a:pt x="96" y="87"/>
                  </a:lnTo>
                  <a:lnTo>
                    <a:pt x="92" y="90"/>
                  </a:lnTo>
                  <a:lnTo>
                    <a:pt x="90" y="92"/>
                  </a:lnTo>
                  <a:lnTo>
                    <a:pt x="90" y="96"/>
                  </a:lnTo>
                  <a:lnTo>
                    <a:pt x="91" y="93"/>
                  </a:lnTo>
                  <a:lnTo>
                    <a:pt x="91" y="92"/>
                  </a:lnTo>
                  <a:lnTo>
                    <a:pt x="92" y="91"/>
                  </a:lnTo>
                  <a:lnTo>
                    <a:pt x="95" y="90"/>
                  </a:lnTo>
                  <a:lnTo>
                    <a:pt x="95" y="88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7" y="93"/>
                  </a:lnTo>
                  <a:lnTo>
                    <a:pt x="101" y="96"/>
                  </a:lnTo>
                  <a:lnTo>
                    <a:pt x="104" y="96"/>
                  </a:lnTo>
                  <a:lnTo>
                    <a:pt x="114" y="94"/>
                  </a:lnTo>
                  <a:lnTo>
                    <a:pt x="117" y="94"/>
                  </a:lnTo>
                  <a:lnTo>
                    <a:pt x="117" y="96"/>
                  </a:lnTo>
                  <a:lnTo>
                    <a:pt x="118" y="98"/>
                  </a:lnTo>
                  <a:lnTo>
                    <a:pt x="122" y="100"/>
                  </a:lnTo>
                  <a:lnTo>
                    <a:pt x="122" y="102"/>
                  </a:lnTo>
                  <a:lnTo>
                    <a:pt x="121" y="102"/>
                  </a:lnTo>
                  <a:lnTo>
                    <a:pt x="120" y="104"/>
                  </a:lnTo>
                  <a:lnTo>
                    <a:pt x="120" y="110"/>
                  </a:lnTo>
                  <a:lnTo>
                    <a:pt x="112" y="117"/>
                  </a:lnTo>
                  <a:lnTo>
                    <a:pt x="112" y="123"/>
                  </a:lnTo>
                  <a:lnTo>
                    <a:pt x="110" y="123"/>
                  </a:lnTo>
                  <a:lnTo>
                    <a:pt x="108" y="121"/>
                  </a:lnTo>
                  <a:lnTo>
                    <a:pt x="109" y="121"/>
                  </a:lnTo>
                  <a:lnTo>
                    <a:pt x="110" y="120"/>
                  </a:lnTo>
                  <a:lnTo>
                    <a:pt x="110" y="118"/>
                  </a:lnTo>
                  <a:lnTo>
                    <a:pt x="109" y="117"/>
                  </a:lnTo>
                  <a:lnTo>
                    <a:pt x="108" y="117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5" y="126"/>
                  </a:lnTo>
                  <a:lnTo>
                    <a:pt x="105" y="127"/>
                  </a:lnTo>
                  <a:lnTo>
                    <a:pt x="102" y="127"/>
                  </a:lnTo>
                  <a:lnTo>
                    <a:pt x="102" y="124"/>
                  </a:lnTo>
                  <a:lnTo>
                    <a:pt x="103" y="123"/>
                  </a:lnTo>
                  <a:lnTo>
                    <a:pt x="103" y="122"/>
                  </a:lnTo>
                  <a:lnTo>
                    <a:pt x="97" y="122"/>
                  </a:lnTo>
                  <a:lnTo>
                    <a:pt x="97" y="121"/>
                  </a:lnTo>
                  <a:lnTo>
                    <a:pt x="96" y="120"/>
                  </a:lnTo>
                  <a:lnTo>
                    <a:pt x="97" y="120"/>
                  </a:lnTo>
                  <a:lnTo>
                    <a:pt x="98" y="118"/>
                  </a:lnTo>
                  <a:lnTo>
                    <a:pt x="99" y="118"/>
                  </a:lnTo>
                  <a:lnTo>
                    <a:pt x="101" y="120"/>
                  </a:lnTo>
                  <a:lnTo>
                    <a:pt x="102" y="118"/>
                  </a:lnTo>
                  <a:lnTo>
                    <a:pt x="101" y="117"/>
                  </a:lnTo>
                  <a:lnTo>
                    <a:pt x="101" y="116"/>
                  </a:lnTo>
                  <a:lnTo>
                    <a:pt x="102" y="114"/>
                  </a:lnTo>
                  <a:lnTo>
                    <a:pt x="101" y="114"/>
                  </a:lnTo>
                  <a:lnTo>
                    <a:pt x="101" y="112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7" y="114"/>
                  </a:lnTo>
                  <a:lnTo>
                    <a:pt x="97" y="115"/>
                  </a:lnTo>
                  <a:lnTo>
                    <a:pt x="96" y="115"/>
                  </a:lnTo>
                  <a:lnTo>
                    <a:pt x="95" y="117"/>
                  </a:lnTo>
                  <a:lnTo>
                    <a:pt x="95" y="118"/>
                  </a:lnTo>
                  <a:lnTo>
                    <a:pt x="90" y="123"/>
                  </a:lnTo>
                  <a:lnTo>
                    <a:pt x="90" y="124"/>
                  </a:lnTo>
                  <a:lnTo>
                    <a:pt x="92" y="127"/>
                  </a:lnTo>
                  <a:lnTo>
                    <a:pt x="92" y="130"/>
                  </a:lnTo>
                  <a:lnTo>
                    <a:pt x="91" y="131"/>
                  </a:lnTo>
                  <a:lnTo>
                    <a:pt x="91" y="133"/>
                  </a:lnTo>
                  <a:lnTo>
                    <a:pt x="92" y="133"/>
                  </a:lnTo>
                  <a:lnTo>
                    <a:pt x="92" y="134"/>
                  </a:lnTo>
                  <a:lnTo>
                    <a:pt x="91" y="136"/>
                  </a:lnTo>
                  <a:lnTo>
                    <a:pt x="91" y="141"/>
                  </a:lnTo>
                  <a:lnTo>
                    <a:pt x="90" y="142"/>
                  </a:lnTo>
                  <a:lnTo>
                    <a:pt x="90" y="143"/>
                  </a:lnTo>
                  <a:lnTo>
                    <a:pt x="89" y="143"/>
                  </a:lnTo>
                  <a:lnTo>
                    <a:pt x="89" y="146"/>
                  </a:lnTo>
                  <a:lnTo>
                    <a:pt x="90" y="146"/>
                  </a:lnTo>
                  <a:lnTo>
                    <a:pt x="89" y="147"/>
                  </a:lnTo>
                  <a:lnTo>
                    <a:pt x="87" y="147"/>
                  </a:lnTo>
                  <a:lnTo>
                    <a:pt x="86" y="146"/>
                  </a:lnTo>
                  <a:lnTo>
                    <a:pt x="86" y="143"/>
                  </a:lnTo>
                  <a:lnTo>
                    <a:pt x="80" y="143"/>
                  </a:lnTo>
                  <a:lnTo>
                    <a:pt x="80" y="145"/>
                  </a:lnTo>
                  <a:lnTo>
                    <a:pt x="79" y="146"/>
                  </a:lnTo>
                  <a:lnTo>
                    <a:pt x="76" y="146"/>
                  </a:lnTo>
                  <a:lnTo>
                    <a:pt x="77" y="147"/>
                  </a:lnTo>
                  <a:lnTo>
                    <a:pt x="83" y="148"/>
                  </a:lnTo>
                  <a:lnTo>
                    <a:pt x="83" y="149"/>
                  </a:lnTo>
                  <a:lnTo>
                    <a:pt x="81" y="151"/>
                  </a:lnTo>
                  <a:lnTo>
                    <a:pt x="81" y="153"/>
                  </a:lnTo>
                  <a:lnTo>
                    <a:pt x="84" y="153"/>
                  </a:lnTo>
                  <a:lnTo>
                    <a:pt x="84" y="154"/>
                  </a:lnTo>
                  <a:lnTo>
                    <a:pt x="81" y="154"/>
                  </a:lnTo>
                  <a:lnTo>
                    <a:pt x="81" y="158"/>
                  </a:lnTo>
                  <a:lnTo>
                    <a:pt x="80" y="157"/>
                  </a:lnTo>
                  <a:lnTo>
                    <a:pt x="76" y="158"/>
                  </a:lnTo>
                  <a:lnTo>
                    <a:pt x="73" y="159"/>
                  </a:lnTo>
                  <a:lnTo>
                    <a:pt x="72" y="159"/>
                  </a:lnTo>
                  <a:lnTo>
                    <a:pt x="70" y="158"/>
                  </a:lnTo>
                  <a:lnTo>
                    <a:pt x="68" y="157"/>
                  </a:lnTo>
                  <a:lnTo>
                    <a:pt x="62" y="157"/>
                  </a:lnTo>
                  <a:lnTo>
                    <a:pt x="62" y="158"/>
                  </a:lnTo>
                  <a:lnTo>
                    <a:pt x="66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4" y="163"/>
                  </a:lnTo>
                  <a:lnTo>
                    <a:pt x="74" y="164"/>
                  </a:lnTo>
                  <a:lnTo>
                    <a:pt x="72" y="165"/>
                  </a:lnTo>
                  <a:lnTo>
                    <a:pt x="71" y="167"/>
                  </a:lnTo>
                  <a:lnTo>
                    <a:pt x="68" y="167"/>
                  </a:lnTo>
                  <a:lnTo>
                    <a:pt x="68" y="170"/>
                  </a:lnTo>
                  <a:lnTo>
                    <a:pt x="66" y="170"/>
                  </a:lnTo>
                  <a:lnTo>
                    <a:pt x="65" y="171"/>
                  </a:lnTo>
                  <a:lnTo>
                    <a:pt x="62" y="171"/>
                  </a:lnTo>
                  <a:lnTo>
                    <a:pt x="62" y="172"/>
                  </a:lnTo>
                  <a:lnTo>
                    <a:pt x="60" y="172"/>
                  </a:lnTo>
                  <a:lnTo>
                    <a:pt x="60" y="173"/>
                  </a:lnTo>
                  <a:lnTo>
                    <a:pt x="64" y="173"/>
                  </a:lnTo>
                  <a:lnTo>
                    <a:pt x="64" y="172"/>
                  </a:lnTo>
                  <a:lnTo>
                    <a:pt x="66" y="174"/>
                  </a:lnTo>
                  <a:lnTo>
                    <a:pt x="67" y="174"/>
                  </a:lnTo>
                  <a:lnTo>
                    <a:pt x="66" y="176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4" y="179"/>
                  </a:lnTo>
                  <a:lnTo>
                    <a:pt x="65" y="180"/>
                  </a:lnTo>
                  <a:lnTo>
                    <a:pt x="64" y="180"/>
                  </a:lnTo>
                  <a:lnTo>
                    <a:pt x="64" y="182"/>
                  </a:lnTo>
                  <a:lnTo>
                    <a:pt x="66" y="184"/>
                  </a:lnTo>
                  <a:lnTo>
                    <a:pt x="66" y="186"/>
                  </a:lnTo>
                  <a:lnTo>
                    <a:pt x="67" y="189"/>
                  </a:lnTo>
                  <a:lnTo>
                    <a:pt x="68" y="189"/>
                  </a:lnTo>
                  <a:lnTo>
                    <a:pt x="68" y="192"/>
                  </a:lnTo>
                  <a:lnTo>
                    <a:pt x="67" y="194"/>
                  </a:lnTo>
                  <a:lnTo>
                    <a:pt x="67" y="195"/>
                  </a:lnTo>
                  <a:lnTo>
                    <a:pt x="62" y="195"/>
                  </a:lnTo>
                  <a:lnTo>
                    <a:pt x="62" y="196"/>
                  </a:lnTo>
                  <a:lnTo>
                    <a:pt x="61" y="196"/>
                  </a:lnTo>
                  <a:lnTo>
                    <a:pt x="61" y="197"/>
                  </a:lnTo>
                  <a:lnTo>
                    <a:pt x="59" y="197"/>
                  </a:lnTo>
                  <a:lnTo>
                    <a:pt x="59" y="198"/>
                  </a:lnTo>
                  <a:lnTo>
                    <a:pt x="60" y="198"/>
                  </a:lnTo>
                  <a:lnTo>
                    <a:pt x="60" y="200"/>
                  </a:lnTo>
                  <a:lnTo>
                    <a:pt x="58" y="200"/>
                  </a:lnTo>
                  <a:lnTo>
                    <a:pt x="59" y="201"/>
                  </a:lnTo>
                  <a:lnTo>
                    <a:pt x="61" y="201"/>
                  </a:lnTo>
                  <a:lnTo>
                    <a:pt x="61" y="202"/>
                  </a:lnTo>
                  <a:lnTo>
                    <a:pt x="62" y="203"/>
                  </a:lnTo>
                  <a:lnTo>
                    <a:pt x="60" y="206"/>
                  </a:lnTo>
                  <a:lnTo>
                    <a:pt x="58" y="206"/>
                  </a:lnTo>
                  <a:lnTo>
                    <a:pt x="56" y="207"/>
                  </a:lnTo>
                  <a:lnTo>
                    <a:pt x="58" y="208"/>
                  </a:lnTo>
                  <a:lnTo>
                    <a:pt x="60" y="207"/>
                  </a:lnTo>
                  <a:lnTo>
                    <a:pt x="62" y="207"/>
                  </a:lnTo>
                  <a:lnTo>
                    <a:pt x="62" y="206"/>
                  </a:lnTo>
                  <a:lnTo>
                    <a:pt x="64" y="206"/>
                  </a:lnTo>
                  <a:lnTo>
                    <a:pt x="67" y="209"/>
                  </a:lnTo>
                  <a:lnTo>
                    <a:pt x="70" y="209"/>
                  </a:lnTo>
                  <a:lnTo>
                    <a:pt x="70" y="210"/>
                  </a:lnTo>
                  <a:lnTo>
                    <a:pt x="71" y="216"/>
                  </a:lnTo>
                  <a:lnTo>
                    <a:pt x="71" y="217"/>
                  </a:lnTo>
                  <a:lnTo>
                    <a:pt x="70" y="217"/>
                  </a:lnTo>
                  <a:lnTo>
                    <a:pt x="70" y="216"/>
                  </a:lnTo>
                  <a:lnTo>
                    <a:pt x="68" y="216"/>
                  </a:lnTo>
                  <a:lnTo>
                    <a:pt x="68" y="217"/>
                  </a:lnTo>
                  <a:lnTo>
                    <a:pt x="71" y="220"/>
                  </a:lnTo>
                  <a:lnTo>
                    <a:pt x="71" y="221"/>
                  </a:lnTo>
                  <a:lnTo>
                    <a:pt x="70" y="221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5" y="219"/>
                  </a:lnTo>
                  <a:lnTo>
                    <a:pt x="66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6" y="215"/>
                  </a:lnTo>
                  <a:lnTo>
                    <a:pt x="65" y="214"/>
                  </a:lnTo>
                  <a:lnTo>
                    <a:pt x="62" y="216"/>
                  </a:lnTo>
                  <a:lnTo>
                    <a:pt x="62" y="217"/>
                  </a:lnTo>
                  <a:lnTo>
                    <a:pt x="61" y="219"/>
                  </a:lnTo>
                  <a:lnTo>
                    <a:pt x="60" y="219"/>
                  </a:lnTo>
                  <a:lnTo>
                    <a:pt x="58" y="221"/>
                  </a:lnTo>
                  <a:lnTo>
                    <a:pt x="58" y="223"/>
                  </a:lnTo>
                  <a:lnTo>
                    <a:pt x="55" y="223"/>
                  </a:lnTo>
                  <a:lnTo>
                    <a:pt x="55" y="222"/>
                  </a:lnTo>
                  <a:lnTo>
                    <a:pt x="54" y="222"/>
                  </a:lnTo>
                  <a:lnTo>
                    <a:pt x="54" y="223"/>
                  </a:lnTo>
                  <a:lnTo>
                    <a:pt x="48" y="223"/>
                  </a:lnTo>
                  <a:lnTo>
                    <a:pt x="48" y="221"/>
                  </a:lnTo>
                  <a:lnTo>
                    <a:pt x="47" y="220"/>
                  </a:lnTo>
                  <a:lnTo>
                    <a:pt x="37" y="219"/>
                  </a:lnTo>
                  <a:lnTo>
                    <a:pt x="35" y="216"/>
                  </a:lnTo>
                  <a:lnTo>
                    <a:pt x="30" y="216"/>
                  </a:lnTo>
                  <a:lnTo>
                    <a:pt x="28" y="217"/>
                  </a:lnTo>
                  <a:lnTo>
                    <a:pt x="24" y="217"/>
                  </a:lnTo>
                  <a:lnTo>
                    <a:pt x="24" y="215"/>
                  </a:lnTo>
                  <a:lnTo>
                    <a:pt x="25" y="213"/>
                  </a:lnTo>
                  <a:lnTo>
                    <a:pt x="24" y="212"/>
                  </a:lnTo>
                  <a:lnTo>
                    <a:pt x="24" y="209"/>
                  </a:lnTo>
                  <a:lnTo>
                    <a:pt x="23" y="208"/>
                  </a:lnTo>
                  <a:lnTo>
                    <a:pt x="23" y="206"/>
                  </a:lnTo>
                  <a:lnTo>
                    <a:pt x="24" y="203"/>
                  </a:lnTo>
                  <a:lnTo>
                    <a:pt x="24" y="202"/>
                  </a:lnTo>
                  <a:lnTo>
                    <a:pt x="25" y="200"/>
                  </a:lnTo>
                  <a:lnTo>
                    <a:pt x="24" y="200"/>
                  </a:lnTo>
                  <a:lnTo>
                    <a:pt x="25" y="198"/>
                  </a:lnTo>
                  <a:lnTo>
                    <a:pt x="25" y="197"/>
                  </a:lnTo>
                  <a:lnTo>
                    <a:pt x="24" y="195"/>
                  </a:lnTo>
                  <a:lnTo>
                    <a:pt x="24" y="183"/>
                  </a:lnTo>
                  <a:lnTo>
                    <a:pt x="23" y="180"/>
                  </a:lnTo>
                  <a:lnTo>
                    <a:pt x="23" y="177"/>
                  </a:lnTo>
                  <a:lnTo>
                    <a:pt x="22" y="176"/>
                  </a:lnTo>
                  <a:lnTo>
                    <a:pt x="17" y="176"/>
                  </a:lnTo>
                  <a:lnTo>
                    <a:pt x="15" y="174"/>
                  </a:lnTo>
                  <a:lnTo>
                    <a:pt x="14" y="173"/>
                  </a:lnTo>
                  <a:lnTo>
                    <a:pt x="10" y="167"/>
                  </a:lnTo>
                  <a:lnTo>
                    <a:pt x="10" y="166"/>
                  </a:lnTo>
                  <a:lnTo>
                    <a:pt x="8" y="166"/>
                  </a:lnTo>
                  <a:lnTo>
                    <a:pt x="8" y="167"/>
                  </a:lnTo>
                  <a:lnTo>
                    <a:pt x="6" y="169"/>
                  </a:lnTo>
                  <a:lnTo>
                    <a:pt x="8" y="170"/>
                  </a:lnTo>
                  <a:lnTo>
                    <a:pt x="6" y="171"/>
                  </a:lnTo>
                  <a:lnTo>
                    <a:pt x="8" y="171"/>
                  </a:lnTo>
                  <a:lnTo>
                    <a:pt x="10" y="173"/>
                  </a:lnTo>
                  <a:lnTo>
                    <a:pt x="10" y="174"/>
                  </a:lnTo>
                  <a:lnTo>
                    <a:pt x="5" y="171"/>
                  </a:lnTo>
                  <a:lnTo>
                    <a:pt x="4" y="170"/>
                  </a:lnTo>
                  <a:lnTo>
                    <a:pt x="2" y="170"/>
                  </a:lnTo>
                  <a:lnTo>
                    <a:pt x="0" y="169"/>
                  </a:lnTo>
                  <a:lnTo>
                    <a:pt x="0" y="167"/>
                  </a:lnTo>
                  <a:lnTo>
                    <a:pt x="3" y="161"/>
                  </a:lnTo>
                  <a:lnTo>
                    <a:pt x="4" y="158"/>
                  </a:lnTo>
                  <a:lnTo>
                    <a:pt x="4" y="152"/>
                  </a:lnTo>
                  <a:lnTo>
                    <a:pt x="2" y="137"/>
                  </a:lnTo>
                  <a:lnTo>
                    <a:pt x="2" y="135"/>
                  </a:lnTo>
                  <a:lnTo>
                    <a:pt x="3" y="136"/>
                  </a:lnTo>
                  <a:lnTo>
                    <a:pt x="4" y="142"/>
                  </a:lnTo>
                  <a:lnTo>
                    <a:pt x="4" y="145"/>
                  </a:lnTo>
                  <a:lnTo>
                    <a:pt x="5" y="145"/>
                  </a:lnTo>
                  <a:lnTo>
                    <a:pt x="5" y="146"/>
                  </a:lnTo>
                  <a:lnTo>
                    <a:pt x="4" y="147"/>
                  </a:lnTo>
                  <a:lnTo>
                    <a:pt x="4" y="148"/>
                  </a:lnTo>
                  <a:lnTo>
                    <a:pt x="5" y="149"/>
                  </a:lnTo>
                  <a:lnTo>
                    <a:pt x="9" y="146"/>
                  </a:lnTo>
                  <a:lnTo>
                    <a:pt x="10" y="146"/>
                  </a:lnTo>
                  <a:lnTo>
                    <a:pt x="12" y="143"/>
                  </a:lnTo>
                  <a:lnTo>
                    <a:pt x="14" y="141"/>
                  </a:lnTo>
                  <a:lnTo>
                    <a:pt x="12" y="140"/>
                  </a:lnTo>
                  <a:lnTo>
                    <a:pt x="12" y="139"/>
                  </a:lnTo>
                  <a:lnTo>
                    <a:pt x="10" y="136"/>
                  </a:lnTo>
                  <a:lnTo>
                    <a:pt x="10" y="130"/>
                  </a:lnTo>
                  <a:lnTo>
                    <a:pt x="9" y="129"/>
                  </a:lnTo>
                  <a:lnTo>
                    <a:pt x="4" y="127"/>
                  </a:lnTo>
                  <a:lnTo>
                    <a:pt x="3" y="127"/>
                  </a:lnTo>
                  <a:lnTo>
                    <a:pt x="3" y="131"/>
                  </a:lnTo>
                  <a:lnTo>
                    <a:pt x="2" y="134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2" y="121"/>
                  </a:lnTo>
                  <a:lnTo>
                    <a:pt x="2" y="90"/>
                  </a:lnTo>
                  <a:lnTo>
                    <a:pt x="4" y="84"/>
                  </a:lnTo>
                  <a:lnTo>
                    <a:pt x="5" y="81"/>
                  </a:lnTo>
                  <a:lnTo>
                    <a:pt x="6" y="81"/>
                  </a:lnTo>
                  <a:lnTo>
                    <a:pt x="6" y="83"/>
                  </a:lnTo>
                  <a:lnTo>
                    <a:pt x="5" y="85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9" y="88"/>
                  </a:lnTo>
                  <a:lnTo>
                    <a:pt x="9" y="92"/>
                  </a:lnTo>
                  <a:lnTo>
                    <a:pt x="10" y="92"/>
                  </a:lnTo>
                  <a:lnTo>
                    <a:pt x="10" y="91"/>
                  </a:lnTo>
                  <a:lnTo>
                    <a:pt x="15" y="91"/>
                  </a:lnTo>
                  <a:lnTo>
                    <a:pt x="16" y="92"/>
                  </a:lnTo>
                  <a:lnTo>
                    <a:pt x="18" y="93"/>
                  </a:lnTo>
                  <a:lnTo>
                    <a:pt x="20" y="92"/>
                  </a:lnTo>
                  <a:lnTo>
                    <a:pt x="20" y="91"/>
                  </a:lnTo>
                  <a:lnTo>
                    <a:pt x="21" y="91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3" y="97"/>
                  </a:lnTo>
                  <a:lnTo>
                    <a:pt x="23" y="98"/>
                  </a:lnTo>
                  <a:lnTo>
                    <a:pt x="24" y="99"/>
                  </a:lnTo>
                  <a:lnTo>
                    <a:pt x="27" y="98"/>
                  </a:lnTo>
                  <a:lnTo>
                    <a:pt x="28" y="98"/>
                  </a:lnTo>
                  <a:lnTo>
                    <a:pt x="28" y="92"/>
                  </a:lnTo>
                  <a:lnTo>
                    <a:pt x="29" y="92"/>
                  </a:lnTo>
                  <a:lnTo>
                    <a:pt x="27" y="90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8" y="86"/>
                  </a:lnTo>
                  <a:lnTo>
                    <a:pt x="30" y="81"/>
                  </a:lnTo>
                  <a:lnTo>
                    <a:pt x="35" y="81"/>
                  </a:lnTo>
                  <a:lnTo>
                    <a:pt x="35" y="80"/>
                  </a:lnTo>
                  <a:lnTo>
                    <a:pt x="31" y="80"/>
                  </a:lnTo>
                  <a:lnTo>
                    <a:pt x="33" y="79"/>
                  </a:lnTo>
                  <a:lnTo>
                    <a:pt x="33" y="78"/>
                  </a:lnTo>
                  <a:lnTo>
                    <a:pt x="35" y="75"/>
                  </a:lnTo>
                  <a:lnTo>
                    <a:pt x="36" y="73"/>
                  </a:lnTo>
                  <a:lnTo>
                    <a:pt x="39" y="73"/>
                  </a:lnTo>
                  <a:lnTo>
                    <a:pt x="39" y="74"/>
                  </a:lnTo>
                  <a:lnTo>
                    <a:pt x="40" y="74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3" y="74"/>
                  </a:lnTo>
                  <a:lnTo>
                    <a:pt x="43" y="77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45" y="81"/>
                  </a:lnTo>
                  <a:lnTo>
                    <a:pt x="42" y="84"/>
                  </a:lnTo>
                  <a:lnTo>
                    <a:pt x="43" y="85"/>
                  </a:lnTo>
                  <a:lnTo>
                    <a:pt x="42" y="85"/>
                  </a:lnTo>
                  <a:lnTo>
                    <a:pt x="41" y="86"/>
                  </a:lnTo>
                  <a:lnTo>
                    <a:pt x="41" y="92"/>
                  </a:lnTo>
                  <a:lnTo>
                    <a:pt x="42" y="92"/>
                  </a:lnTo>
                  <a:lnTo>
                    <a:pt x="42" y="91"/>
                  </a:lnTo>
                  <a:lnTo>
                    <a:pt x="43" y="88"/>
                  </a:lnTo>
                  <a:lnTo>
                    <a:pt x="46" y="88"/>
                  </a:lnTo>
                  <a:lnTo>
                    <a:pt x="45" y="87"/>
                  </a:lnTo>
                  <a:lnTo>
                    <a:pt x="45" y="86"/>
                  </a:lnTo>
                  <a:lnTo>
                    <a:pt x="48" y="86"/>
                  </a:lnTo>
                  <a:lnTo>
                    <a:pt x="49" y="87"/>
                  </a:lnTo>
                  <a:lnTo>
                    <a:pt x="49" y="86"/>
                  </a:lnTo>
                  <a:lnTo>
                    <a:pt x="51" y="86"/>
                  </a:lnTo>
                  <a:lnTo>
                    <a:pt x="51" y="88"/>
                  </a:lnTo>
                  <a:lnTo>
                    <a:pt x="49" y="90"/>
                  </a:lnTo>
                  <a:lnTo>
                    <a:pt x="49" y="92"/>
                  </a:lnTo>
                  <a:lnTo>
                    <a:pt x="51" y="92"/>
                  </a:lnTo>
                  <a:lnTo>
                    <a:pt x="51" y="93"/>
                  </a:lnTo>
                  <a:lnTo>
                    <a:pt x="52" y="93"/>
                  </a:lnTo>
                  <a:lnTo>
                    <a:pt x="52" y="94"/>
                  </a:lnTo>
                  <a:lnTo>
                    <a:pt x="53" y="94"/>
                  </a:lnTo>
                  <a:lnTo>
                    <a:pt x="53" y="93"/>
                  </a:lnTo>
                  <a:lnTo>
                    <a:pt x="54" y="93"/>
                  </a:lnTo>
                  <a:lnTo>
                    <a:pt x="54" y="92"/>
                  </a:lnTo>
                  <a:lnTo>
                    <a:pt x="53" y="91"/>
                  </a:lnTo>
                  <a:lnTo>
                    <a:pt x="52" y="92"/>
                  </a:lnTo>
                  <a:lnTo>
                    <a:pt x="51" y="92"/>
                  </a:lnTo>
                  <a:lnTo>
                    <a:pt x="52" y="91"/>
                  </a:lnTo>
                  <a:lnTo>
                    <a:pt x="52" y="86"/>
                  </a:lnTo>
                  <a:lnTo>
                    <a:pt x="53" y="84"/>
                  </a:lnTo>
                  <a:lnTo>
                    <a:pt x="52" y="81"/>
                  </a:lnTo>
                  <a:lnTo>
                    <a:pt x="51" y="81"/>
                  </a:lnTo>
                  <a:lnTo>
                    <a:pt x="48" y="83"/>
                  </a:lnTo>
                  <a:lnTo>
                    <a:pt x="47" y="84"/>
                  </a:lnTo>
                  <a:lnTo>
                    <a:pt x="46" y="84"/>
                  </a:lnTo>
                  <a:lnTo>
                    <a:pt x="46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9" y="78"/>
                  </a:lnTo>
                  <a:lnTo>
                    <a:pt x="48" y="77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6" y="74"/>
                  </a:lnTo>
                  <a:lnTo>
                    <a:pt x="46" y="72"/>
                  </a:lnTo>
                  <a:lnTo>
                    <a:pt x="48" y="69"/>
                  </a:lnTo>
                  <a:lnTo>
                    <a:pt x="47" y="68"/>
                  </a:lnTo>
                  <a:lnTo>
                    <a:pt x="47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58" y="56"/>
                  </a:lnTo>
                  <a:lnTo>
                    <a:pt x="59" y="56"/>
                  </a:lnTo>
                  <a:lnTo>
                    <a:pt x="64" y="59"/>
                  </a:lnTo>
                  <a:lnTo>
                    <a:pt x="62" y="60"/>
                  </a:lnTo>
                  <a:lnTo>
                    <a:pt x="64" y="61"/>
                  </a:lnTo>
                  <a:lnTo>
                    <a:pt x="65" y="61"/>
                  </a:lnTo>
                  <a:lnTo>
                    <a:pt x="65" y="60"/>
                  </a:lnTo>
                  <a:lnTo>
                    <a:pt x="66" y="57"/>
                  </a:lnTo>
                  <a:lnTo>
                    <a:pt x="67" y="56"/>
                  </a:lnTo>
                  <a:lnTo>
                    <a:pt x="67" y="55"/>
                  </a:lnTo>
                  <a:lnTo>
                    <a:pt x="70" y="55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74" y="51"/>
                  </a:lnTo>
                  <a:lnTo>
                    <a:pt x="73" y="51"/>
                  </a:lnTo>
                  <a:lnTo>
                    <a:pt x="73" y="50"/>
                  </a:lnTo>
                  <a:lnTo>
                    <a:pt x="72" y="50"/>
                  </a:lnTo>
                  <a:lnTo>
                    <a:pt x="71" y="53"/>
                  </a:lnTo>
                  <a:lnTo>
                    <a:pt x="70" y="53"/>
                  </a:lnTo>
                  <a:lnTo>
                    <a:pt x="68" y="54"/>
                  </a:lnTo>
                  <a:lnTo>
                    <a:pt x="68" y="53"/>
                  </a:lnTo>
                  <a:lnTo>
                    <a:pt x="66" y="53"/>
                  </a:lnTo>
                  <a:lnTo>
                    <a:pt x="64" y="55"/>
                  </a:lnTo>
                  <a:lnTo>
                    <a:pt x="60" y="55"/>
                  </a:lnTo>
                  <a:lnTo>
                    <a:pt x="49" y="59"/>
                  </a:lnTo>
                  <a:lnTo>
                    <a:pt x="48" y="57"/>
                  </a:lnTo>
                  <a:lnTo>
                    <a:pt x="43" y="54"/>
                  </a:lnTo>
                  <a:lnTo>
                    <a:pt x="43" y="55"/>
                  </a:lnTo>
                  <a:lnTo>
                    <a:pt x="42" y="56"/>
                  </a:lnTo>
                  <a:lnTo>
                    <a:pt x="41" y="56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40" y="56"/>
                  </a:lnTo>
                  <a:lnTo>
                    <a:pt x="37" y="56"/>
                  </a:lnTo>
                  <a:lnTo>
                    <a:pt x="37" y="57"/>
                  </a:lnTo>
                  <a:lnTo>
                    <a:pt x="36" y="57"/>
                  </a:lnTo>
                  <a:lnTo>
                    <a:pt x="35" y="59"/>
                  </a:lnTo>
                  <a:lnTo>
                    <a:pt x="35" y="60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33" y="60"/>
                  </a:lnTo>
                  <a:lnTo>
                    <a:pt x="30" y="61"/>
                  </a:lnTo>
                  <a:lnTo>
                    <a:pt x="29" y="62"/>
                  </a:lnTo>
                  <a:lnTo>
                    <a:pt x="27" y="61"/>
                  </a:lnTo>
                  <a:lnTo>
                    <a:pt x="25" y="62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3" y="66"/>
                  </a:lnTo>
                  <a:lnTo>
                    <a:pt x="23" y="67"/>
                  </a:lnTo>
                  <a:lnTo>
                    <a:pt x="22" y="68"/>
                  </a:lnTo>
                  <a:lnTo>
                    <a:pt x="22" y="71"/>
                  </a:lnTo>
                  <a:lnTo>
                    <a:pt x="21" y="73"/>
                  </a:lnTo>
                  <a:lnTo>
                    <a:pt x="18" y="73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7" y="80"/>
                  </a:lnTo>
                  <a:lnTo>
                    <a:pt x="18" y="80"/>
                  </a:lnTo>
                  <a:lnTo>
                    <a:pt x="20" y="81"/>
                  </a:lnTo>
                  <a:lnTo>
                    <a:pt x="18" y="81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6" y="81"/>
                  </a:lnTo>
                  <a:lnTo>
                    <a:pt x="15" y="81"/>
                  </a:lnTo>
                  <a:lnTo>
                    <a:pt x="15" y="83"/>
                  </a:lnTo>
                  <a:lnTo>
                    <a:pt x="16" y="83"/>
                  </a:lnTo>
                  <a:lnTo>
                    <a:pt x="17" y="84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5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20" y="88"/>
                  </a:lnTo>
                  <a:lnTo>
                    <a:pt x="20" y="90"/>
                  </a:lnTo>
                  <a:lnTo>
                    <a:pt x="17" y="87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4" y="84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10" y="81"/>
                  </a:lnTo>
                  <a:lnTo>
                    <a:pt x="10" y="77"/>
                  </a:lnTo>
                  <a:lnTo>
                    <a:pt x="9" y="77"/>
                  </a:lnTo>
                  <a:lnTo>
                    <a:pt x="8" y="75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8" y="71"/>
                  </a:lnTo>
                  <a:lnTo>
                    <a:pt x="16" y="57"/>
                  </a:lnTo>
                  <a:lnTo>
                    <a:pt x="17" y="56"/>
                  </a:lnTo>
                  <a:lnTo>
                    <a:pt x="21" y="50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8" y="50"/>
                  </a:lnTo>
                  <a:lnTo>
                    <a:pt x="29" y="50"/>
                  </a:lnTo>
                  <a:lnTo>
                    <a:pt x="34" y="49"/>
                  </a:lnTo>
                  <a:lnTo>
                    <a:pt x="35" y="48"/>
                  </a:lnTo>
                  <a:lnTo>
                    <a:pt x="37" y="47"/>
                  </a:lnTo>
                  <a:lnTo>
                    <a:pt x="37" y="45"/>
                  </a:lnTo>
                  <a:lnTo>
                    <a:pt x="48" y="48"/>
                  </a:lnTo>
                  <a:lnTo>
                    <a:pt x="52" y="47"/>
                  </a:lnTo>
                  <a:lnTo>
                    <a:pt x="56" y="45"/>
                  </a:lnTo>
                  <a:lnTo>
                    <a:pt x="60" y="43"/>
                  </a:lnTo>
                  <a:lnTo>
                    <a:pt x="62" y="40"/>
                  </a:lnTo>
                  <a:lnTo>
                    <a:pt x="72" y="23"/>
                  </a:lnTo>
                  <a:lnTo>
                    <a:pt x="73" y="20"/>
                  </a:lnTo>
                  <a:lnTo>
                    <a:pt x="77" y="17"/>
                  </a:lnTo>
                  <a:lnTo>
                    <a:pt x="78" y="14"/>
                  </a:lnTo>
                  <a:lnTo>
                    <a:pt x="78" y="13"/>
                  </a:lnTo>
                  <a:lnTo>
                    <a:pt x="79" y="12"/>
                  </a:lnTo>
                  <a:lnTo>
                    <a:pt x="85" y="12"/>
                  </a:lnTo>
                  <a:lnTo>
                    <a:pt x="92" y="10"/>
                  </a:lnTo>
                  <a:lnTo>
                    <a:pt x="96" y="7"/>
                  </a:lnTo>
                  <a:lnTo>
                    <a:pt x="101" y="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48"/>
            <p:cNvSpPr>
              <a:spLocks/>
            </p:cNvSpPr>
            <p:nvPr/>
          </p:nvSpPr>
          <p:spPr bwMode="auto">
            <a:xfrm>
              <a:off x="5354638" y="4344988"/>
              <a:ext cx="452438" cy="258763"/>
            </a:xfrm>
            <a:custGeom>
              <a:avLst/>
              <a:gdLst/>
              <a:ahLst/>
              <a:cxnLst>
                <a:cxn ang="0">
                  <a:pos x="108" y="8"/>
                </a:cxn>
                <a:cxn ang="0">
                  <a:pos x="115" y="16"/>
                </a:cxn>
                <a:cxn ang="0">
                  <a:pos x="123" y="2"/>
                </a:cxn>
                <a:cxn ang="0">
                  <a:pos x="130" y="4"/>
                </a:cxn>
                <a:cxn ang="0">
                  <a:pos x="136" y="14"/>
                </a:cxn>
                <a:cxn ang="0">
                  <a:pos x="152" y="20"/>
                </a:cxn>
                <a:cxn ang="0">
                  <a:pos x="164" y="24"/>
                </a:cxn>
                <a:cxn ang="0">
                  <a:pos x="170" y="27"/>
                </a:cxn>
                <a:cxn ang="0">
                  <a:pos x="184" y="31"/>
                </a:cxn>
                <a:cxn ang="0">
                  <a:pos x="176" y="39"/>
                </a:cxn>
                <a:cxn ang="0">
                  <a:pos x="182" y="48"/>
                </a:cxn>
                <a:cxn ang="0">
                  <a:pos x="192" y="63"/>
                </a:cxn>
                <a:cxn ang="0">
                  <a:pos x="207" y="54"/>
                </a:cxn>
                <a:cxn ang="0">
                  <a:pos x="205" y="49"/>
                </a:cxn>
                <a:cxn ang="0">
                  <a:pos x="208" y="42"/>
                </a:cxn>
                <a:cxn ang="0">
                  <a:pos x="222" y="48"/>
                </a:cxn>
                <a:cxn ang="0">
                  <a:pos x="235" y="52"/>
                </a:cxn>
                <a:cxn ang="0">
                  <a:pos x="239" y="57"/>
                </a:cxn>
                <a:cxn ang="0">
                  <a:pos x="240" y="65"/>
                </a:cxn>
                <a:cxn ang="0">
                  <a:pos x="251" y="67"/>
                </a:cxn>
                <a:cxn ang="0">
                  <a:pos x="260" y="72"/>
                </a:cxn>
                <a:cxn ang="0">
                  <a:pos x="266" y="73"/>
                </a:cxn>
                <a:cxn ang="0">
                  <a:pos x="276" y="79"/>
                </a:cxn>
                <a:cxn ang="0">
                  <a:pos x="281" y="90"/>
                </a:cxn>
                <a:cxn ang="0">
                  <a:pos x="285" y="101"/>
                </a:cxn>
                <a:cxn ang="0">
                  <a:pos x="272" y="103"/>
                </a:cxn>
                <a:cxn ang="0">
                  <a:pos x="256" y="121"/>
                </a:cxn>
                <a:cxn ang="0">
                  <a:pos x="245" y="139"/>
                </a:cxn>
                <a:cxn ang="0">
                  <a:pos x="226" y="145"/>
                </a:cxn>
                <a:cxn ang="0">
                  <a:pos x="210" y="149"/>
                </a:cxn>
                <a:cxn ang="0">
                  <a:pos x="201" y="152"/>
                </a:cxn>
                <a:cxn ang="0">
                  <a:pos x="189" y="146"/>
                </a:cxn>
                <a:cxn ang="0">
                  <a:pos x="167" y="150"/>
                </a:cxn>
                <a:cxn ang="0">
                  <a:pos x="155" y="144"/>
                </a:cxn>
                <a:cxn ang="0">
                  <a:pos x="139" y="135"/>
                </a:cxn>
                <a:cxn ang="0">
                  <a:pos x="127" y="134"/>
                </a:cxn>
                <a:cxn ang="0">
                  <a:pos x="122" y="149"/>
                </a:cxn>
                <a:cxn ang="0">
                  <a:pos x="110" y="162"/>
                </a:cxn>
                <a:cxn ang="0">
                  <a:pos x="99" y="160"/>
                </a:cxn>
                <a:cxn ang="0">
                  <a:pos x="83" y="159"/>
                </a:cxn>
                <a:cxn ang="0">
                  <a:pos x="80" y="153"/>
                </a:cxn>
                <a:cxn ang="0">
                  <a:pos x="70" y="143"/>
                </a:cxn>
                <a:cxn ang="0">
                  <a:pos x="62" y="137"/>
                </a:cxn>
                <a:cxn ang="0">
                  <a:pos x="47" y="127"/>
                </a:cxn>
                <a:cxn ang="0">
                  <a:pos x="37" y="114"/>
                </a:cxn>
                <a:cxn ang="0">
                  <a:pos x="24" y="107"/>
                </a:cxn>
                <a:cxn ang="0">
                  <a:pos x="20" y="95"/>
                </a:cxn>
                <a:cxn ang="0">
                  <a:pos x="14" y="85"/>
                </a:cxn>
                <a:cxn ang="0">
                  <a:pos x="17" y="73"/>
                </a:cxn>
                <a:cxn ang="0">
                  <a:pos x="5" y="58"/>
                </a:cxn>
                <a:cxn ang="0">
                  <a:pos x="0" y="48"/>
                </a:cxn>
                <a:cxn ang="0">
                  <a:pos x="8" y="54"/>
                </a:cxn>
                <a:cxn ang="0">
                  <a:pos x="12" y="52"/>
                </a:cxn>
                <a:cxn ang="0">
                  <a:pos x="27" y="43"/>
                </a:cxn>
                <a:cxn ang="0">
                  <a:pos x="40" y="41"/>
                </a:cxn>
                <a:cxn ang="0">
                  <a:pos x="52" y="31"/>
                </a:cxn>
                <a:cxn ang="0">
                  <a:pos x="60" y="28"/>
                </a:cxn>
                <a:cxn ang="0">
                  <a:pos x="76" y="21"/>
                </a:cxn>
                <a:cxn ang="0">
                  <a:pos x="91" y="11"/>
                </a:cxn>
                <a:cxn ang="0">
                  <a:pos x="93" y="4"/>
                </a:cxn>
              </a:cxnLst>
              <a:rect l="0" t="0" r="r" b="b"/>
              <a:pathLst>
                <a:path w="285" h="163">
                  <a:moveTo>
                    <a:pt x="93" y="0"/>
                  </a:moveTo>
                  <a:lnTo>
                    <a:pt x="97" y="0"/>
                  </a:lnTo>
                  <a:lnTo>
                    <a:pt x="97" y="2"/>
                  </a:lnTo>
                  <a:lnTo>
                    <a:pt x="103" y="2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5" y="9"/>
                  </a:lnTo>
                  <a:lnTo>
                    <a:pt x="108" y="8"/>
                  </a:lnTo>
                  <a:lnTo>
                    <a:pt x="108" y="9"/>
                  </a:lnTo>
                  <a:lnTo>
                    <a:pt x="109" y="9"/>
                  </a:lnTo>
                  <a:lnTo>
                    <a:pt x="108" y="10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1" y="15"/>
                  </a:lnTo>
                  <a:lnTo>
                    <a:pt x="113" y="16"/>
                  </a:lnTo>
                  <a:lnTo>
                    <a:pt x="115" y="16"/>
                  </a:lnTo>
                  <a:lnTo>
                    <a:pt x="115" y="14"/>
                  </a:lnTo>
                  <a:lnTo>
                    <a:pt x="116" y="12"/>
                  </a:lnTo>
                  <a:lnTo>
                    <a:pt x="123" y="12"/>
                  </a:lnTo>
                  <a:lnTo>
                    <a:pt x="123" y="5"/>
                  </a:lnTo>
                  <a:lnTo>
                    <a:pt x="122" y="4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3"/>
                  </a:lnTo>
                  <a:lnTo>
                    <a:pt x="127" y="3"/>
                  </a:lnTo>
                  <a:lnTo>
                    <a:pt x="128" y="4"/>
                  </a:lnTo>
                  <a:lnTo>
                    <a:pt x="129" y="4"/>
                  </a:lnTo>
                  <a:lnTo>
                    <a:pt x="129" y="3"/>
                  </a:lnTo>
                  <a:lnTo>
                    <a:pt x="130" y="2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4" y="9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6" y="12"/>
                  </a:lnTo>
                  <a:lnTo>
                    <a:pt x="136" y="14"/>
                  </a:lnTo>
                  <a:lnTo>
                    <a:pt x="139" y="14"/>
                  </a:lnTo>
                  <a:lnTo>
                    <a:pt x="139" y="18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41" y="16"/>
                  </a:lnTo>
                  <a:lnTo>
                    <a:pt x="142" y="16"/>
                  </a:lnTo>
                  <a:lnTo>
                    <a:pt x="151" y="20"/>
                  </a:lnTo>
                  <a:lnTo>
                    <a:pt x="152" y="20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20"/>
                  </a:lnTo>
                  <a:lnTo>
                    <a:pt x="158" y="21"/>
                  </a:lnTo>
                  <a:lnTo>
                    <a:pt x="159" y="24"/>
                  </a:lnTo>
                  <a:lnTo>
                    <a:pt x="161" y="24"/>
                  </a:lnTo>
                  <a:lnTo>
                    <a:pt x="164" y="23"/>
                  </a:lnTo>
                  <a:lnTo>
                    <a:pt x="164" y="24"/>
                  </a:lnTo>
                  <a:lnTo>
                    <a:pt x="165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28"/>
                  </a:lnTo>
                  <a:lnTo>
                    <a:pt x="165" y="28"/>
                  </a:lnTo>
                  <a:lnTo>
                    <a:pt x="165" y="29"/>
                  </a:lnTo>
                  <a:lnTo>
                    <a:pt x="167" y="29"/>
                  </a:lnTo>
                  <a:lnTo>
                    <a:pt x="170" y="27"/>
                  </a:lnTo>
                  <a:lnTo>
                    <a:pt x="171" y="27"/>
                  </a:lnTo>
                  <a:lnTo>
                    <a:pt x="173" y="28"/>
                  </a:lnTo>
                  <a:lnTo>
                    <a:pt x="175" y="28"/>
                  </a:lnTo>
                  <a:lnTo>
                    <a:pt x="175" y="27"/>
                  </a:lnTo>
                  <a:lnTo>
                    <a:pt x="176" y="25"/>
                  </a:lnTo>
                  <a:lnTo>
                    <a:pt x="179" y="25"/>
                  </a:lnTo>
                  <a:lnTo>
                    <a:pt x="184" y="30"/>
                  </a:lnTo>
                  <a:lnTo>
                    <a:pt x="184" y="31"/>
                  </a:lnTo>
                  <a:lnTo>
                    <a:pt x="183" y="33"/>
                  </a:lnTo>
                  <a:lnTo>
                    <a:pt x="183" y="35"/>
                  </a:lnTo>
                  <a:lnTo>
                    <a:pt x="182" y="35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8" y="37"/>
                  </a:lnTo>
                  <a:lnTo>
                    <a:pt x="177" y="39"/>
                  </a:lnTo>
                  <a:lnTo>
                    <a:pt x="176" y="39"/>
                  </a:lnTo>
                  <a:lnTo>
                    <a:pt x="176" y="40"/>
                  </a:lnTo>
                  <a:lnTo>
                    <a:pt x="175" y="40"/>
                  </a:lnTo>
                  <a:lnTo>
                    <a:pt x="175" y="42"/>
                  </a:lnTo>
                  <a:lnTo>
                    <a:pt x="176" y="42"/>
                  </a:lnTo>
                  <a:lnTo>
                    <a:pt x="177" y="45"/>
                  </a:lnTo>
                  <a:lnTo>
                    <a:pt x="180" y="45"/>
                  </a:lnTo>
                  <a:lnTo>
                    <a:pt x="180" y="47"/>
                  </a:lnTo>
                  <a:lnTo>
                    <a:pt x="182" y="48"/>
                  </a:lnTo>
                  <a:lnTo>
                    <a:pt x="184" y="49"/>
                  </a:lnTo>
                  <a:lnTo>
                    <a:pt x="185" y="51"/>
                  </a:lnTo>
                  <a:lnTo>
                    <a:pt x="186" y="53"/>
                  </a:lnTo>
                  <a:lnTo>
                    <a:pt x="189" y="55"/>
                  </a:lnTo>
                  <a:lnTo>
                    <a:pt x="189" y="57"/>
                  </a:lnTo>
                  <a:lnTo>
                    <a:pt x="190" y="59"/>
                  </a:lnTo>
                  <a:lnTo>
                    <a:pt x="190" y="60"/>
                  </a:lnTo>
                  <a:lnTo>
                    <a:pt x="192" y="63"/>
                  </a:lnTo>
                  <a:lnTo>
                    <a:pt x="196" y="63"/>
                  </a:lnTo>
                  <a:lnTo>
                    <a:pt x="198" y="60"/>
                  </a:lnTo>
                  <a:lnTo>
                    <a:pt x="198" y="59"/>
                  </a:lnTo>
                  <a:lnTo>
                    <a:pt x="201" y="57"/>
                  </a:lnTo>
                  <a:lnTo>
                    <a:pt x="203" y="57"/>
                  </a:lnTo>
                  <a:lnTo>
                    <a:pt x="204" y="55"/>
                  </a:lnTo>
                  <a:lnTo>
                    <a:pt x="207" y="55"/>
                  </a:lnTo>
                  <a:lnTo>
                    <a:pt x="207" y="54"/>
                  </a:lnTo>
                  <a:lnTo>
                    <a:pt x="208" y="54"/>
                  </a:lnTo>
                  <a:lnTo>
                    <a:pt x="208" y="55"/>
                  </a:lnTo>
                  <a:lnTo>
                    <a:pt x="209" y="55"/>
                  </a:lnTo>
                  <a:lnTo>
                    <a:pt x="209" y="54"/>
                  </a:lnTo>
                  <a:lnTo>
                    <a:pt x="208" y="53"/>
                  </a:lnTo>
                  <a:lnTo>
                    <a:pt x="208" y="51"/>
                  </a:lnTo>
                  <a:lnTo>
                    <a:pt x="207" y="49"/>
                  </a:lnTo>
                  <a:lnTo>
                    <a:pt x="205" y="49"/>
                  </a:lnTo>
                  <a:lnTo>
                    <a:pt x="205" y="48"/>
                  </a:lnTo>
                  <a:lnTo>
                    <a:pt x="204" y="47"/>
                  </a:lnTo>
                  <a:lnTo>
                    <a:pt x="204" y="45"/>
                  </a:lnTo>
                  <a:lnTo>
                    <a:pt x="203" y="42"/>
                  </a:lnTo>
                  <a:lnTo>
                    <a:pt x="202" y="41"/>
                  </a:lnTo>
                  <a:lnTo>
                    <a:pt x="205" y="41"/>
                  </a:lnTo>
                  <a:lnTo>
                    <a:pt x="207" y="42"/>
                  </a:lnTo>
                  <a:lnTo>
                    <a:pt x="208" y="42"/>
                  </a:lnTo>
                  <a:lnTo>
                    <a:pt x="211" y="43"/>
                  </a:lnTo>
                  <a:lnTo>
                    <a:pt x="213" y="43"/>
                  </a:lnTo>
                  <a:lnTo>
                    <a:pt x="213" y="45"/>
                  </a:lnTo>
                  <a:lnTo>
                    <a:pt x="216" y="45"/>
                  </a:lnTo>
                  <a:lnTo>
                    <a:pt x="216" y="47"/>
                  </a:lnTo>
                  <a:lnTo>
                    <a:pt x="217" y="47"/>
                  </a:lnTo>
                  <a:lnTo>
                    <a:pt x="219" y="48"/>
                  </a:lnTo>
                  <a:lnTo>
                    <a:pt x="222" y="48"/>
                  </a:lnTo>
                  <a:lnTo>
                    <a:pt x="222" y="52"/>
                  </a:lnTo>
                  <a:lnTo>
                    <a:pt x="223" y="53"/>
                  </a:lnTo>
                  <a:lnTo>
                    <a:pt x="223" y="52"/>
                  </a:lnTo>
                  <a:lnTo>
                    <a:pt x="226" y="52"/>
                  </a:lnTo>
                  <a:lnTo>
                    <a:pt x="226" y="53"/>
                  </a:lnTo>
                  <a:lnTo>
                    <a:pt x="227" y="53"/>
                  </a:lnTo>
                  <a:lnTo>
                    <a:pt x="228" y="52"/>
                  </a:lnTo>
                  <a:lnTo>
                    <a:pt x="235" y="52"/>
                  </a:lnTo>
                  <a:lnTo>
                    <a:pt x="236" y="49"/>
                  </a:lnTo>
                  <a:lnTo>
                    <a:pt x="236" y="48"/>
                  </a:lnTo>
                  <a:lnTo>
                    <a:pt x="238" y="48"/>
                  </a:lnTo>
                  <a:lnTo>
                    <a:pt x="239" y="49"/>
                  </a:lnTo>
                  <a:lnTo>
                    <a:pt x="239" y="54"/>
                  </a:lnTo>
                  <a:lnTo>
                    <a:pt x="240" y="55"/>
                  </a:lnTo>
                  <a:lnTo>
                    <a:pt x="239" y="55"/>
                  </a:lnTo>
                  <a:lnTo>
                    <a:pt x="239" y="57"/>
                  </a:lnTo>
                  <a:lnTo>
                    <a:pt x="236" y="58"/>
                  </a:lnTo>
                  <a:lnTo>
                    <a:pt x="234" y="58"/>
                  </a:lnTo>
                  <a:lnTo>
                    <a:pt x="233" y="59"/>
                  </a:lnTo>
                  <a:lnTo>
                    <a:pt x="233" y="60"/>
                  </a:lnTo>
                  <a:lnTo>
                    <a:pt x="235" y="63"/>
                  </a:lnTo>
                  <a:lnTo>
                    <a:pt x="239" y="63"/>
                  </a:lnTo>
                  <a:lnTo>
                    <a:pt x="239" y="65"/>
                  </a:lnTo>
                  <a:lnTo>
                    <a:pt x="240" y="65"/>
                  </a:lnTo>
                  <a:lnTo>
                    <a:pt x="240" y="67"/>
                  </a:lnTo>
                  <a:lnTo>
                    <a:pt x="244" y="71"/>
                  </a:lnTo>
                  <a:lnTo>
                    <a:pt x="247" y="71"/>
                  </a:lnTo>
                  <a:lnTo>
                    <a:pt x="248" y="70"/>
                  </a:lnTo>
                  <a:lnTo>
                    <a:pt x="251" y="70"/>
                  </a:lnTo>
                  <a:lnTo>
                    <a:pt x="252" y="68"/>
                  </a:lnTo>
                  <a:lnTo>
                    <a:pt x="252" y="67"/>
                  </a:lnTo>
                  <a:lnTo>
                    <a:pt x="251" y="67"/>
                  </a:lnTo>
                  <a:lnTo>
                    <a:pt x="251" y="66"/>
                  </a:lnTo>
                  <a:lnTo>
                    <a:pt x="252" y="66"/>
                  </a:lnTo>
                  <a:lnTo>
                    <a:pt x="254" y="68"/>
                  </a:lnTo>
                  <a:lnTo>
                    <a:pt x="254" y="70"/>
                  </a:lnTo>
                  <a:lnTo>
                    <a:pt x="257" y="71"/>
                  </a:lnTo>
                  <a:lnTo>
                    <a:pt x="258" y="71"/>
                  </a:lnTo>
                  <a:lnTo>
                    <a:pt x="259" y="72"/>
                  </a:lnTo>
                  <a:lnTo>
                    <a:pt x="260" y="72"/>
                  </a:lnTo>
                  <a:lnTo>
                    <a:pt x="262" y="73"/>
                  </a:lnTo>
                  <a:lnTo>
                    <a:pt x="262" y="74"/>
                  </a:lnTo>
                  <a:lnTo>
                    <a:pt x="263" y="76"/>
                  </a:lnTo>
                  <a:lnTo>
                    <a:pt x="264" y="76"/>
                  </a:lnTo>
                  <a:lnTo>
                    <a:pt x="265" y="74"/>
                  </a:lnTo>
                  <a:lnTo>
                    <a:pt x="264" y="74"/>
                  </a:lnTo>
                  <a:lnTo>
                    <a:pt x="264" y="73"/>
                  </a:lnTo>
                  <a:lnTo>
                    <a:pt x="266" y="73"/>
                  </a:lnTo>
                  <a:lnTo>
                    <a:pt x="267" y="74"/>
                  </a:lnTo>
                  <a:lnTo>
                    <a:pt x="271" y="76"/>
                  </a:lnTo>
                  <a:lnTo>
                    <a:pt x="272" y="76"/>
                  </a:lnTo>
                  <a:lnTo>
                    <a:pt x="273" y="74"/>
                  </a:lnTo>
                  <a:lnTo>
                    <a:pt x="273" y="76"/>
                  </a:lnTo>
                  <a:lnTo>
                    <a:pt x="275" y="77"/>
                  </a:lnTo>
                  <a:lnTo>
                    <a:pt x="275" y="78"/>
                  </a:lnTo>
                  <a:lnTo>
                    <a:pt x="276" y="79"/>
                  </a:lnTo>
                  <a:lnTo>
                    <a:pt x="275" y="80"/>
                  </a:lnTo>
                  <a:lnTo>
                    <a:pt x="275" y="84"/>
                  </a:lnTo>
                  <a:lnTo>
                    <a:pt x="276" y="86"/>
                  </a:lnTo>
                  <a:lnTo>
                    <a:pt x="277" y="88"/>
                  </a:lnTo>
                  <a:lnTo>
                    <a:pt x="277" y="89"/>
                  </a:lnTo>
                  <a:lnTo>
                    <a:pt x="279" y="89"/>
                  </a:lnTo>
                  <a:lnTo>
                    <a:pt x="279" y="90"/>
                  </a:lnTo>
                  <a:lnTo>
                    <a:pt x="281" y="90"/>
                  </a:lnTo>
                  <a:lnTo>
                    <a:pt x="281" y="91"/>
                  </a:lnTo>
                  <a:lnTo>
                    <a:pt x="282" y="91"/>
                  </a:lnTo>
                  <a:lnTo>
                    <a:pt x="282" y="90"/>
                  </a:lnTo>
                  <a:lnTo>
                    <a:pt x="283" y="90"/>
                  </a:lnTo>
                  <a:lnTo>
                    <a:pt x="284" y="91"/>
                  </a:lnTo>
                  <a:lnTo>
                    <a:pt x="284" y="95"/>
                  </a:lnTo>
                  <a:lnTo>
                    <a:pt x="285" y="95"/>
                  </a:lnTo>
                  <a:lnTo>
                    <a:pt x="285" y="101"/>
                  </a:lnTo>
                  <a:lnTo>
                    <a:pt x="284" y="101"/>
                  </a:lnTo>
                  <a:lnTo>
                    <a:pt x="282" y="103"/>
                  </a:lnTo>
                  <a:lnTo>
                    <a:pt x="279" y="103"/>
                  </a:lnTo>
                  <a:lnTo>
                    <a:pt x="277" y="102"/>
                  </a:lnTo>
                  <a:lnTo>
                    <a:pt x="276" y="103"/>
                  </a:lnTo>
                  <a:lnTo>
                    <a:pt x="273" y="102"/>
                  </a:lnTo>
                  <a:lnTo>
                    <a:pt x="273" y="103"/>
                  </a:lnTo>
                  <a:lnTo>
                    <a:pt x="272" y="103"/>
                  </a:lnTo>
                  <a:lnTo>
                    <a:pt x="272" y="106"/>
                  </a:lnTo>
                  <a:lnTo>
                    <a:pt x="269" y="109"/>
                  </a:lnTo>
                  <a:lnTo>
                    <a:pt x="266" y="109"/>
                  </a:lnTo>
                  <a:lnTo>
                    <a:pt x="266" y="111"/>
                  </a:lnTo>
                  <a:lnTo>
                    <a:pt x="264" y="114"/>
                  </a:lnTo>
                  <a:lnTo>
                    <a:pt x="258" y="116"/>
                  </a:lnTo>
                  <a:lnTo>
                    <a:pt x="256" y="119"/>
                  </a:lnTo>
                  <a:lnTo>
                    <a:pt x="256" y="121"/>
                  </a:lnTo>
                  <a:lnTo>
                    <a:pt x="254" y="123"/>
                  </a:lnTo>
                  <a:lnTo>
                    <a:pt x="254" y="129"/>
                  </a:lnTo>
                  <a:lnTo>
                    <a:pt x="251" y="133"/>
                  </a:lnTo>
                  <a:lnTo>
                    <a:pt x="247" y="133"/>
                  </a:lnTo>
                  <a:lnTo>
                    <a:pt x="246" y="134"/>
                  </a:lnTo>
                  <a:lnTo>
                    <a:pt x="246" y="138"/>
                  </a:lnTo>
                  <a:lnTo>
                    <a:pt x="245" y="138"/>
                  </a:lnTo>
                  <a:lnTo>
                    <a:pt x="245" y="139"/>
                  </a:lnTo>
                  <a:lnTo>
                    <a:pt x="241" y="139"/>
                  </a:lnTo>
                  <a:lnTo>
                    <a:pt x="241" y="140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1" y="146"/>
                  </a:lnTo>
                  <a:lnTo>
                    <a:pt x="229" y="146"/>
                  </a:lnTo>
                  <a:lnTo>
                    <a:pt x="227" y="144"/>
                  </a:lnTo>
                  <a:lnTo>
                    <a:pt x="226" y="145"/>
                  </a:lnTo>
                  <a:lnTo>
                    <a:pt x="225" y="145"/>
                  </a:lnTo>
                  <a:lnTo>
                    <a:pt x="223" y="146"/>
                  </a:lnTo>
                  <a:lnTo>
                    <a:pt x="219" y="144"/>
                  </a:lnTo>
                  <a:lnTo>
                    <a:pt x="217" y="143"/>
                  </a:lnTo>
                  <a:lnTo>
                    <a:pt x="215" y="143"/>
                  </a:lnTo>
                  <a:lnTo>
                    <a:pt x="213" y="145"/>
                  </a:lnTo>
                  <a:lnTo>
                    <a:pt x="213" y="146"/>
                  </a:lnTo>
                  <a:lnTo>
                    <a:pt x="210" y="149"/>
                  </a:lnTo>
                  <a:lnTo>
                    <a:pt x="209" y="151"/>
                  </a:lnTo>
                  <a:lnTo>
                    <a:pt x="207" y="157"/>
                  </a:lnTo>
                  <a:lnTo>
                    <a:pt x="205" y="158"/>
                  </a:lnTo>
                  <a:lnTo>
                    <a:pt x="205" y="159"/>
                  </a:lnTo>
                  <a:lnTo>
                    <a:pt x="204" y="158"/>
                  </a:lnTo>
                  <a:lnTo>
                    <a:pt x="204" y="153"/>
                  </a:lnTo>
                  <a:lnTo>
                    <a:pt x="203" y="152"/>
                  </a:lnTo>
                  <a:lnTo>
                    <a:pt x="201" y="152"/>
                  </a:lnTo>
                  <a:lnTo>
                    <a:pt x="200" y="153"/>
                  </a:lnTo>
                  <a:lnTo>
                    <a:pt x="197" y="151"/>
                  </a:lnTo>
                  <a:lnTo>
                    <a:pt x="194" y="151"/>
                  </a:lnTo>
                  <a:lnTo>
                    <a:pt x="194" y="149"/>
                  </a:lnTo>
                  <a:lnTo>
                    <a:pt x="192" y="149"/>
                  </a:lnTo>
                  <a:lnTo>
                    <a:pt x="191" y="147"/>
                  </a:lnTo>
                  <a:lnTo>
                    <a:pt x="189" y="147"/>
                  </a:lnTo>
                  <a:lnTo>
                    <a:pt x="189" y="146"/>
                  </a:lnTo>
                  <a:lnTo>
                    <a:pt x="188" y="146"/>
                  </a:lnTo>
                  <a:lnTo>
                    <a:pt x="186" y="147"/>
                  </a:lnTo>
                  <a:lnTo>
                    <a:pt x="184" y="147"/>
                  </a:lnTo>
                  <a:lnTo>
                    <a:pt x="182" y="151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70" y="151"/>
                  </a:lnTo>
                  <a:lnTo>
                    <a:pt x="167" y="150"/>
                  </a:lnTo>
                  <a:lnTo>
                    <a:pt x="163" y="146"/>
                  </a:lnTo>
                  <a:lnTo>
                    <a:pt x="163" y="145"/>
                  </a:lnTo>
                  <a:lnTo>
                    <a:pt x="160" y="145"/>
                  </a:lnTo>
                  <a:lnTo>
                    <a:pt x="161" y="144"/>
                  </a:lnTo>
                  <a:lnTo>
                    <a:pt x="159" y="144"/>
                  </a:lnTo>
                  <a:lnTo>
                    <a:pt x="159" y="143"/>
                  </a:lnTo>
                  <a:lnTo>
                    <a:pt x="157" y="143"/>
                  </a:lnTo>
                  <a:lnTo>
                    <a:pt x="155" y="144"/>
                  </a:lnTo>
                  <a:lnTo>
                    <a:pt x="153" y="144"/>
                  </a:lnTo>
                  <a:lnTo>
                    <a:pt x="149" y="141"/>
                  </a:lnTo>
                  <a:lnTo>
                    <a:pt x="147" y="140"/>
                  </a:lnTo>
                  <a:lnTo>
                    <a:pt x="146" y="140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1" y="137"/>
                  </a:lnTo>
                  <a:lnTo>
                    <a:pt x="139" y="135"/>
                  </a:lnTo>
                  <a:lnTo>
                    <a:pt x="135" y="135"/>
                  </a:lnTo>
                  <a:lnTo>
                    <a:pt x="135" y="137"/>
                  </a:lnTo>
                  <a:lnTo>
                    <a:pt x="134" y="137"/>
                  </a:lnTo>
                  <a:lnTo>
                    <a:pt x="134" y="138"/>
                  </a:lnTo>
                  <a:lnTo>
                    <a:pt x="130" y="138"/>
                  </a:lnTo>
                  <a:lnTo>
                    <a:pt x="130" y="135"/>
                  </a:lnTo>
                  <a:lnTo>
                    <a:pt x="129" y="134"/>
                  </a:lnTo>
                  <a:lnTo>
                    <a:pt x="127" y="134"/>
                  </a:lnTo>
                  <a:lnTo>
                    <a:pt x="124" y="133"/>
                  </a:lnTo>
                  <a:lnTo>
                    <a:pt x="123" y="133"/>
                  </a:lnTo>
                  <a:lnTo>
                    <a:pt x="123" y="134"/>
                  </a:lnTo>
                  <a:lnTo>
                    <a:pt x="122" y="135"/>
                  </a:lnTo>
                  <a:lnTo>
                    <a:pt x="122" y="145"/>
                  </a:lnTo>
                  <a:lnTo>
                    <a:pt x="121" y="146"/>
                  </a:lnTo>
                  <a:lnTo>
                    <a:pt x="121" y="147"/>
                  </a:lnTo>
                  <a:lnTo>
                    <a:pt x="122" y="149"/>
                  </a:lnTo>
                  <a:lnTo>
                    <a:pt x="121" y="150"/>
                  </a:lnTo>
                  <a:lnTo>
                    <a:pt x="118" y="149"/>
                  </a:lnTo>
                  <a:lnTo>
                    <a:pt x="115" y="149"/>
                  </a:lnTo>
                  <a:lnTo>
                    <a:pt x="115" y="152"/>
                  </a:lnTo>
                  <a:lnTo>
                    <a:pt x="113" y="153"/>
                  </a:lnTo>
                  <a:lnTo>
                    <a:pt x="111" y="154"/>
                  </a:lnTo>
                  <a:lnTo>
                    <a:pt x="111" y="160"/>
                  </a:lnTo>
                  <a:lnTo>
                    <a:pt x="110" y="162"/>
                  </a:lnTo>
                  <a:lnTo>
                    <a:pt x="109" y="162"/>
                  </a:lnTo>
                  <a:lnTo>
                    <a:pt x="109" y="159"/>
                  </a:lnTo>
                  <a:lnTo>
                    <a:pt x="107" y="159"/>
                  </a:lnTo>
                  <a:lnTo>
                    <a:pt x="107" y="158"/>
                  </a:lnTo>
                  <a:lnTo>
                    <a:pt x="104" y="159"/>
                  </a:lnTo>
                  <a:lnTo>
                    <a:pt x="102" y="158"/>
                  </a:lnTo>
                  <a:lnTo>
                    <a:pt x="101" y="157"/>
                  </a:lnTo>
                  <a:lnTo>
                    <a:pt x="99" y="160"/>
                  </a:lnTo>
                  <a:lnTo>
                    <a:pt x="98" y="160"/>
                  </a:lnTo>
                  <a:lnTo>
                    <a:pt x="97" y="162"/>
                  </a:lnTo>
                  <a:lnTo>
                    <a:pt x="96" y="162"/>
                  </a:lnTo>
                  <a:lnTo>
                    <a:pt x="96" y="163"/>
                  </a:lnTo>
                  <a:lnTo>
                    <a:pt x="95" y="163"/>
                  </a:lnTo>
                  <a:lnTo>
                    <a:pt x="91" y="160"/>
                  </a:lnTo>
                  <a:lnTo>
                    <a:pt x="85" y="160"/>
                  </a:lnTo>
                  <a:lnTo>
                    <a:pt x="83" y="159"/>
                  </a:lnTo>
                  <a:lnTo>
                    <a:pt x="83" y="158"/>
                  </a:lnTo>
                  <a:lnTo>
                    <a:pt x="82" y="158"/>
                  </a:lnTo>
                  <a:lnTo>
                    <a:pt x="82" y="157"/>
                  </a:lnTo>
                  <a:lnTo>
                    <a:pt x="83" y="157"/>
                  </a:lnTo>
                  <a:lnTo>
                    <a:pt x="83" y="154"/>
                  </a:lnTo>
                  <a:lnTo>
                    <a:pt x="82" y="154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78" y="151"/>
                  </a:lnTo>
                  <a:lnTo>
                    <a:pt x="77" y="151"/>
                  </a:lnTo>
                  <a:lnTo>
                    <a:pt x="77" y="150"/>
                  </a:lnTo>
                  <a:lnTo>
                    <a:pt x="76" y="150"/>
                  </a:lnTo>
                  <a:lnTo>
                    <a:pt x="74" y="149"/>
                  </a:lnTo>
                  <a:lnTo>
                    <a:pt x="73" y="149"/>
                  </a:lnTo>
                  <a:lnTo>
                    <a:pt x="71" y="144"/>
                  </a:lnTo>
                  <a:lnTo>
                    <a:pt x="70" y="143"/>
                  </a:lnTo>
                  <a:lnTo>
                    <a:pt x="67" y="143"/>
                  </a:lnTo>
                  <a:lnTo>
                    <a:pt x="67" y="141"/>
                  </a:lnTo>
                  <a:lnTo>
                    <a:pt x="66" y="141"/>
                  </a:lnTo>
                  <a:lnTo>
                    <a:pt x="66" y="140"/>
                  </a:lnTo>
                  <a:lnTo>
                    <a:pt x="65" y="139"/>
                  </a:lnTo>
                  <a:lnTo>
                    <a:pt x="65" y="138"/>
                  </a:lnTo>
                  <a:lnTo>
                    <a:pt x="64" y="138"/>
                  </a:lnTo>
                  <a:lnTo>
                    <a:pt x="62" y="137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59" y="138"/>
                  </a:lnTo>
                  <a:lnTo>
                    <a:pt x="55" y="134"/>
                  </a:lnTo>
                  <a:lnTo>
                    <a:pt x="55" y="132"/>
                  </a:lnTo>
                  <a:lnTo>
                    <a:pt x="52" y="128"/>
                  </a:lnTo>
                  <a:lnTo>
                    <a:pt x="52" y="127"/>
                  </a:lnTo>
                  <a:lnTo>
                    <a:pt x="47" y="127"/>
                  </a:lnTo>
                  <a:lnTo>
                    <a:pt x="46" y="126"/>
                  </a:lnTo>
                  <a:lnTo>
                    <a:pt x="46" y="125"/>
                  </a:lnTo>
                  <a:lnTo>
                    <a:pt x="42" y="119"/>
                  </a:lnTo>
                  <a:lnTo>
                    <a:pt x="41" y="119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39" y="115"/>
                  </a:lnTo>
                  <a:lnTo>
                    <a:pt x="37" y="114"/>
                  </a:lnTo>
                  <a:lnTo>
                    <a:pt x="37" y="113"/>
                  </a:lnTo>
                  <a:lnTo>
                    <a:pt x="34" y="113"/>
                  </a:lnTo>
                  <a:lnTo>
                    <a:pt x="34" y="114"/>
                  </a:lnTo>
                  <a:lnTo>
                    <a:pt x="30" y="113"/>
                  </a:lnTo>
                  <a:lnTo>
                    <a:pt x="29" y="111"/>
                  </a:lnTo>
                  <a:lnTo>
                    <a:pt x="28" y="109"/>
                  </a:lnTo>
                  <a:lnTo>
                    <a:pt x="26" y="107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3" y="104"/>
                  </a:lnTo>
                  <a:lnTo>
                    <a:pt x="23" y="101"/>
                  </a:lnTo>
                  <a:lnTo>
                    <a:pt x="22" y="101"/>
                  </a:lnTo>
                  <a:lnTo>
                    <a:pt x="22" y="100"/>
                  </a:lnTo>
                  <a:lnTo>
                    <a:pt x="21" y="100"/>
                  </a:lnTo>
                  <a:lnTo>
                    <a:pt x="21" y="96"/>
                  </a:lnTo>
                  <a:lnTo>
                    <a:pt x="20" y="95"/>
                  </a:lnTo>
                  <a:lnTo>
                    <a:pt x="18" y="95"/>
                  </a:lnTo>
                  <a:lnTo>
                    <a:pt x="18" y="91"/>
                  </a:lnTo>
                  <a:lnTo>
                    <a:pt x="17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5" y="89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6" y="84"/>
                  </a:lnTo>
                  <a:lnTo>
                    <a:pt x="16" y="82"/>
                  </a:lnTo>
                  <a:lnTo>
                    <a:pt x="18" y="79"/>
                  </a:lnTo>
                  <a:lnTo>
                    <a:pt x="18" y="78"/>
                  </a:lnTo>
                  <a:lnTo>
                    <a:pt x="20" y="77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6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5" y="63"/>
                  </a:lnTo>
                  <a:lnTo>
                    <a:pt x="5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3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2" y="53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51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7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0" y="54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2" y="52"/>
                  </a:lnTo>
                  <a:lnTo>
                    <a:pt x="12" y="51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8" y="43"/>
                  </a:lnTo>
                  <a:lnTo>
                    <a:pt x="27" y="43"/>
                  </a:lnTo>
                  <a:lnTo>
                    <a:pt x="27" y="42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6" y="42"/>
                  </a:lnTo>
                  <a:lnTo>
                    <a:pt x="37" y="42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46" y="36"/>
                  </a:lnTo>
                  <a:lnTo>
                    <a:pt x="47" y="35"/>
                  </a:lnTo>
                  <a:lnTo>
                    <a:pt x="48" y="35"/>
                  </a:lnTo>
                  <a:lnTo>
                    <a:pt x="49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52" y="31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4" y="28"/>
                  </a:lnTo>
                  <a:lnTo>
                    <a:pt x="55" y="28"/>
                  </a:lnTo>
                  <a:lnTo>
                    <a:pt x="58" y="30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23"/>
                  </a:lnTo>
                  <a:lnTo>
                    <a:pt x="62" y="22"/>
                  </a:lnTo>
                  <a:lnTo>
                    <a:pt x="71" y="22"/>
                  </a:lnTo>
                  <a:lnTo>
                    <a:pt x="72" y="21"/>
                  </a:lnTo>
                  <a:lnTo>
                    <a:pt x="74" y="22"/>
                  </a:lnTo>
                  <a:lnTo>
                    <a:pt x="76" y="21"/>
                  </a:lnTo>
                  <a:lnTo>
                    <a:pt x="77" y="21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83" y="16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1" y="11"/>
                  </a:lnTo>
                  <a:lnTo>
                    <a:pt x="96" y="11"/>
                  </a:lnTo>
                  <a:lnTo>
                    <a:pt x="97" y="10"/>
                  </a:lnTo>
                  <a:lnTo>
                    <a:pt x="98" y="8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3" y="4"/>
                  </a:lnTo>
                  <a:lnTo>
                    <a:pt x="91" y="4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49"/>
            <p:cNvSpPr>
              <a:spLocks/>
            </p:cNvSpPr>
            <p:nvPr/>
          </p:nvSpPr>
          <p:spPr bwMode="auto">
            <a:xfrm>
              <a:off x="6708775" y="5768975"/>
              <a:ext cx="153988" cy="92075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95" y="3"/>
                </a:cxn>
                <a:cxn ang="0">
                  <a:pos x="88" y="9"/>
                </a:cxn>
                <a:cxn ang="0">
                  <a:pos x="75" y="18"/>
                </a:cxn>
                <a:cxn ang="0">
                  <a:pos x="70" y="19"/>
                </a:cxn>
                <a:cxn ang="0">
                  <a:pos x="69" y="23"/>
                </a:cxn>
                <a:cxn ang="0">
                  <a:pos x="69" y="28"/>
                </a:cxn>
                <a:cxn ang="0">
                  <a:pos x="71" y="31"/>
                </a:cxn>
                <a:cxn ang="0">
                  <a:pos x="74" y="33"/>
                </a:cxn>
                <a:cxn ang="0">
                  <a:pos x="75" y="34"/>
                </a:cxn>
                <a:cxn ang="0">
                  <a:pos x="76" y="36"/>
                </a:cxn>
                <a:cxn ang="0">
                  <a:pos x="74" y="37"/>
                </a:cxn>
                <a:cxn ang="0">
                  <a:pos x="72" y="36"/>
                </a:cxn>
                <a:cxn ang="0">
                  <a:pos x="68" y="37"/>
                </a:cxn>
                <a:cxn ang="0">
                  <a:pos x="66" y="39"/>
                </a:cxn>
                <a:cxn ang="0">
                  <a:pos x="59" y="37"/>
                </a:cxn>
                <a:cxn ang="0">
                  <a:pos x="58" y="40"/>
                </a:cxn>
                <a:cxn ang="0">
                  <a:pos x="57" y="43"/>
                </a:cxn>
                <a:cxn ang="0">
                  <a:pos x="56" y="46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7" y="49"/>
                </a:cxn>
                <a:cxn ang="0">
                  <a:pos x="43" y="51"/>
                </a:cxn>
                <a:cxn ang="0">
                  <a:pos x="41" y="52"/>
                </a:cxn>
                <a:cxn ang="0">
                  <a:pos x="38" y="51"/>
                </a:cxn>
                <a:cxn ang="0">
                  <a:pos x="33" y="52"/>
                </a:cxn>
                <a:cxn ang="0">
                  <a:pos x="31" y="54"/>
                </a:cxn>
                <a:cxn ang="0">
                  <a:pos x="32" y="58"/>
                </a:cxn>
                <a:cxn ang="0">
                  <a:pos x="28" y="57"/>
                </a:cxn>
                <a:cxn ang="0">
                  <a:pos x="27" y="53"/>
                </a:cxn>
                <a:cxn ang="0">
                  <a:pos x="20" y="54"/>
                </a:cxn>
                <a:cxn ang="0">
                  <a:pos x="14" y="53"/>
                </a:cxn>
                <a:cxn ang="0">
                  <a:pos x="12" y="52"/>
                </a:cxn>
                <a:cxn ang="0">
                  <a:pos x="7" y="51"/>
                </a:cxn>
                <a:cxn ang="0">
                  <a:pos x="6" y="47"/>
                </a:cxn>
                <a:cxn ang="0">
                  <a:pos x="4" y="43"/>
                </a:cxn>
                <a:cxn ang="0">
                  <a:pos x="3" y="42"/>
                </a:cxn>
                <a:cxn ang="0">
                  <a:pos x="2" y="40"/>
                </a:cxn>
                <a:cxn ang="0">
                  <a:pos x="1" y="36"/>
                </a:cxn>
                <a:cxn ang="0">
                  <a:pos x="0" y="31"/>
                </a:cxn>
                <a:cxn ang="0">
                  <a:pos x="3" y="34"/>
                </a:cxn>
                <a:cxn ang="0">
                  <a:pos x="10" y="29"/>
                </a:cxn>
                <a:cxn ang="0">
                  <a:pos x="12" y="27"/>
                </a:cxn>
                <a:cxn ang="0">
                  <a:pos x="22" y="28"/>
                </a:cxn>
                <a:cxn ang="0">
                  <a:pos x="27" y="25"/>
                </a:cxn>
                <a:cxn ang="0">
                  <a:pos x="28" y="16"/>
                </a:cxn>
                <a:cxn ang="0">
                  <a:pos x="37" y="17"/>
                </a:cxn>
                <a:cxn ang="0">
                  <a:pos x="43" y="18"/>
                </a:cxn>
                <a:cxn ang="0">
                  <a:pos x="58" y="17"/>
                </a:cxn>
                <a:cxn ang="0">
                  <a:pos x="63" y="15"/>
                </a:cxn>
                <a:cxn ang="0">
                  <a:pos x="68" y="14"/>
                </a:cxn>
                <a:cxn ang="0">
                  <a:pos x="76" y="10"/>
                </a:cxn>
                <a:cxn ang="0">
                  <a:pos x="80" y="8"/>
                </a:cxn>
                <a:cxn ang="0">
                  <a:pos x="84" y="6"/>
                </a:cxn>
                <a:cxn ang="0">
                  <a:pos x="95" y="0"/>
                </a:cxn>
              </a:cxnLst>
              <a:rect l="0" t="0" r="r" b="b"/>
              <a:pathLst>
                <a:path w="97" h="58">
                  <a:moveTo>
                    <a:pt x="95" y="0"/>
                  </a:moveTo>
                  <a:lnTo>
                    <a:pt x="97" y="0"/>
                  </a:lnTo>
                  <a:lnTo>
                    <a:pt x="96" y="3"/>
                  </a:lnTo>
                  <a:lnTo>
                    <a:pt x="95" y="3"/>
                  </a:lnTo>
                  <a:lnTo>
                    <a:pt x="91" y="6"/>
                  </a:lnTo>
                  <a:lnTo>
                    <a:pt x="88" y="9"/>
                  </a:lnTo>
                  <a:lnTo>
                    <a:pt x="78" y="15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0" y="19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8" y="28"/>
                  </a:lnTo>
                  <a:lnTo>
                    <a:pt x="69" y="28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72" y="33"/>
                  </a:lnTo>
                  <a:lnTo>
                    <a:pt x="74" y="33"/>
                  </a:lnTo>
                  <a:lnTo>
                    <a:pt x="74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6" y="36"/>
                  </a:lnTo>
                  <a:lnTo>
                    <a:pt x="76" y="37"/>
                  </a:lnTo>
                  <a:lnTo>
                    <a:pt x="74" y="37"/>
                  </a:lnTo>
                  <a:lnTo>
                    <a:pt x="74" y="36"/>
                  </a:lnTo>
                  <a:lnTo>
                    <a:pt x="72" y="36"/>
                  </a:lnTo>
                  <a:lnTo>
                    <a:pt x="71" y="37"/>
                  </a:lnTo>
                  <a:lnTo>
                    <a:pt x="68" y="37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5" y="37"/>
                  </a:lnTo>
                  <a:lnTo>
                    <a:pt x="59" y="37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7" y="40"/>
                  </a:lnTo>
                  <a:lnTo>
                    <a:pt x="57" y="43"/>
                  </a:lnTo>
                  <a:lnTo>
                    <a:pt x="56" y="43"/>
                  </a:lnTo>
                  <a:lnTo>
                    <a:pt x="56" y="46"/>
                  </a:lnTo>
                  <a:lnTo>
                    <a:pt x="53" y="46"/>
                  </a:lnTo>
                  <a:lnTo>
                    <a:pt x="52" y="47"/>
                  </a:lnTo>
                  <a:lnTo>
                    <a:pt x="50" y="47"/>
                  </a:lnTo>
                  <a:lnTo>
                    <a:pt x="49" y="48"/>
                  </a:lnTo>
                  <a:lnTo>
                    <a:pt x="47" y="48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3" y="51"/>
                  </a:lnTo>
                  <a:lnTo>
                    <a:pt x="41" y="51"/>
                  </a:lnTo>
                  <a:lnTo>
                    <a:pt x="41" y="52"/>
                  </a:lnTo>
                  <a:lnTo>
                    <a:pt x="40" y="52"/>
                  </a:lnTo>
                  <a:lnTo>
                    <a:pt x="38" y="51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32" y="54"/>
                  </a:lnTo>
                  <a:lnTo>
                    <a:pt x="31" y="54"/>
                  </a:lnTo>
                  <a:lnTo>
                    <a:pt x="31" y="57"/>
                  </a:lnTo>
                  <a:lnTo>
                    <a:pt x="32" y="58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7" y="54"/>
                  </a:lnTo>
                  <a:lnTo>
                    <a:pt x="27" y="53"/>
                  </a:lnTo>
                  <a:lnTo>
                    <a:pt x="22" y="53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0" y="51"/>
                  </a:lnTo>
                  <a:lnTo>
                    <a:pt x="7" y="51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6" y="34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2" y="27"/>
                  </a:lnTo>
                  <a:lnTo>
                    <a:pt x="21" y="27"/>
                  </a:lnTo>
                  <a:lnTo>
                    <a:pt x="22" y="28"/>
                  </a:lnTo>
                  <a:lnTo>
                    <a:pt x="25" y="28"/>
                  </a:lnTo>
                  <a:lnTo>
                    <a:pt x="27" y="25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37" y="17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9" y="19"/>
                  </a:lnTo>
                  <a:lnTo>
                    <a:pt x="58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5" y="15"/>
                  </a:lnTo>
                  <a:lnTo>
                    <a:pt x="68" y="14"/>
                  </a:lnTo>
                  <a:lnTo>
                    <a:pt x="74" y="11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8"/>
                  </a:lnTo>
                  <a:lnTo>
                    <a:pt x="81" y="8"/>
                  </a:lnTo>
                  <a:lnTo>
                    <a:pt x="84" y="6"/>
                  </a:lnTo>
                  <a:lnTo>
                    <a:pt x="85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0"/>
            <p:cNvSpPr>
              <a:spLocks noEditPoints="1"/>
            </p:cNvSpPr>
            <p:nvPr/>
          </p:nvSpPr>
          <p:spPr bwMode="auto">
            <a:xfrm>
              <a:off x="5449888" y="4802188"/>
              <a:ext cx="395288" cy="387350"/>
            </a:xfrm>
            <a:custGeom>
              <a:avLst/>
              <a:gdLst/>
              <a:ahLst/>
              <a:cxnLst>
                <a:cxn ang="0">
                  <a:pos x="190" y="226"/>
                </a:cxn>
                <a:cxn ang="0">
                  <a:pos x="198" y="232"/>
                </a:cxn>
                <a:cxn ang="0">
                  <a:pos x="165" y="224"/>
                </a:cxn>
                <a:cxn ang="0">
                  <a:pos x="144" y="216"/>
                </a:cxn>
                <a:cxn ang="0">
                  <a:pos x="172" y="215"/>
                </a:cxn>
                <a:cxn ang="0">
                  <a:pos x="185" y="221"/>
                </a:cxn>
                <a:cxn ang="0">
                  <a:pos x="160" y="213"/>
                </a:cxn>
                <a:cxn ang="0">
                  <a:pos x="109" y="208"/>
                </a:cxn>
                <a:cxn ang="0">
                  <a:pos x="135" y="203"/>
                </a:cxn>
                <a:cxn ang="0">
                  <a:pos x="126" y="189"/>
                </a:cxn>
                <a:cxn ang="0">
                  <a:pos x="124" y="189"/>
                </a:cxn>
                <a:cxn ang="0">
                  <a:pos x="122" y="183"/>
                </a:cxn>
                <a:cxn ang="0">
                  <a:pos x="79" y="165"/>
                </a:cxn>
                <a:cxn ang="0">
                  <a:pos x="69" y="158"/>
                </a:cxn>
                <a:cxn ang="0">
                  <a:pos x="73" y="158"/>
                </a:cxn>
                <a:cxn ang="0">
                  <a:pos x="69" y="147"/>
                </a:cxn>
                <a:cxn ang="0">
                  <a:pos x="58" y="144"/>
                </a:cxn>
                <a:cxn ang="0">
                  <a:pos x="72" y="132"/>
                </a:cxn>
                <a:cxn ang="0">
                  <a:pos x="41" y="120"/>
                </a:cxn>
                <a:cxn ang="0">
                  <a:pos x="60" y="116"/>
                </a:cxn>
                <a:cxn ang="0">
                  <a:pos x="67" y="128"/>
                </a:cxn>
                <a:cxn ang="0">
                  <a:pos x="69" y="134"/>
                </a:cxn>
                <a:cxn ang="0">
                  <a:pos x="38" y="116"/>
                </a:cxn>
                <a:cxn ang="0">
                  <a:pos x="18" y="105"/>
                </a:cxn>
                <a:cxn ang="0">
                  <a:pos x="53" y="102"/>
                </a:cxn>
                <a:cxn ang="0">
                  <a:pos x="37" y="84"/>
                </a:cxn>
                <a:cxn ang="0">
                  <a:pos x="42" y="116"/>
                </a:cxn>
                <a:cxn ang="0">
                  <a:pos x="39" y="96"/>
                </a:cxn>
                <a:cxn ang="0">
                  <a:pos x="50" y="89"/>
                </a:cxn>
                <a:cxn ang="0">
                  <a:pos x="39" y="87"/>
                </a:cxn>
                <a:cxn ang="0">
                  <a:pos x="128" y="3"/>
                </a:cxn>
                <a:cxn ang="0">
                  <a:pos x="150" y="23"/>
                </a:cxn>
                <a:cxn ang="0">
                  <a:pos x="182" y="44"/>
                </a:cxn>
                <a:cxn ang="0">
                  <a:pos x="219" y="38"/>
                </a:cxn>
                <a:cxn ang="0">
                  <a:pos x="229" y="60"/>
                </a:cxn>
                <a:cxn ang="0">
                  <a:pos x="236" y="74"/>
                </a:cxn>
                <a:cxn ang="0">
                  <a:pos x="235" y="86"/>
                </a:cxn>
                <a:cxn ang="0">
                  <a:pos x="221" y="92"/>
                </a:cxn>
                <a:cxn ang="0">
                  <a:pos x="190" y="85"/>
                </a:cxn>
                <a:cxn ang="0">
                  <a:pos x="156" y="85"/>
                </a:cxn>
                <a:cxn ang="0">
                  <a:pos x="129" y="80"/>
                </a:cxn>
                <a:cxn ang="0">
                  <a:pos x="107" y="80"/>
                </a:cxn>
                <a:cxn ang="0">
                  <a:pos x="100" y="111"/>
                </a:cxn>
                <a:cxn ang="0">
                  <a:pos x="112" y="127"/>
                </a:cxn>
                <a:cxn ang="0">
                  <a:pos x="124" y="152"/>
                </a:cxn>
                <a:cxn ang="0">
                  <a:pos x="160" y="190"/>
                </a:cxn>
                <a:cxn ang="0">
                  <a:pos x="168" y="209"/>
                </a:cxn>
                <a:cxn ang="0">
                  <a:pos x="149" y="194"/>
                </a:cxn>
                <a:cxn ang="0">
                  <a:pos x="116" y="181"/>
                </a:cxn>
                <a:cxn ang="0">
                  <a:pos x="104" y="171"/>
                </a:cxn>
                <a:cxn ang="0">
                  <a:pos x="85" y="158"/>
                </a:cxn>
                <a:cxn ang="0">
                  <a:pos x="73" y="136"/>
                </a:cxn>
                <a:cxn ang="0">
                  <a:pos x="67" y="121"/>
                </a:cxn>
                <a:cxn ang="0">
                  <a:pos x="54" y="85"/>
                </a:cxn>
                <a:cxn ang="0">
                  <a:pos x="32" y="83"/>
                </a:cxn>
                <a:cxn ang="0">
                  <a:pos x="22" y="99"/>
                </a:cxn>
                <a:cxn ang="0">
                  <a:pos x="6" y="86"/>
                </a:cxn>
                <a:cxn ang="0">
                  <a:pos x="6" y="66"/>
                </a:cxn>
                <a:cxn ang="0">
                  <a:pos x="42" y="62"/>
                </a:cxn>
                <a:cxn ang="0">
                  <a:pos x="63" y="64"/>
                </a:cxn>
                <a:cxn ang="0">
                  <a:pos x="75" y="52"/>
                </a:cxn>
                <a:cxn ang="0">
                  <a:pos x="89" y="23"/>
                </a:cxn>
                <a:cxn ang="0">
                  <a:pos x="118" y="11"/>
                </a:cxn>
              </a:cxnLst>
              <a:rect l="0" t="0" r="r" b="b"/>
              <a:pathLst>
                <a:path w="249" h="244">
                  <a:moveTo>
                    <a:pt x="210" y="243"/>
                  </a:moveTo>
                  <a:lnTo>
                    <a:pt x="211" y="243"/>
                  </a:lnTo>
                  <a:lnTo>
                    <a:pt x="211" y="244"/>
                  </a:lnTo>
                  <a:lnTo>
                    <a:pt x="210" y="243"/>
                  </a:lnTo>
                  <a:close/>
                  <a:moveTo>
                    <a:pt x="141" y="224"/>
                  </a:moveTo>
                  <a:lnTo>
                    <a:pt x="145" y="224"/>
                  </a:lnTo>
                  <a:lnTo>
                    <a:pt x="145" y="226"/>
                  </a:lnTo>
                  <a:lnTo>
                    <a:pt x="143" y="226"/>
                  </a:lnTo>
                  <a:lnTo>
                    <a:pt x="142" y="225"/>
                  </a:lnTo>
                  <a:lnTo>
                    <a:pt x="142" y="226"/>
                  </a:lnTo>
                  <a:lnTo>
                    <a:pt x="141" y="226"/>
                  </a:lnTo>
                  <a:lnTo>
                    <a:pt x="141" y="225"/>
                  </a:lnTo>
                  <a:lnTo>
                    <a:pt x="140" y="225"/>
                  </a:lnTo>
                  <a:lnTo>
                    <a:pt x="141" y="224"/>
                  </a:lnTo>
                  <a:close/>
                  <a:moveTo>
                    <a:pt x="186" y="222"/>
                  </a:moveTo>
                  <a:lnTo>
                    <a:pt x="187" y="222"/>
                  </a:lnTo>
                  <a:lnTo>
                    <a:pt x="190" y="225"/>
                  </a:lnTo>
                  <a:lnTo>
                    <a:pt x="190" y="226"/>
                  </a:lnTo>
                  <a:lnTo>
                    <a:pt x="192" y="227"/>
                  </a:lnTo>
                  <a:lnTo>
                    <a:pt x="200" y="232"/>
                  </a:lnTo>
                  <a:lnTo>
                    <a:pt x="202" y="233"/>
                  </a:lnTo>
                  <a:lnTo>
                    <a:pt x="205" y="233"/>
                  </a:lnTo>
                  <a:lnTo>
                    <a:pt x="205" y="234"/>
                  </a:lnTo>
                  <a:lnTo>
                    <a:pt x="206" y="236"/>
                  </a:lnTo>
                  <a:lnTo>
                    <a:pt x="209" y="236"/>
                  </a:lnTo>
                  <a:lnTo>
                    <a:pt x="209" y="240"/>
                  </a:lnTo>
                  <a:lnTo>
                    <a:pt x="210" y="242"/>
                  </a:lnTo>
                  <a:lnTo>
                    <a:pt x="210" y="243"/>
                  </a:lnTo>
                  <a:lnTo>
                    <a:pt x="209" y="242"/>
                  </a:lnTo>
                  <a:lnTo>
                    <a:pt x="207" y="242"/>
                  </a:lnTo>
                  <a:lnTo>
                    <a:pt x="207" y="240"/>
                  </a:lnTo>
                  <a:lnTo>
                    <a:pt x="200" y="236"/>
                  </a:lnTo>
                  <a:lnTo>
                    <a:pt x="199" y="234"/>
                  </a:lnTo>
                  <a:lnTo>
                    <a:pt x="200" y="233"/>
                  </a:lnTo>
                  <a:lnTo>
                    <a:pt x="199" y="232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3" y="231"/>
                  </a:lnTo>
                  <a:lnTo>
                    <a:pt x="193" y="228"/>
                  </a:lnTo>
                  <a:lnTo>
                    <a:pt x="191" y="228"/>
                  </a:lnTo>
                  <a:lnTo>
                    <a:pt x="188" y="226"/>
                  </a:lnTo>
                  <a:lnTo>
                    <a:pt x="186" y="225"/>
                  </a:lnTo>
                  <a:lnTo>
                    <a:pt x="185" y="224"/>
                  </a:lnTo>
                  <a:lnTo>
                    <a:pt x="186" y="222"/>
                  </a:lnTo>
                  <a:close/>
                  <a:moveTo>
                    <a:pt x="162" y="222"/>
                  </a:moveTo>
                  <a:lnTo>
                    <a:pt x="166" y="222"/>
                  </a:lnTo>
                  <a:lnTo>
                    <a:pt x="167" y="224"/>
                  </a:lnTo>
                  <a:lnTo>
                    <a:pt x="171" y="224"/>
                  </a:lnTo>
                  <a:lnTo>
                    <a:pt x="175" y="226"/>
                  </a:lnTo>
                  <a:lnTo>
                    <a:pt x="176" y="225"/>
                  </a:lnTo>
                  <a:lnTo>
                    <a:pt x="176" y="226"/>
                  </a:lnTo>
                  <a:lnTo>
                    <a:pt x="179" y="227"/>
                  </a:lnTo>
                  <a:lnTo>
                    <a:pt x="180" y="228"/>
                  </a:lnTo>
                  <a:lnTo>
                    <a:pt x="165" y="224"/>
                  </a:lnTo>
                  <a:lnTo>
                    <a:pt x="163" y="225"/>
                  </a:lnTo>
                  <a:lnTo>
                    <a:pt x="163" y="224"/>
                  </a:lnTo>
                  <a:lnTo>
                    <a:pt x="162" y="224"/>
                  </a:lnTo>
                  <a:lnTo>
                    <a:pt x="162" y="222"/>
                  </a:lnTo>
                  <a:close/>
                  <a:moveTo>
                    <a:pt x="134" y="210"/>
                  </a:moveTo>
                  <a:lnTo>
                    <a:pt x="135" y="210"/>
                  </a:lnTo>
                  <a:lnTo>
                    <a:pt x="136" y="212"/>
                  </a:lnTo>
                  <a:lnTo>
                    <a:pt x="138" y="212"/>
                  </a:lnTo>
                  <a:lnTo>
                    <a:pt x="141" y="213"/>
                  </a:lnTo>
                  <a:lnTo>
                    <a:pt x="143" y="213"/>
                  </a:lnTo>
                  <a:lnTo>
                    <a:pt x="144" y="212"/>
                  </a:lnTo>
                  <a:lnTo>
                    <a:pt x="149" y="212"/>
                  </a:lnTo>
                  <a:lnTo>
                    <a:pt x="153" y="213"/>
                  </a:lnTo>
                  <a:lnTo>
                    <a:pt x="155" y="213"/>
                  </a:lnTo>
                  <a:lnTo>
                    <a:pt x="155" y="214"/>
                  </a:lnTo>
                  <a:lnTo>
                    <a:pt x="156" y="215"/>
                  </a:lnTo>
                  <a:lnTo>
                    <a:pt x="147" y="215"/>
                  </a:lnTo>
                  <a:lnTo>
                    <a:pt x="144" y="216"/>
                  </a:lnTo>
                  <a:lnTo>
                    <a:pt x="142" y="216"/>
                  </a:lnTo>
                  <a:lnTo>
                    <a:pt x="137" y="215"/>
                  </a:lnTo>
                  <a:lnTo>
                    <a:pt x="134" y="215"/>
                  </a:lnTo>
                  <a:lnTo>
                    <a:pt x="132" y="214"/>
                  </a:lnTo>
                  <a:lnTo>
                    <a:pt x="136" y="213"/>
                  </a:lnTo>
                  <a:lnTo>
                    <a:pt x="135" y="212"/>
                  </a:lnTo>
                  <a:lnTo>
                    <a:pt x="132" y="212"/>
                  </a:lnTo>
                  <a:lnTo>
                    <a:pt x="134" y="210"/>
                  </a:lnTo>
                  <a:close/>
                  <a:moveTo>
                    <a:pt x="149" y="208"/>
                  </a:moveTo>
                  <a:lnTo>
                    <a:pt x="150" y="209"/>
                  </a:lnTo>
                  <a:lnTo>
                    <a:pt x="159" y="209"/>
                  </a:lnTo>
                  <a:lnTo>
                    <a:pt x="165" y="212"/>
                  </a:lnTo>
                  <a:lnTo>
                    <a:pt x="167" y="214"/>
                  </a:lnTo>
                  <a:lnTo>
                    <a:pt x="167" y="215"/>
                  </a:lnTo>
                  <a:lnTo>
                    <a:pt x="169" y="215"/>
                  </a:lnTo>
                  <a:lnTo>
                    <a:pt x="171" y="216"/>
                  </a:lnTo>
                  <a:lnTo>
                    <a:pt x="171" y="215"/>
                  </a:lnTo>
                  <a:lnTo>
                    <a:pt x="172" y="215"/>
                  </a:lnTo>
                  <a:lnTo>
                    <a:pt x="173" y="216"/>
                  </a:lnTo>
                  <a:lnTo>
                    <a:pt x="174" y="216"/>
                  </a:lnTo>
                  <a:lnTo>
                    <a:pt x="175" y="218"/>
                  </a:lnTo>
                  <a:lnTo>
                    <a:pt x="176" y="218"/>
                  </a:lnTo>
                  <a:lnTo>
                    <a:pt x="179" y="220"/>
                  </a:lnTo>
                  <a:lnTo>
                    <a:pt x="178" y="219"/>
                  </a:lnTo>
                  <a:lnTo>
                    <a:pt x="178" y="218"/>
                  </a:lnTo>
                  <a:lnTo>
                    <a:pt x="176" y="218"/>
                  </a:lnTo>
                  <a:lnTo>
                    <a:pt x="175" y="216"/>
                  </a:lnTo>
                  <a:lnTo>
                    <a:pt x="176" y="216"/>
                  </a:lnTo>
                  <a:lnTo>
                    <a:pt x="176" y="215"/>
                  </a:lnTo>
                  <a:lnTo>
                    <a:pt x="179" y="215"/>
                  </a:lnTo>
                  <a:lnTo>
                    <a:pt x="180" y="216"/>
                  </a:lnTo>
                  <a:lnTo>
                    <a:pt x="181" y="216"/>
                  </a:lnTo>
                  <a:lnTo>
                    <a:pt x="182" y="215"/>
                  </a:lnTo>
                  <a:lnTo>
                    <a:pt x="182" y="219"/>
                  </a:lnTo>
                  <a:lnTo>
                    <a:pt x="184" y="219"/>
                  </a:lnTo>
                  <a:lnTo>
                    <a:pt x="185" y="221"/>
                  </a:lnTo>
                  <a:lnTo>
                    <a:pt x="186" y="222"/>
                  </a:lnTo>
                  <a:lnTo>
                    <a:pt x="185" y="222"/>
                  </a:lnTo>
                  <a:lnTo>
                    <a:pt x="184" y="221"/>
                  </a:lnTo>
                  <a:lnTo>
                    <a:pt x="181" y="221"/>
                  </a:lnTo>
                  <a:lnTo>
                    <a:pt x="181" y="222"/>
                  </a:lnTo>
                  <a:lnTo>
                    <a:pt x="180" y="222"/>
                  </a:lnTo>
                  <a:lnTo>
                    <a:pt x="180" y="221"/>
                  </a:lnTo>
                  <a:lnTo>
                    <a:pt x="179" y="221"/>
                  </a:lnTo>
                  <a:lnTo>
                    <a:pt x="180" y="222"/>
                  </a:lnTo>
                  <a:lnTo>
                    <a:pt x="179" y="222"/>
                  </a:lnTo>
                  <a:lnTo>
                    <a:pt x="176" y="221"/>
                  </a:lnTo>
                  <a:lnTo>
                    <a:pt x="175" y="221"/>
                  </a:lnTo>
                  <a:lnTo>
                    <a:pt x="171" y="219"/>
                  </a:lnTo>
                  <a:lnTo>
                    <a:pt x="167" y="218"/>
                  </a:lnTo>
                  <a:lnTo>
                    <a:pt x="167" y="216"/>
                  </a:lnTo>
                  <a:lnTo>
                    <a:pt x="166" y="215"/>
                  </a:lnTo>
                  <a:lnTo>
                    <a:pt x="163" y="215"/>
                  </a:lnTo>
                  <a:lnTo>
                    <a:pt x="160" y="213"/>
                  </a:lnTo>
                  <a:lnTo>
                    <a:pt x="159" y="213"/>
                  </a:lnTo>
                  <a:lnTo>
                    <a:pt x="157" y="212"/>
                  </a:lnTo>
                  <a:lnTo>
                    <a:pt x="150" y="212"/>
                  </a:lnTo>
                  <a:lnTo>
                    <a:pt x="150" y="210"/>
                  </a:lnTo>
                  <a:lnTo>
                    <a:pt x="149" y="210"/>
                  </a:lnTo>
                  <a:lnTo>
                    <a:pt x="149" y="208"/>
                  </a:lnTo>
                  <a:close/>
                  <a:moveTo>
                    <a:pt x="110" y="206"/>
                  </a:moveTo>
                  <a:lnTo>
                    <a:pt x="116" y="206"/>
                  </a:lnTo>
                  <a:lnTo>
                    <a:pt x="116" y="207"/>
                  </a:lnTo>
                  <a:lnTo>
                    <a:pt x="117" y="206"/>
                  </a:lnTo>
                  <a:lnTo>
                    <a:pt x="117" y="207"/>
                  </a:lnTo>
                  <a:lnTo>
                    <a:pt x="115" y="209"/>
                  </a:lnTo>
                  <a:lnTo>
                    <a:pt x="111" y="209"/>
                  </a:lnTo>
                  <a:lnTo>
                    <a:pt x="110" y="210"/>
                  </a:lnTo>
                  <a:lnTo>
                    <a:pt x="109" y="209"/>
                  </a:lnTo>
                  <a:lnTo>
                    <a:pt x="110" y="209"/>
                  </a:lnTo>
                  <a:lnTo>
                    <a:pt x="110" y="208"/>
                  </a:lnTo>
                  <a:lnTo>
                    <a:pt x="109" y="208"/>
                  </a:lnTo>
                  <a:lnTo>
                    <a:pt x="109" y="207"/>
                  </a:lnTo>
                  <a:lnTo>
                    <a:pt x="110" y="206"/>
                  </a:lnTo>
                  <a:close/>
                  <a:moveTo>
                    <a:pt x="122" y="199"/>
                  </a:moveTo>
                  <a:lnTo>
                    <a:pt x="123" y="199"/>
                  </a:lnTo>
                  <a:lnTo>
                    <a:pt x="123" y="200"/>
                  </a:lnTo>
                  <a:lnTo>
                    <a:pt x="122" y="200"/>
                  </a:lnTo>
                  <a:lnTo>
                    <a:pt x="122" y="199"/>
                  </a:lnTo>
                  <a:close/>
                  <a:moveTo>
                    <a:pt x="131" y="197"/>
                  </a:moveTo>
                  <a:lnTo>
                    <a:pt x="134" y="197"/>
                  </a:lnTo>
                  <a:lnTo>
                    <a:pt x="134" y="199"/>
                  </a:lnTo>
                  <a:lnTo>
                    <a:pt x="135" y="199"/>
                  </a:lnTo>
                  <a:lnTo>
                    <a:pt x="135" y="200"/>
                  </a:lnTo>
                  <a:lnTo>
                    <a:pt x="136" y="201"/>
                  </a:lnTo>
                  <a:lnTo>
                    <a:pt x="143" y="201"/>
                  </a:lnTo>
                  <a:lnTo>
                    <a:pt x="144" y="202"/>
                  </a:lnTo>
                  <a:lnTo>
                    <a:pt x="155" y="202"/>
                  </a:lnTo>
                  <a:lnTo>
                    <a:pt x="156" y="203"/>
                  </a:lnTo>
                  <a:lnTo>
                    <a:pt x="135" y="203"/>
                  </a:lnTo>
                  <a:lnTo>
                    <a:pt x="130" y="202"/>
                  </a:lnTo>
                  <a:lnTo>
                    <a:pt x="126" y="201"/>
                  </a:lnTo>
                  <a:lnTo>
                    <a:pt x="125" y="201"/>
                  </a:lnTo>
                  <a:lnTo>
                    <a:pt x="124" y="200"/>
                  </a:lnTo>
                  <a:lnTo>
                    <a:pt x="124" y="199"/>
                  </a:lnTo>
                  <a:lnTo>
                    <a:pt x="129" y="199"/>
                  </a:lnTo>
                  <a:lnTo>
                    <a:pt x="129" y="200"/>
                  </a:lnTo>
                  <a:lnTo>
                    <a:pt x="130" y="200"/>
                  </a:lnTo>
                  <a:lnTo>
                    <a:pt x="130" y="199"/>
                  </a:lnTo>
                  <a:lnTo>
                    <a:pt x="131" y="199"/>
                  </a:lnTo>
                  <a:lnTo>
                    <a:pt x="131" y="197"/>
                  </a:lnTo>
                  <a:close/>
                  <a:moveTo>
                    <a:pt x="129" y="197"/>
                  </a:moveTo>
                  <a:lnTo>
                    <a:pt x="130" y="197"/>
                  </a:lnTo>
                  <a:lnTo>
                    <a:pt x="130" y="199"/>
                  </a:lnTo>
                  <a:lnTo>
                    <a:pt x="129" y="197"/>
                  </a:lnTo>
                  <a:close/>
                  <a:moveTo>
                    <a:pt x="124" y="188"/>
                  </a:moveTo>
                  <a:lnTo>
                    <a:pt x="125" y="188"/>
                  </a:lnTo>
                  <a:lnTo>
                    <a:pt x="126" y="189"/>
                  </a:lnTo>
                  <a:lnTo>
                    <a:pt x="135" y="189"/>
                  </a:lnTo>
                  <a:lnTo>
                    <a:pt x="141" y="190"/>
                  </a:lnTo>
                  <a:lnTo>
                    <a:pt x="140" y="190"/>
                  </a:lnTo>
                  <a:lnTo>
                    <a:pt x="140" y="191"/>
                  </a:lnTo>
                  <a:lnTo>
                    <a:pt x="141" y="191"/>
                  </a:lnTo>
                  <a:lnTo>
                    <a:pt x="141" y="190"/>
                  </a:lnTo>
                  <a:lnTo>
                    <a:pt x="143" y="193"/>
                  </a:lnTo>
                  <a:lnTo>
                    <a:pt x="143" y="194"/>
                  </a:lnTo>
                  <a:lnTo>
                    <a:pt x="142" y="194"/>
                  </a:lnTo>
                  <a:lnTo>
                    <a:pt x="142" y="195"/>
                  </a:lnTo>
                  <a:lnTo>
                    <a:pt x="130" y="195"/>
                  </a:lnTo>
                  <a:lnTo>
                    <a:pt x="128" y="194"/>
                  </a:lnTo>
                  <a:lnTo>
                    <a:pt x="124" y="193"/>
                  </a:lnTo>
                  <a:lnTo>
                    <a:pt x="123" y="191"/>
                  </a:lnTo>
                  <a:lnTo>
                    <a:pt x="124" y="191"/>
                  </a:lnTo>
                  <a:lnTo>
                    <a:pt x="124" y="190"/>
                  </a:lnTo>
                  <a:lnTo>
                    <a:pt x="125" y="190"/>
                  </a:lnTo>
                  <a:lnTo>
                    <a:pt x="124" y="189"/>
                  </a:lnTo>
                  <a:lnTo>
                    <a:pt x="124" y="188"/>
                  </a:lnTo>
                  <a:close/>
                  <a:moveTo>
                    <a:pt x="115" y="187"/>
                  </a:moveTo>
                  <a:lnTo>
                    <a:pt x="118" y="187"/>
                  </a:lnTo>
                  <a:lnTo>
                    <a:pt x="118" y="188"/>
                  </a:lnTo>
                  <a:lnTo>
                    <a:pt x="120" y="188"/>
                  </a:lnTo>
                  <a:lnTo>
                    <a:pt x="120" y="189"/>
                  </a:lnTo>
                  <a:lnTo>
                    <a:pt x="122" y="190"/>
                  </a:lnTo>
                  <a:lnTo>
                    <a:pt x="123" y="190"/>
                  </a:lnTo>
                  <a:lnTo>
                    <a:pt x="122" y="191"/>
                  </a:lnTo>
                  <a:lnTo>
                    <a:pt x="120" y="191"/>
                  </a:lnTo>
                  <a:lnTo>
                    <a:pt x="118" y="189"/>
                  </a:lnTo>
                  <a:lnTo>
                    <a:pt x="116" y="189"/>
                  </a:lnTo>
                  <a:lnTo>
                    <a:pt x="115" y="188"/>
                  </a:lnTo>
                  <a:lnTo>
                    <a:pt x="115" y="187"/>
                  </a:lnTo>
                  <a:close/>
                  <a:moveTo>
                    <a:pt x="117" y="181"/>
                  </a:moveTo>
                  <a:lnTo>
                    <a:pt x="119" y="182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0" y="183"/>
                  </a:lnTo>
                  <a:lnTo>
                    <a:pt x="118" y="182"/>
                  </a:lnTo>
                  <a:lnTo>
                    <a:pt x="117" y="183"/>
                  </a:lnTo>
                  <a:lnTo>
                    <a:pt x="116" y="183"/>
                  </a:lnTo>
                  <a:lnTo>
                    <a:pt x="115" y="182"/>
                  </a:lnTo>
                  <a:lnTo>
                    <a:pt x="117" y="182"/>
                  </a:lnTo>
                  <a:lnTo>
                    <a:pt x="117" y="181"/>
                  </a:lnTo>
                  <a:close/>
                  <a:moveTo>
                    <a:pt x="92" y="173"/>
                  </a:moveTo>
                  <a:lnTo>
                    <a:pt x="93" y="173"/>
                  </a:lnTo>
                  <a:lnTo>
                    <a:pt x="95" y="175"/>
                  </a:lnTo>
                  <a:lnTo>
                    <a:pt x="92" y="173"/>
                  </a:lnTo>
                  <a:close/>
                  <a:moveTo>
                    <a:pt x="89" y="171"/>
                  </a:moveTo>
                  <a:lnTo>
                    <a:pt x="91" y="171"/>
                  </a:lnTo>
                  <a:lnTo>
                    <a:pt x="92" y="172"/>
                  </a:lnTo>
                  <a:lnTo>
                    <a:pt x="92" y="173"/>
                  </a:lnTo>
                  <a:lnTo>
                    <a:pt x="89" y="172"/>
                  </a:lnTo>
                  <a:lnTo>
                    <a:pt x="89" y="171"/>
                  </a:lnTo>
                  <a:close/>
                  <a:moveTo>
                    <a:pt x="79" y="165"/>
                  </a:moveTo>
                  <a:lnTo>
                    <a:pt x="80" y="165"/>
                  </a:lnTo>
                  <a:lnTo>
                    <a:pt x="80" y="166"/>
                  </a:lnTo>
                  <a:lnTo>
                    <a:pt x="79" y="165"/>
                  </a:lnTo>
                  <a:close/>
                  <a:moveTo>
                    <a:pt x="74" y="159"/>
                  </a:moveTo>
                  <a:lnTo>
                    <a:pt x="79" y="164"/>
                  </a:lnTo>
                  <a:lnTo>
                    <a:pt x="79" y="165"/>
                  </a:lnTo>
                  <a:lnTo>
                    <a:pt x="76" y="164"/>
                  </a:lnTo>
                  <a:lnTo>
                    <a:pt x="76" y="163"/>
                  </a:lnTo>
                  <a:lnTo>
                    <a:pt x="75" y="161"/>
                  </a:lnTo>
                  <a:lnTo>
                    <a:pt x="74" y="161"/>
                  </a:lnTo>
                  <a:lnTo>
                    <a:pt x="74" y="159"/>
                  </a:lnTo>
                  <a:close/>
                  <a:moveTo>
                    <a:pt x="70" y="159"/>
                  </a:moveTo>
                  <a:lnTo>
                    <a:pt x="72" y="159"/>
                  </a:lnTo>
                  <a:lnTo>
                    <a:pt x="70" y="159"/>
                  </a:lnTo>
                  <a:close/>
                  <a:moveTo>
                    <a:pt x="69" y="158"/>
                  </a:moveTo>
                  <a:lnTo>
                    <a:pt x="70" y="158"/>
                  </a:lnTo>
                  <a:lnTo>
                    <a:pt x="70" y="159"/>
                  </a:lnTo>
                  <a:lnTo>
                    <a:pt x="69" y="158"/>
                  </a:lnTo>
                  <a:close/>
                  <a:moveTo>
                    <a:pt x="75" y="152"/>
                  </a:moveTo>
                  <a:lnTo>
                    <a:pt x="76" y="152"/>
                  </a:lnTo>
                  <a:lnTo>
                    <a:pt x="79" y="154"/>
                  </a:lnTo>
                  <a:lnTo>
                    <a:pt x="80" y="154"/>
                  </a:lnTo>
                  <a:lnTo>
                    <a:pt x="80" y="156"/>
                  </a:lnTo>
                  <a:lnTo>
                    <a:pt x="81" y="157"/>
                  </a:lnTo>
                  <a:lnTo>
                    <a:pt x="82" y="157"/>
                  </a:lnTo>
                  <a:lnTo>
                    <a:pt x="82" y="159"/>
                  </a:lnTo>
                  <a:lnTo>
                    <a:pt x="81" y="159"/>
                  </a:lnTo>
                  <a:lnTo>
                    <a:pt x="81" y="158"/>
                  </a:lnTo>
                  <a:lnTo>
                    <a:pt x="80" y="158"/>
                  </a:lnTo>
                  <a:lnTo>
                    <a:pt x="79" y="157"/>
                  </a:lnTo>
                  <a:lnTo>
                    <a:pt x="79" y="156"/>
                  </a:lnTo>
                  <a:lnTo>
                    <a:pt x="76" y="156"/>
                  </a:lnTo>
                  <a:lnTo>
                    <a:pt x="76" y="154"/>
                  </a:lnTo>
                  <a:lnTo>
                    <a:pt x="75" y="152"/>
                  </a:lnTo>
                  <a:close/>
                  <a:moveTo>
                    <a:pt x="64" y="150"/>
                  </a:moveTo>
                  <a:lnTo>
                    <a:pt x="73" y="158"/>
                  </a:lnTo>
                  <a:lnTo>
                    <a:pt x="72" y="159"/>
                  </a:lnTo>
                  <a:lnTo>
                    <a:pt x="70" y="157"/>
                  </a:lnTo>
                  <a:lnTo>
                    <a:pt x="69" y="157"/>
                  </a:lnTo>
                  <a:lnTo>
                    <a:pt x="69" y="158"/>
                  </a:lnTo>
                  <a:lnTo>
                    <a:pt x="68" y="157"/>
                  </a:lnTo>
                  <a:lnTo>
                    <a:pt x="67" y="154"/>
                  </a:lnTo>
                  <a:lnTo>
                    <a:pt x="66" y="153"/>
                  </a:lnTo>
                  <a:lnTo>
                    <a:pt x="64" y="150"/>
                  </a:lnTo>
                  <a:close/>
                  <a:moveTo>
                    <a:pt x="63" y="148"/>
                  </a:moveTo>
                  <a:lnTo>
                    <a:pt x="64" y="148"/>
                  </a:lnTo>
                  <a:lnTo>
                    <a:pt x="64" y="150"/>
                  </a:lnTo>
                  <a:lnTo>
                    <a:pt x="63" y="148"/>
                  </a:lnTo>
                  <a:close/>
                  <a:moveTo>
                    <a:pt x="67" y="144"/>
                  </a:moveTo>
                  <a:lnTo>
                    <a:pt x="73" y="148"/>
                  </a:lnTo>
                  <a:lnTo>
                    <a:pt x="74" y="150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69" y="147"/>
                  </a:lnTo>
                  <a:lnTo>
                    <a:pt x="68" y="145"/>
                  </a:lnTo>
                  <a:lnTo>
                    <a:pt x="67" y="145"/>
                  </a:lnTo>
                  <a:lnTo>
                    <a:pt x="67" y="144"/>
                  </a:lnTo>
                  <a:close/>
                  <a:moveTo>
                    <a:pt x="56" y="144"/>
                  </a:moveTo>
                  <a:lnTo>
                    <a:pt x="58" y="144"/>
                  </a:lnTo>
                  <a:lnTo>
                    <a:pt x="61" y="145"/>
                  </a:lnTo>
                  <a:lnTo>
                    <a:pt x="61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4" y="147"/>
                  </a:lnTo>
                  <a:lnTo>
                    <a:pt x="63" y="148"/>
                  </a:lnTo>
                  <a:lnTo>
                    <a:pt x="62" y="148"/>
                  </a:lnTo>
                  <a:lnTo>
                    <a:pt x="58" y="145"/>
                  </a:lnTo>
                  <a:lnTo>
                    <a:pt x="57" y="145"/>
                  </a:lnTo>
                  <a:lnTo>
                    <a:pt x="56" y="144"/>
                  </a:lnTo>
                  <a:close/>
                  <a:moveTo>
                    <a:pt x="57" y="142"/>
                  </a:moveTo>
                  <a:lnTo>
                    <a:pt x="58" y="142"/>
                  </a:lnTo>
                  <a:lnTo>
                    <a:pt x="58" y="144"/>
                  </a:lnTo>
                  <a:lnTo>
                    <a:pt x="57" y="142"/>
                  </a:lnTo>
                  <a:close/>
                  <a:moveTo>
                    <a:pt x="53" y="136"/>
                  </a:moveTo>
                  <a:lnTo>
                    <a:pt x="54" y="136"/>
                  </a:lnTo>
                  <a:lnTo>
                    <a:pt x="54" y="138"/>
                  </a:lnTo>
                  <a:lnTo>
                    <a:pt x="53" y="136"/>
                  </a:lnTo>
                  <a:close/>
                  <a:moveTo>
                    <a:pt x="54" y="135"/>
                  </a:moveTo>
                  <a:lnTo>
                    <a:pt x="55" y="136"/>
                  </a:lnTo>
                  <a:lnTo>
                    <a:pt x="54" y="136"/>
                  </a:lnTo>
                  <a:lnTo>
                    <a:pt x="54" y="135"/>
                  </a:lnTo>
                  <a:close/>
                  <a:moveTo>
                    <a:pt x="47" y="132"/>
                  </a:moveTo>
                  <a:lnTo>
                    <a:pt x="48" y="133"/>
                  </a:lnTo>
                  <a:lnTo>
                    <a:pt x="49" y="133"/>
                  </a:lnTo>
                  <a:lnTo>
                    <a:pt x="49" y="134"/>
                  </a:lnTo>
                  <a:lnTo>
                    <a:pt x="47" y="133"/>
                  </a:lnTo>
                  <a:lnTo>
                    <a:pt x="47" y="132"/>
                  </a:lnTo>
                  <a:close/>
                  <a:moveTo>
                    <a:pt x="70" y="130"/>
                  </a:moveTo>
                  <a:lnTo>
                    <a:pt x="70" y="132"/>
                  </a:lnTo>
                  <a:lnTo>
                    <a:pt x="72" y="132"/>
                  </a:lnTo>
                  <a:lnTo>
                    <a:pt x="70" y="130"/>
                  </a:lnTo>
                  <a:close/>
                  <a:moveTo>
                    <a:pt x="54" y="128"/>
                  </a:moveTo>
                  <a:lnTo>
                    <a:pt x="55" y="128"/>
                  </a:lnTo>
                  <a:lnTo>
                    <a:pt x="55" y="130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4" y="132"/>
                  </a:lnTo>
                  <a:lnTo>
                    <a:pt x="54" y="128"/>
                  </a:lnTo>
                  <a:close/>
                  <a:moveTo>
                    <a:pt x="41" y="121"/>
                  </a:moveTo>
                  <a:lnTo>
                    <a:pt x="42" y="121"/>
                  </a:lnTo>
                  <a:lnTo>
                    <a:pt x="44" y="123"/>
                  </a:lnTo>
                  <a:lnTo>
                    <a:pt x="44" y="124"/>
                  </a:lnTo>
                  <a:lnTo>
                    <a:pt x="43" y="124"/>
                  </a:lnTo>
                  <a:lnTo>
                    <a:pt x="42" y="123"/>
                  </a:lnTo>
                  <a:lnTo>
                    <a:pt x="41" y="121"/>
                  </a:lnTo>
                  <a:close/>
                  <a:moveTo>
                    <a:pt x="41" y="120"/>
                  </a:moveTo>
                  <a:lnTo>
                    <a:pt x="42" y="121"/>
                  </a:lnTo>
                  <a:lnTo>
                    <a:pt x="41" y="120"/>
                  </a:lnTo>
                  <a:close/>
                  <a:moveTo>
                    <a:pt x="32" y="114"/>
                  </a:moveTo>
                  <a:lnTo>
                    <a:pt x="32" y="116"/>
                  </a:lnTo>
                  <a:lnTo>
                    <a:pt x="31" y="116"/>
                  </a:lnTo>
                  <a:lnTo>
                    <a:pt x="31" y="115"/>
                  </a:lnTo>
                  <a:lnTo>
                    <a:pt x="32" y="114"/>
                  </a:lnTo>
                  <a:close/>
                  <a:moveTo>
                    <a:pt x="32" y="113"/>
                  </a:moveTo>
                  <a:lnTo>
                    <a:pt x="33" y="113"/>
                  </a:lnTo>
                  <a:lnTo>
                    <a:pt x="33" y="114"/>
                  </a:lnTo>
                  <a:lnTo>
                    <a:pt x="32" y="114"/>
                  </a:lnTo>
                  <a:lnTo>
                    <a:pt x="32" y="113"/>
                  </a:lnTo>
                  <a:close/>
                  <a:moveTo>
                    <a:pt x="53" y="111"/>
                  </a:moveTo>
                  <a:lnTo>
                    <a:pt x="55" y="113"/>
                  </a:lnTo>
                  <a:lnTo>
                    <a:pt x="57" y="117"/>
                  </a:lnTo>
                  <a:lnTo>
                    <a:pt x="58" y="118"/>
                  </a:lnTo>
                  <a:lnTo>
                    <a:pt x="58" y="116"/>
                  </a:lnTo>
                  <a:lnTo>
                    <a:pt x="60" y="116"/>
                  </a:lnTo>
                  <a:lnTo>
                    <a:pt x="62" y="118"/>
                  </a:lnTo>
                  <a:lnTo>
                    <a:pt x="63" y="121"/>
                  </a:lnTo>
                  <a:lnTo>
                    <a:pt x="64" y="121"/>
                  </a:lnTo>
                  <a:lnTo>
                    <a:pt x="67" y="123"/>
                  </a:lnTo>
                  <a:lnTo>
                    <a:pt x="67" y="124"/>
                  </a:lnTo>
                  <a:lnTo>
                    <a:pt x="66" y="124"/>
                  </a:lnTo>
                  <a:lnTo>
                    <a:pt x="64" y="123"/>
                  </a:lnTo>
                  <a:lnTo>
                    <a:pt x="64" y="122"/>
                  </a:lnTo>
                  <a:lnTo>
                    <a:pt x="62" y="121"/>
                  </a:lnTo>
                  <a:lnTo>
                    <a:pt x="61" y="121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2" y="122"/>
                  </a:lnTo>
                  <a:lnTo>
                    <a:pt x="66" y="127"/>
                  </a:lnTo>
                  <a:lnTo>
                    <a:pt x="67" y="128"/>
                  </a:lnTo>
                  <a:lnTo>
                    <a:pt x="68" y="128"/>
                  </a:lnTo>
                  <a:lnTo>
                    <a:pt x="67" y="128"/>
                  </a:lnTo>
                  <a:lnTo>
                    <a:pt x="67" y="127"/>
                  </a:lnTo>
                  <a:lnTo>
                    <a:pt x="66" y="126"/>
                  </a:lnTo>
                  <a:lnTo>
                    <a:pt x="66" y="124"/>
                  </a:lnTo>
                  <a:lnTo>
                    <a:pt x="67" y="126"/>
                  </a:lnTo>
                  <a:lnTo>
                    <a:pt x="72" y="129"/>
                  </a:lnTo>
                  <a:lnTo>
                    <a:pt x="72" y="130"/>
                  </a:lnTo>
                  <a:lnTo>
                    <a:pt x="73" y="130"/>
                  </a:lnTo>
                  <a:lnTo>
                    <a:pt x="74" y="132"/>
                  </a:lnTo>
                  <a:lnTo>
                    <a:pt x="74" y="133"/>
                  </a:lnTo>
                  <a:lnTo>
                    <a:pt x="73" y="132"/>
                  </a:lnTo>
                  <a:lnTo>
                    <a:pt x="73" y="134"/>
                  </a:lnTo>
                  <a:lnTo>
                    <a:pt x="72" y="134"/>
                  </a:lnTo>
                  <a:lnTo>
                    <a:pt x="70" y="133"/>
                  </a:lnTo>
                  <a:lnTo>
                    <a:pt x="69" y="133"/>
                  </a:lnTo>
                  <a:lnTo>
                    <a:pt x="72" y="134"/>
                  </a:lnTo>
                  <a:lnTo>
                    <a:pt x="72" y="135"/>
                  </a:lnTo>
                  <a:lnTo>
                    <a:pt x="70" y="135"/>
                  </a:lnTo>
                  <a:lnTo>
                    <a:pt x="69" y="134"/>
                  </a:lnTo>
                  <a:lnTo>
                    <a:pt x="68" y="134"/>
                  </a:lnTo>
                  <a:lnTo>
                    <a:pt x="68" y="130"/>
                  </a:lnTo>
                  <a:lnTo>
                    <a:pt x="69" y="129"/>
                  </a:lnTo>
                  <a:lnTo>
                    <a:pt x="66" y="129"/>
                  </a:lnTo>
                  <a:lnTo>
                    <a:pt x="64" y="127"/>
                  </a:lnTo>
                  <a:lnTo>
                    <a:pt x="62" y="126"/>
                  </a:lnTo>
                  <a:lnTo>
                    <a:pt x="62" y="124"/>
                  </a:lnTo>
                  <a:lnTo>
                    <a:pt x="60" y="123"/>
                  </a:lnTo>
                  <a:lnTo>
                    <a:pt x="61" y="123"/>
                  </a:lnTo>
                  <a:lnTo>
                    <a:pt x="60" y="122"/>
                  </a:lnTo>
                  <a:lnTo>
                    <a:pt x="58" y="120"/>
                  </a:lnTo>
                  <a:lnTo>
                    <a:pt x="54" y="114"/>
                  </a:lnTo>
                  <a:lnTo>
                    <a:pt x="53" y="113"/>
                  </a:lnTo>
                  <a:lnTo>
                    <a:pt x="53" y="111"/>
                  </a:lnTo>
                  <a:close/>
                  <a:moveTo>
                    <a:pt x="36" y="110"/>
                  </a:moveTo>
                  <a:lnTo>
                    <a:pt x="37" y="111"/>
                  </a:lnTo>
                  <a:lnTo>
                    <a:pt x="38" y="111"/>
                  </a:lnTo>
                  <a:lnTo>
                    <a:pt x="38" y="116"/>
                  </a:lnTo>
                  <a:lnTo>
                    <a:pt x="39" y="117"/>
                  </a:lnTo>
                  <a:lnTo>
                    <a:pt x="41" y="120"/>
                  </a:lnTo>
                  <a:lnTo>
                    <a:pt x="39" y="118"/>
                  </a:lnTo>
                  <a:lnTo>
                    <a:pt x="38" y="118"/>
                  </a:lnTo>
                  <a:lnTo>
                    <a:pt x="38" y="120"/>
                  </a:lnTo>
                  <a:lnTo>
                    <a:pt x="37" y="120"/>
                  </a:lnTo>
                  <a:lnTo>
                    <a:pt x="37" y="118"/>
                  </a:lnTo>
                  <a:lnTo>
                    <a:pt x="38" y="117"/>
                  </a:lnTo>
                  <a:lnTo>
                    <a:pt x="37" y="116"/>
                  </a:lnTo>
                  <a:lnTo>
                    <a:pt x="36" y="114"/>
                  </a:lnTo>
                  <a:lnTo>
                    <a:pt x="36" y="110"/>
                  </a:lnTo>
                  <a:close/>
                  <a:moveTo>
                    <a:pt x="18" y="105"/>
                  </a:moveTo>
                  <a:lnTo>
                    <a:pt x="18" y="107"/>
                  </a:lnTo>
                  <a:lnTo>
                    <a:pt x="17" y="107"/>
                  </a:lnTo>
                  <a:lnTo>
                    <a:pt x="18" y="105"/>
                  </a:lnTo>
                  <a:close/>
                  <a:moveTo>
                    <a:pt x="17" y="104"/>
                  </a:moveTo>
                  <a:lnTo>
                    <a:pt x="18" y="104"/>
                  </a:lnTo>
                  <a:lnTo>
                    <a:pt x="18" y="105"/>
                  </a:lnTo>
                  <a:lnTo>
                    <a:pt x="17" y="104"/>
                  </a:lnTo>
                  <a:close/>
                  <a:moveTo>
                    <a:pt x="53" y="102"/>
                  </a:moveTo>
                  <a:lnTo>
                    <a:pt x="54" y="103"/>
                  </a:lnTo>
                  <a:lnTo>
                    <a:pt x="53" y="104"/>
                  </a:lnTo>
                  <a:lnTo>
                    <a:pt x="54" y="104"/>
                  </a:lnTo>
                  <a:lnTo>
                    <a:pt x="55" y="107"/>
                  </a:lnTo>
                  <a:lnTo>
                    <a:pt x="56" y="107"/>
                  </a:lnTo>
                  <a:lnTo>
                    <a:pt x="57" y="109"/>
                  </a:lnTo>
                  <a:lnTo>
                    <a:pt x="57" y="111"/>
                  </a:lnTo>
                  <a:lnTo>
                    <a:pt x="53" y="107"/>
                  </a:lnTo>
                  <a:lnTo>
                    <a:pt x="53" y="108"/>
                  </a:lnTo>
                  <a:lnTo>
                    <a:pt x="51" y="108"/>
                  </a:lnTo>
                  <a:lnTo>
                    <a:pt x="49" y="105"/>
                  </a:lnTo>
                  <a:lnTo>
                    <a:pt x="53" y="105"/>
                  </a:lnTo>
                  <a:lnTo>
                    <a:pt x="51" y="104"/>
                  </a:lnTo>
                  <a:lnTo>
                    <a:pt x="51" y="103"/>
                  </a:lnTo>
                  <a:lnTo>
                    <a:pt x="53" y="103"/>
                  </a:lnTo>
                  <a:lnTo>
                    <a:pt x="53" y="102"/>
                  </a:lnTo>
                  <a:close/>
                  <a:moveTo>
                    <a:pt x="13" y="101"/>
                  </a:moveTo>
                  <a:lnTo>
                    <a:pt x="14" y="102"/>
                  </a:lnTo>
                  <a:lnTo>
                    <a:pt x="13" y="102"/>
                  </a:lnTo>
                  <a:lnTo>
                    <a:pt x="13" y="101"/>
                  </a:lnTo>
                  <a:close/>
                  <a:moveTo>
                    <a:pt x="25" y="96"/>
                  </a:moveTo>
                  <a:lnTo>
                    <a:pt x="25" y="97"/>
                  </a:lnTo>
                  <a:lnTo>
                    <a:pt x="24" y="97"/>
                  </a:lnTo>
                  <a:lnTo>
                    <a:pt x="25" y="96"/>
                  </a:lnTo>
                  <a:close/>
                  <a:moveTo>
                    <a:pt x="23" y="91"/>
                  </a:moveTo>
                  <a:lnTo>
                    <a:pt x="24" y="92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4" y="92"/>
                  </a:lnTo>
                  <a:lnTo>
                    <a:pt x="24" y="91"/>
                  </a:lnTo>
                  <a:lnTo>
                    <a:pt x="23" y="91"/>
                  </a:lnTo>
                  <a:close/>
                  <a:moveTo>
                    <a:pt x="35" y="83"/>
                  </a:moveTo>
                  <a:lnTo>
                    <a:pt x="36" y="83"/>
                  </a:lnTo>
                  <a:lnTo>
                    <a:pt x="37" y="84"/>
                  </a:lnTo>
                  <a:lnTo>
                    <a:pt x="37" y="89"/>
                  </a:lnTo>
                  <a:lnTo>
                    <a:pt x="39" y="93"/>
                  </a:lnTo>
                  <a:lnTo>
                    <a:pt x="39" y="95"/>
                  </a:lnTo>
                  <a:lnTo>
                    <a:pt x="42" y="95"/>
                  </a:lnTo>
                  <a:lnTo>
                    <a:pt x="42" y="96"/>
                  </a:lnTo>
                  <a:lnTo>
                    <a:pt x="41" y="97"/>
                  </a:lnTo>
                  <a:lnTo>
                    <a:pt x="41" y="102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1" y="105"/>
                  </a:lnTo>
                  <a:lnTo>
                    <a:pt x="41" y="107"/>
                  </a:lnTo>
                  <a:lnTo>
                    <a:pt x="42" y="107"/>
                  </a:lnTo>
                  <a:lnTo>
                    <a:pt x="42" y="111"/>
                  </a:lnTo>
                  <a:lnTo>
                    <a:pt x="43" y="113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39" y="114"/>
                  </a:lnTo>
                  <a:lnTo>
                    <a:pt x="38" y="111"/>
                  </a:lnTo>
                  <a:lnTo>
                    <a:pt x="38" y="108"/>
                  </a:lnTo>
                  <a:lnTo>
                    <a:pt x="37" y="108"/>
                  </a:lnTo>
                  <a:lnTo>
                    <a:pt x="37" y="104"/>
                  </a:lnTo>
                  <a:lnTo>
                    <a:pt x="36" y="104"/>
                  </a:lnTo>
                  <a:lnTo>
                    <a:pt x="36" y="103"/>
                  </a:lnTo>
                  <a:lnTo>
                    <a:pt x="35" y="99"/>
                  </a:lnTo>
                  <a:lnTo>
                    <a:pt x="33" y="99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3" y="97"/>
                  </a:lnTo>
                  <a:lnTo>
                    <a:pt x="36" y="97"/>
                  </a:lnTo>
                  <a:lnTo>
                    <a:pt x="36" y="98"/>
                  </a:lnTo>
                  <a:lnTo>
                    <a:pt x="37" y="99"/>
                  </a:lnTo>
                  <a:lnTo>
                    <a:pt x="38" y="99"/>
                  </a:lnTo>
                  <a:lnTo>
                    <a:pt x="38" y="97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7" y="95"/>
                  </a:lnTo>
                  <a:lnTo>
                    <a:pt x="36" y="91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3" y="85"/>
                  </a:lnTo>
                  <a:lnTo>
                    <a:pt x="35" y="84"/>
                  </a:lnTo>
                  <a:lnTo>
                    <a:pt x="35" y="83"/>
                  </a:lnTo>
                  <a:close/>
                  <a:moveTo>
                    <a:pt x="44" y="79"/>
                  </a:moveTo>
                  <a:lnTo>
                    <a:pt x="47" y="79"/>
                  </a:lnTo>
                  <a:lnTo>
                    <a:pt x="47" y="80"/>
                  </a:lnTo>
                  <a:lnTo>
                    <a:pt x="48" y="81"/>
                  </a:lnTo>
                  <a:lnTo>
                    <a:pt x="48" y="83"/>
                  </a:lnTo>
                  <a:lnTo>
                    <a:pt x="47" y="84"/>
                  </a:lnTo>
                  <a:lnTo>
                    <a:pt x="50" y="84"/>
                  </a:lnTo>
                  <a:lnTo>
                    <a:pt x="50" y="85"/>
                  </a:lnTo>
                  <a:lnTo>
                    <a:pt x="49" y="87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3" y="91"/>
                  </a:lnTo>
                  <a:lnTo>
                    <a:pt x="56" y="95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4" y="95"/>
                  </a:lnTo>
                  <a:lnTo>
                    <a:pt x="54" y="97"/>
                  </a:lnTo>
                  <a:lnTo>
                    <a:pt x="51" y="97"/>
                  </a:lnTo>
                  <a:lnTo>
                    <a:pt x="49" y="96"/>
                  </a:lnTo>
                  <a:lnTo>
                    <a:pt x="48" y="95"/>
                  </a:lnTo>
                  <a:lnTo>
                    <a:pt x="48" y="91"/>
                  </a:lnTo>
                  <a:lnTo>
                    <a:pt x="47" y="91"/>
                  </a:lnTo>
                  <a:lnTo>
                    <a:pt x="48" y="92"/>
                  </a:lnTo>
                  <a:lnTo>
                    <a:pt x="47" y="92"/>
                  </a:lnTo>
                  <a:lnTo>
                    <a:pt x="43" y="91"/>
                  </a:lnTo>
                  <a:lnTo>
                    <a:pt x="42" y="91"/>
                  </a:lnTo>
                  <a:lnTo>
                    <a:pt x="39" y="89"/>
                  </a:lnTo>
                  <a:lnTo>
                    <a:pt x="39" y="87"/>
                  </a:lnTo>
                  <a:lnTo>
                    <a:pt x="42" y="87"/>
                  </a:lnTo>
                  <a:lnTo>
                    <a:pt x="42" y="86"/>
                  </a:lnTo>
                  <a:lnTo>
                    <a:pt x="43" y="86"/>
                  </a:lnTo>
                  <a:lnTo>
                    <a:pt x="44" y="85"/>
                  </a:lnTo>
                  <a:lnTo>
                    <a:pt x="44" y="81"/>
                  </a:lnTo>
                  <a:lnTo>
                    <a:pt x="45" y="80"/>
                  </a:lnTo>
                  <a:lnTo>
                    <a:pt x="44" y="80"/>
                  </a:lnTo>
                  <a:lnTo>
                    <a:pt x="44" y="79"/>
                  </a:lnTo>
                  <a:close/>
                  <a:moveTo>
                    <a:pt x="228" y="37"/>
                  </a:moveTo>
                  <a:lnTo>
                    <a:pt x="229" y="37"/>
                  </a:lnTo>
                  <a:lnTo>
                    <a:pt x="229" y="38"/>
                  </a:lnTo>
                  <a:lnTo>
                    <a:pt x="228" y="38"/>
                  </a:lnTo>
                  <a:lnTo>
                    <a:pt x="228" y="37"/>
                  </a:lnTo>
                  <a:close/>
                  <a:moveTo>
                    <a:pt x="120" y="0"/>
                  </a:moveTo>
                  <a:lnTo>
                    <a:pt x="124" y="0"/>
                  </a:lnTo>
                  <a:lnTo>
                    <a:pt x="124" y="1"/>
                  </a:lnTo>
                  <a:lnTo>
                    <a:pt x="126" y="1"/>
                  </a:lnTo>
                  <a:lnTo>
                    <a:pt x="128" y="3"/>
                  </a:lnTo>
                  <a:lnTo>
                    <a:pt x="130" y="4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5" y="6"/>
                  </a:lnTo>
                  <a:lnTo>
                    <a:pt x="135" y="7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8" y="10"/>
                  </a:lnTo>
                  <a:lnTo>
                    <a:pt x="142" y="10"/>
                  </a:lnTo>
                  <a:lnTo>
                    <a:pt x="142" y="11"/>
                  </a:lnTo>
                  <a:lnTo>
                    <a:pt x="143" y="12"/>
                  </a:lnTo>
                  <a:lnTo>
                    <a:pt x="143" y="16"/>
                  </a:lnTo>
                  <a:lnTo>
                    <a:pt x="144" y="16"/>
                  </a:lnTo>
                  <a:lnTo>
                    <a:pt x="147" y="21"/>
                  </a:lnTo>
                  <a:lnTo>
                    <a:pt x="149" y="23"/>
                  </a:lnTo>
                  <a:lnTo>
                    <a:pt x="150" y="23"/>
                  </a:lnTo>
                  <a:lnTo>
                    <a:pt x="150" y="24"/>
                  </a:lnTo>
                  <a:lnTo>
                    <a:pt x="153" y="25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60" y="31"/>
                  </a:lnTo>
                  <a:lnTo>
                    <a:pt x="160" y="32"/>
                  </a:lnTo>
                  <a:lnTo>
                    <a:pt x="161" y="32"/>
                  </a:lnTo>
                  <a:lnTo>
                    <a:pt x="161" y="35"/>
                  </a:lnTo>
                  <a:lnTo>
                    <a:pt x="162" y="35"/>
                  </a:lnTo>
                  <a:lnTo>
                    <a:pt x="162" y="36"/>
                  </a:lnTo>
                  <a:lnTo>
                    <a:pt x="165" y="36"/>
                  </a:lnTo>
                  <a:lnTo>
                    <a:pt x="166" y="37"/>
                  </a:lnTo>
                  <a:lnTo>
                    <a:pt x="166" y="36"/>
                  </a:lnTo>
                  <a:lnTo>
                    <a:pt x="172" y="36"/>
                  </a:lnTo>
                  <a:lnTo>
                    <a:pt x="175" y="40"/>
                  </a:lnTo>
                  <a:lnTo>
                    <a:pt x="175" y="43"/>
                  </a:lnTo>
                  <a:lnTo>
                    <a:pt x="178" y="43"/>
                  </a:lnTo>
                  <a:lnTo>
                    <a:pt x="182" y="44"/>
                  </a:lnTo>
                  <a:lnTo>
                    <a:pt x="185" y="47"/>
                  </a:lnTo>
                  <a:lnTo>
                    <a:pt x="185" y="46"/>
                  </a:lnTo>
                  <a:lnTo>
                    <a:pt x="190" y="46"/>
                  </a:lnTo>
                  <a:lnTo>
                    <a:pt x="193" y="47"/>
                  </a:lnTo>
                  <a:lnTo>
                    <a:pt x="200" y="47"/>
                  </a:lnTo>
                  <a:lnTo>
                    <a:pt x="202" y="48"/>
                  </a:lnTo>
                  <a:lnTo>
                    <a:pt x="206" y="48"/>
                  </a:lnTo>
                  <a:lnTo>
                    <a:pt x="206" y="49"/>
                  </a:lnTo>
                  <a:lnTo>
                    <a:pt x="207" y="49"/>
                  </a:lnTo>
                  <a:lnTo>
                    <a:pt x="211" y="46"/>
                  </a:lnTo>
                  <a:lnTo>
                    <a:pt x="211" y="47"/>
                  </a:lnTo>
                  <a:lnTo>
                    <a:pt x="212" y="46"/>
                  </a:lnTo>
                  <a:lnTo>
                    <a:pt x="215" y="44"/>
                  </a:lnTo>
                  <a:lnTo>
                    <a:pt x="215" y="43"/>
                  </a:lnTo>
                  <a:lnTo>
                    <a:pt x="217" y="41"/>
                  </a:lnTo>
                  <a:lnTo>
                    <a:pt x="217" y="40"/>
                  </a:lnTo>
                  <a:lnTo>
                    <a:pt x="218" y="38"/>
                  </a:lnTo>
                  <a:lnTo>
                    <a:pt x="219" y="38"/>
                  </a:lnTo>
                  <a:lnTo>
                    <a:pt x="221" y="40"/>
                  </a:lnTo>
                  <a:lnTo>
                    <a:pt x="223" y="41"/>
                  </a:lnTo>
                  <a:lnTo>
                    <a:pt x="223" y="40"/>
                  </a:lnTo>
                  <a:lnTo>
                    <a:pt x="224" y="40"/>
                  </a:lnTo>
                  <a:lnTo>
                    <a:pt x="224" y="38"/>
                  </a:lnTo>
                  <a:lnTo>
                    <a:pt x="228" y="38"/>
                  </a:lnTo>
                  <a:lnTo>
                    <a:pt x="228" y="41"/>
                  </a:lnTo>
                  <a:lnTo>
                    <a:pt x="229" y="41"/>
                  </a:lnTo>
                  <a:lnTo>
                    <a:pt x="228" y="42"/>
                  </a:lnTo>
                  <a:lnTo>
                    <a:pt x="227" y="42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29" y="52"/>
                  </a:lnTo>
                  <a:lnTo>
                    <a:pt x="230" y="52"/>
                  </a:lnTo>
                  <a:lnTo>
                    <a:pt x="231" y="53"/>
                  </a:lnTo>
                  <a:lnTo>
                    <a:pt x="231" y="54"/>
                  </a:lnTo>
                  <a:lnTo>
                    <a:pt x="229" y="56"/>
                  </a:lnTo>
                  <a:lnTo>
                    <a:pt x="229" y="60"/>
                  </a:lnTo>
                  <a:lnTo>
                    <a:pt x="230" y="61"/>
                  </a:lnTo>
                  <a:lnTo>
                    <a:pt x="231" y="61"/>
                  </a:lnTo>
                  <a:lnTo>
                    <a:pt x="231" y="60"/>
                  </a:lnTo>
                  <a:lnTo>
                    <a:pt x="234" y="60"/>
                  </a:lnTo>
                  <a:lnTo>
                    <a:pt x="234" y="61"/>
                  </a:lnTo>
                  <a:lnTo>
                    <a:pt x="236" y="61"/>
                  </a:lnTo>
                  <a:lnTo>
                    <a:pt x="236" y="62"/>
                  </a:lnTo>
                  <a:lnTo>
                    <a:pt x="237" y="62"/>
                  </a:lnTo>
                  <a:lnTo>
                    <a:pt x="236" y="64"/>
                  </a:lnTo>
                  <a:lnTo>
                    <a:pt x="233" y="64"/>
                  </a:lnTo>
                  <a:lnTo>
                    <a:pt x="233" y="67"/>
                  </a:lnTo>
                  <a:lnTo>
                    <a:pt x="234" y="67"/>
                  </a:lnTo>
                  <a:lnTo>
                    <a:pt x="234" y="68"/>
                  </a:lnTo>
                  <a:lnTo>
                    <a:pt x="231" y="70"/>
                  </a:lnTo>
                  <a:lnTo>
                    <a:pt x="233" y="71"/>
                  </a:lnTo>
                  <a:lnTo>
                    <a:pt x="233" y="72"/>
                  </a:lnTo>
                  <a:lnTo>
                    <a:pt x="236" y="72"/>
                  </a:lnTo>
                  <a:lnTo>
                    <a:pt x="236" y="74"/>
                  </a:lnTo>
                  <a:lnTo>
                    <a:pt x="237" y="74"/>
                  </a:lnTo>
                  <a:lnTo>
                    <a:pt x="237" y="75"/>
                  </a:lnTo>
                  <a:lnTo>
                    <a:pt x="240" y="77"/>
                  </a:lnTo>
                  <a:lnTo>
                    <a:pt x="248" y="79"/>
                  </a:lnTo>
                  <a:lnTo>
                    <a:pt x="248" y="80"/>
                  </a:lnTo>
                  <a:lnTo>
                    <a:pt x="249" y="80"/>
                  </a:lnTo>
                  <a:lnTo>
                    <a:pt x="249" y="84"/>
                  </a:lnTo>
                  <a:lnTo>
                    <a:pt x="246" y="84"/>
                  </a:lnTo>
                  <a:lnTo>
                    <a:pt x="244" y="83"/>
                  </a:lnTo>
                  <a:lnTo>
                    <a:pt x="244" y="84"/>
                  </a:lnTo>
                  <a:lnTo>
                    <a:pt x="241" y="84"/>
                  </a:lnTo>
                  <a:lnTo>
                    <a:pt x="240" y="83"/>
                  </a:lnTo>
                  <a:lnTo>
                    <a:pt x="240" y="81"/>
                  </a:lnTo>
                  <a:lnTo>
                    <a:pt x="237" y="81"/>
                  </a:lnTo>
                  <a:lnTo>
                    <a:pt x="238" y="83"/>
                  </a:lnTo>
                  <a:lnTo>
                    <a:pt x="238" y="85"/>
                  </a:lnTo>
                  <a:lnTo>
                    <a:pt x="235" y="85"/>
                  </a:lnTo>
                  <a:lnTo>
                    <a:pt x="235" y="86"/>
                  </a:lnTo>
                  <a:lnTo>
                    <a:pt x="236" y="87"/>
                  </a:lnTo>
                  <a:lnTo>
                    <a:pt x="236" y="95"/>
                  </a:lnTo>
                  <a:lnTo>
                    <a:pt x="237" y="96"/>
                  </a:lnTo>
                  <a:lnTo>
                    <a:pt x="237" y="95"/>
                  </a:lnTo>
                  <a:lnTo>
                    <a:pt x="238" y="96"/>
                  </a:lnTo>
                  <a:lnTo>
                    <a:pt x="235" y="99"/>
                  </a:lnTo>
                  <a:lnTo>
                    <a:pt x="234" y="98"/>
                  </a:lnTo>
                  <a:lnTo>
                    <a:pt x="233" y="98"/>
                  </a:lnTo>
                  <a:lnTo>
                    <a:pt x="233" y="99"/>
                  </a:lnTo>
                  <a:lnTo>
                    <a:pt x="234" y="102"/>
                  </a:lnTo>
                  <a:lnTo>
                    <a:pt x="227" y="102"/>
                  </a:lnTo>
                  <a:lnTo>
                    <a:pt x="223" y="98"/>
                  </a:lnTo>
                  <a:lnTo>
                    <a:pt x="223" y="96"/>
                  </a:lnTo>
                  <a:lnTo>
                    <a:pt x="224" y="96"/>
                  </a:lnTo>
                  <a:lnTo>
                    <a:pt x="224" y="93"/>
                  </a:lnTo>
                  <a:lnTo>
                    <a:pt x="223" y="93"/>
                  </a:lnTo>
                  <a:lnTo>
                    <a:pt x="222" y="92"/>
                  </a:lnTo>
                  <a:lnTo>
                    <a:pt x="221" y="92"/>
                  </a:lnTo>
                  <a:lnTo>
                    <a:pt x="219" y="89"/>
                  </a:lnTo>
                  <a:lnTo>
                    <a:pt x="218" y="89"/>
                  </a:lnTo>
                  <a:lnTo>
                    <a:pt x="218" y="90"/>
                  </a:lnTo>
                  <a:lnTo>
                    <a:pt x="217" y="90"/>
                  </a:lnTo>
                  <a:lnTo>
                    <a:pt x="217" y="87"/>
                  </a:lnTo>
                  <a:lnTo>
                    <a:pt x="213" y="87"/>
                  </a:lnTo>
                  <a:lnTo>
                    <a:pt x="213" y="90"/>
                  </a:lnTo>
                  <a:lnTo>
                    <a:pt x="211" y="90"/>
                  </a:lnTo>
                  <a:lnTo>
                    <a:pt x="207" y="86"/>
                  </a:lnTo>
                  <a:lnTo>
                    <a:pt x="204" y="86"/>
                  </a:lnTo>
                  <a:lnTo>
                    <a:pt x="202" y="85"/>
                  </a:lnTo>
                  <a:lnTo>
                    <a:pt x="200" y="84"/>
                  </a:lnTo>
                  <a:lnTo>
                    <a:pt x="199" y="84"/>
                  </a:lnTo>
                  <a:lnTo>
                    <a:pt x="199" y="86"/>
                  </a:lnTo>
                  <a:lnTo>
                    <a:pt x="198" y="87"/>
                  </a:lnTo>
                  <a:lnTo>
                    <a:pt x="194" y="87"/>
                  </a:lnTo>
                  <a:lnTo>
                    <a:pt x="192" y="85"/>
                  </a:lnTo>
                  <a:lnTo>
                    <a:pt x="190" y="85"/>
                  </a:lnTo>
                  <a:lnTo>
                    <a:pt x="187" y="87"/>
                  </a:lnTo>
                  <a:lnTo>
                    <a:pt x="187" y="89"/>
                  </a:lnTo>
                  <a:lnTo>
                    <a:pt x="185" y="89"/>
                  </a:lnTo>
                  <a:lnTo>
                    <a:pt x="184" y="90"/>
                  </a:lnTo>
                  <a:lnTo>
                    <a:pt x="182" y="90"/>
                  </a:lnTo>
                  <a:lnTo>
                    <a:pt x="181" y="89"/>
                  </a:lnTo>
                  <a:lnTo>
                    <a:pt x="179" y="85"/>
                  </a:lnTo>
                  <a:lnTo>
                    <a:pt x="179" y="84"/>
                  </a:lnTo>
                  <a:lnTo>
                    <a:pt x="175" y="84"/>
                  </a:lnTo>
                  <a:lnTo>
                    <a:pt x="173" y="86"/>
                  </a:lnTo>
                  <a:lnTo>
                    <a:pt x="168" y="86"/>
                  </a:lnTo>
                  <a:lnTo>
                    <a:pt x="169" y="85"/>
                  </a:lnTo>
                  <a:lnTo>
                    <a:pt x="163" y="85"/>
                  </a:lnTo>
                  <a:lnTo>
                    <a:pt x="161" y="83"/>
                  </a:lnTo>
                  <a:lnTo>
                    <a:pt x="160" y="83"/>
                  </a:lnTo>
                  <a:lnTo>
                    <a:pt x="159" y="84"/>
                  </a:lnTo>
                  <a:lnTo>
                    <a:pt x="156" y="84"/>
                  </a:lnTo>
                  <a:lnTo>
                    <a:pt x="156" y="85"/>
                  </a:lnTo>
                  <a:lnTo>
                    <a:pt x="154" y="84"/>
                  </a:lnTo>
                  <a:lnTo>
                    <a:pt x="153" y="83"/>
                  </a:lnTo>
                  <a:lnTo>
                    <a:pt x="150" y="81"/>
                  </a:lnTo>
                  <a:lnTo>
                    <a:pt x="150" y="80"/>
                  </a:lnTo>
                  <a:lnTo>
                    <a:pt x="149" y="80"/>
                  </a:lnTo>
                  <a:lnTo>
                    <a:pt x="149" y="79"/>
                  </a:lnTo>
                  <a:lnTo>
                    <a:pt x="145" y="79"/>
                  </a:lnTo>
                  <a:lnTo>
                    <a:pt x="145" y="77"/>
                  </a:lnTo>
                  <a:lnTo>
                    <a:pt x="144" y="78"/>
                  </a:lnTo>
                  <a:lnTo>
                    <a:pt x="143" y="78"/>
                  </a:lnTo>
                  <a:lnTo>
                    <a:pt x="143" y="79"/>
                  </a:lnTo>
                  <a:lnTo>
                    <a:pt x="142" y="79"/>
                  </a:lnTo>
                  <a:lnTo>
                    <a:pt x="142" y="80"/>
                  </a:lnTo>
                  <a:lnTo>
                    <a:pt x="141" y="80"/>
                  </a:lnTo>
                  <a:lnTo>
                    <a:pt x="141" y="83"/>
                  </a:lnTo>
                  <a:lnTo>
                    <a:pt x="140" y="83"/>
                  </a:lnTo>
                  <a:lnTo>
                    <a:pt x="131" y="80"/>
                  </a:lnTo>
                  <a:lnTo>
                    <a:pt x="129" y="80"/>
                  </a:lnTo>
                  <a:lnTo>
                    <a:pt x="126" y="81"/>
                  </a:lnTo>
                  <a:lnTo>
                    <a:pt x="125" y="85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3" y="86"/>
                  </a:lnTo>
                  <a:lnTo>
                    <a:pt x="122" y="87"/>
                  </a:lnTo>
                  <a:lnTo>
                    <a:pt x="122" y="89"/>
                  </a:lnTo>
                  <a:lnTo>
                    <a:pt x="120" y="91"/>
                  </a:lnTo>
                  <a:lnTo>
                    <a:pt x="120" y="93"/>
                  </a:lnTo>
                  <a:lnTo>
                    <a:pt x="118" y="93"/>
                  </a:lnTo>
                  <a:lnTo>
                    <a:pt x="116" y="92"/>
                  </a:lnTo>
                  <a:lnTo>
                    <a:pt x="111" y="87"/>
                  </a:lnTo>
                  <a:lnTo>
                    <a:pt x="111" y="86"/>
                  </a:lnTo>
                  <a:lnTo>
                    <a:pt x="110" y="84"/>
                  </a:lnTo>
                  <a:lnTo>
                    <a:pt x="109" y="84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7" y="80"/>
                  </a:lnTo>
                  <a:lnTo>
                    <a:pt x="99" y="80"/>
                  </a:lnTo>
                  <a:lnTo>
                    <a:pt x="97" y="83"/>
                  </a:lnTo>
                  <a:lnTo>
                    <a:pt x="97" y="89"/>
                  </a:lnTo>
                  <a:lnTo>
                    <a:pt x="95" y="91"/>
                  </a:lnTo>
                  <a:lnTo>
                    <a:pt x="95" y="92"/>
                  </a:lnTo>
                  <a:lnTo>
                    <a:pt x="97" y="93"/>
                  </a:lnTo>
                  <a:lnTo>
                    <a:pt x="95" y="95"/>
                  </a:lnTo>
                  <a:lnTo>
                    <a:pt x="95" y="97"/>
                  </a:lnTo>
                  <a:lnTo>
                    <a:pt x="94" y="97"/>
                  </a:lnTo>
                  <a:lnTo>
                    <a:pt x="94" y="99"/>
                  </a:lnTo>
                  <a:lnTo>
                    <a:pt x="95" y="101"/>
                  </a:lnTo>
                  <a:lnTo>
                    <a:pt x="95" y="102"/>
                  </a:lnTo>
                  <a:lnTo>
                    <a:pt x="97" y="103"/>
                  </a:lnTo>
                  <a:lnTo>
                    <a:pt x="97" y="104"/>
                  </a:lnTo>
                  <a:lnTo>
                    <a:pt x="94" y="104"/>
                  </a:lnTo>
                  <a:lnTo>
                    <a:pt x="94" y="108"/>
                  </a:lnTo>
                  <a:lnTo>
                    <a:pt x="98" y="111"/>
                  </a:lnTo>
                  <a:lnTo>
                    <a:pt x="100" y="111"/>
                  </a:lnTo>
                  <a:lnTo>
                    <a:pt x="100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3" y="111"/>
                  </a:lnTo>
                  <a:lnTo>
                    <a:pt x="104" y="113"/>
                  </a:lnTo>
                  <a:lnTo>
                    <a:pt x="104" y="114"/>
                  </a:lnTo>
                  <a:lnTo>
                    <a:pt x="105" y="115"/>
                  </a:lnTo>
                  <a:lnTo>
                    <a:pt x="106" y="115"/>
                  </a:lnTo>
                  <a:lnTo>
                    <a:pt x="107" y="116"/>
                  </a:lnTo>
                  <a:lnTo>
                    <a:pt x="107" y="118"/>
                  </a:lnTo>
                  <a:lnTo>
                    <a:pt x="106" y="120"/>
                  </a:lnTo>
                  <a:lnTo>
                    <a:pt x="106" y="121"/>
                  </a:lnTo>
                  <a:lnTo>
                    <a:pt x="107" y="122"/>
                  </a:lnTo>
                  <a:lnTo>
                    <a:pt x="109" y="122"/>
                  </a:lnTo>
                  <a:lnTo>
                    <a:pt x="110" y="121"/>
                  </a:lnTo>
                  <a:lnTo>
                    <a:pt x="111" y="121"/>
                  </a:lnTo>
                  <a:lnTo>
                    <a:pt x="111" y="124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3" y="129"/>
                  </a:lnTo>
                  <a:lnTo>
                    <a:pt x="112" y="129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5" y="134"/>
                  </a:lnTo>
                  <a:lnTo>
                    <a:pt x="113" y="135"/>
                  </a:lnTo>
                  <a:lnTo>
                    <a:pt x="113" y="136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8" y="144"/>
                  </a:lnTo>
                  <a:lnTo>
                    <a:pt x="118" y="145"/>
                  </a:lnTo>
                  <a:lnTo>
                    <a:pt x="119" y="147"/>
                  </a:lnTo>
                  <a:lnTo>
                    <a:pt x="120" y="148"/>
                  </a:lnTo>
                  <a:lnTo>
                    <a:pt x="122" y="148"/>
                  </a:lnTo>
                  <a:lnTo>
                    <a:pt x="122" y="150"/>
                  </a:lnTo>
                  <a:lnTo>
                    <a:pt x="124" y="150"/>
                  </a:lnTo>
                  <a:lnTo>
                    <a:pt x="124" y="152"/>
                  </a:lnTo>
                  <a:lnTo>
                    <a:pt x="126" y="152"/>
                  </a:lnTo>
                  <a:lnTo>
                    <a:pt x="129" y="154"/>
                  </a:lnTo>
                  <a:lnTo>
                    <a:pt x="130" y="157"/>
                  </a:lnTo>
                  <a:lnTo>
                    <a:pt x="131" y="158"/>
                  </a:lnTo>
                  <a:lnTo>
                    <a:pt x="132" y="160"/>
                  </a:lnTo>
                  <a:lnTo>
                    <a:pt x="135" y="161"/>
                  </a:lnTo>
                  <a:lnTo>
                    <a:pt x="135" y="164"/>
                  </a:lnTo>
                  <a:lnTo>
                    <a:pt x="136" y="165"/>
                  </a:lnTo>
                  <a:lnTo>
                    <a:pt x="136" y="166"/>
                  </a:lnTo>
                  <a:lnTo>
                    <a:pt x="141" y="170"/>
                  </a:lnTo>
                  <a:lnTo>
                    <a:pt x="148" y="177"/>
                  </a:lnTo>
                  <a:lnTo>
                    <a:pt x="149" y="179"/>
                  </a:lnTo>
                  <a:lnTo>
                    <a:pt x="150" y="181"/>
                  </a:lnTo>
                  <a:lnTo>
                    <a:pt x="151" y="181"/>
                  </a:lnTo>
                  <a:lnTo>
                    <a:pt x="154" y="182"/>
                  </a:lnTo>
                  <a:lnTo>
                    <a:pt x="159" y="183"/>
                  </a:lnTo>
                  <a:lnTo>
                    <a:pt x="160" y="184"/>
                  </a:lnTo>
                  <a:lnTo>
                    <a:pt x="160" y="190"/>
                  </a:lnTo>
                  <a:lnTo>
                    <a:pt x="161" y="193"/>
                  </a:lnTo>
                  <a:lnTo>
                    <a:pt x="162" y="196"/>
                  </a:lnTo>
                  <a:lnTo>
                    <a:pt x="163" y="197"/>
                  </a:lnTo>
                  <a:lnTo>
                    <a:pt x="165" y="197"/>
                  </a:lnTo>
                  <a:lnTo>
                    <a:pt x="165" y="199"/>
                  </a:lnTo>
                  <a:lnTo>
                    <a:pt x="166" y="199"/>
                  </a:lnTo>
                  <a:lnTo>
                    <a:pt x="166" y="201"/>
                  </a:lnTo>
                  <a:lnTo>
                    <a:pt x="167" y="202"/>
                  </a:lnTo>
                  <a:lnTo>
                    <a:pt x="173" y="206"/>
                  </a:lnTo>
                  <a:lnTo>
                    <a:pt x="173" y="207"/>
                  </a:lnTo>
                  <a:lnTo>
                    <a:pt x="176" y="210"/>
                  </a:lnTo>
                  <a:lnTo>
                    <a:pt x="176" y="213"/>
                  </a:lnTo>
                  <a:lnTo>
                    <a:pt x="175" y="214"/>
                  </a:lnTo>
                  <a:lnTo>
                    <a:pt x="173" y="214"/>
                  </a:lnTo>
                  <a:lnTo>
                    <a:pt x="172" y="213"/>
                  </a:lnTo>
                  <a:lnTo>
                    <a:pt x="171" y="213"/>
                  </a:lnTo>
                  <a:lnTo>
                    <a:pt x="168" y="210"/>
                  </a:lnTo>
                  <a:lnTo>
                    <a:pt x="168" y="209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8" y="209"/>
                  </a:lnTo>
                  <a:lnTo>
                    <a:pt x="167" y="209"/>
                  </a:lnTo>
                  <a:lnTo>
                    <a:pt x="167" y="208"/>
                  </a:lnTo>
                  <a:lnTo>
                    <a:pt x="166" y="207"/>
                  </a:lnTo>
                  <a:lnTo>
                    <a:pt x="166" y="208"/>
                  </a:lnTo>
                  <a:lnTo>
                    <a:pt x="163" y="207"/>
                  </a:lnTo>
                  <a:lnTo>
                    <a:pt x="161" y="203"/>
                  </a:lnTo>
                  <a:lnTo>
                    <a:pt x="155" y="200"/>
                  </a:lnTo>
                  <a:lnTo>
                    <a:pt x="154" y="199"/>
                  </a:lnTo>
                  <a:lnTo>
                    <a:pt x="153" y="199"/>
                  </a:lnTo>
                  <a:lnTo>
                    <a:pt x="153" y="197"/>
                  </a:lnTo>
                  <a:lnTo>
                    <a:pt x="151" y="197"/>
                  </a:lnTo>
                  <a:lnTo>
                    <a:pt x="151" y="196"/>
                  </a:lnTo>
                  <a:lnTo>
                    <a:pt x="150" y="196"/>
                  </a:lnTo>
                  <a:lnTo>
                    <a:pt x="150" y="195"/>
                  </a:lnTo>
                  <a:lnTo>
                    <a:pt x="149" y="194"/>
                  </a:lnTo>
                  <a:lnTo>
                    <a:pt x="145" y="189"/>
                  </a:lnTo>
                  <a:lnTo>
                    <a:pt x="144" y="188"/>
                  </a:lnTo>
                  <a:lnTo>
                    <a:pt x="143" y="188"/>
                  </a:lnTo>
                  <a:lnTo>
                    <a:pt x="143" y="187"/>
                  </a:lnTo>
                  <a:lnTo>
                    <a:pt x="137" y="187"/>
                  </a:lnTo>
                  <a:lnTo>
                    <a:pt x="132" y="184"/>
                  </a:lnTo>
                  <a:lnTo>
                    <a:pt x="129" y="182"/>
                  </a:lnTo>
                  <a:lnTo>
                    <a:pt x="129" y="181"/>
                  </a:lnTo>
                  <a:lnTo>
                    <a:pt x="128" y="181"/>
                  </a:lnTo>
                  <a:lnTo>
                    <a:pt x="128" y="182"/>
                  </a:lnTo>
                  <a:lnTo>
                    <a:pt x="125" y="181"/>
                  </a:lnTo>
                  <a:lnTo>
                    <a:pt x="124" y="181"/>
                  </a:lnTo>
                  <a:lnTo>
                    <a:pt x="125" y="179"/>
                  </a:lnTo>
                  <a:lnTo>
                    <a:pt x="124" y="178"/>
                  </a:lnTo>
                  <a:lnTo>
                    <a:pt x="120" y="178"/>
                  </a:lnTo>
                  <a:lnTo>
                    <a:pt x="119" y="179"/>
                  </a:lnTo>
                  <a:lnTo>
                    <a:pt x="118" y="179"/>
                  </a:lnTo>
                  <a:lnTo>
                    <a:pt x="116" y="181"/>
                  </a:lnTo>
                  <a:lnTo>
                    <a:pt x="112" y="181"/>
                  </a:lnTo>
                  <a:lnTo>
                    <a:pt x="113" y="182"/>
                  </a:lnTo>
                  <a:lnTo>
                    <a:pt x="111" y="182"/>
                  </a:lnTo>
                  <a:lnTo>
                    <a:pt x="111" y="183"/>
                  </a:lnTo>
                  <a:lnTo>
                    <a:pt x="110" y="183"/>
                  </a:lnTo>
                  <a:lnTo>
                    <a:pt x="109" y="182"/>
                  </a:lnTo>
                  <a:lnTo>
                    <a:pt x="104" y="182"/>
                  </a:lnTo>
                  <a:lnTo>
                    <a:pt x="104" y="181"/>
                  </a:lnTo>
                  <a:lnTo>
                    <a:pt x="105" y="181"/>
                  </a:lnTo>
                  <a:lnTo>
                    <a:pt x="105" y="179"/>
                  </a:lnTo>
                  <a:lnTo>
                    <a:pt x="104" y="179"/>
                  </a:lnTo>
                  <a:lnTo>
                    <a:pt x="104" y="177"/>
                  </a:lnTo>
                  <a:lnTo>
                    <a:pt x="103" y="177"/>
                  </a:lnTo>
                  <a:lnTo>
                    <a:pt x="103" y="173"/>
                  </a:lnTo>
                  <a:lnTo>
                    <a:pt x="101" y="173"/>
                  </a:lnTo>
                  <a:lnTo>
                    <a:pt x="103" y="172"/>
                  </a:lnTo>
                  <a:lnTo>
                    <a:pt x="104" y="173"/>
                  </a:lnTo>
                  <a:lnTo>
                    <a:pt x="104" y="171"/>
                  </a:lnTo>
                  <a:lnTo>
                    <a:pt x="103" y="171"/>
                  </a:lnTo>
                  <a:lnTo>
                    <a:pt x="101" y="170"/>
                  </a:lnTo>
                  <a:lnTo>
                    <a:pt x="100" y="170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7" y="166"/>
                  </a:lnTo>
                  <a:lnTo>
                    <a:pt x="93" y="166"/>
                  </a:lnTo>
                  <a:lnTo>
                    <a:pt x="93" y="164"/>
                  </a:lnTo>
                  <a:lnTo>
                    <a:pt x="92" y="164"/>
                  </a:lnTo>
                  <a:lnTo>
                    <a:pt x="92" y="163"/>
                  </a:lnTo>
                  <a:lnTo>
                    <a:pt x="91" y="163"/>
                  </a:lnTo>
                  <a:lnTo>
                    <a:pt x="88" y="160"/>
                  </a:lnTo>
                  <a:lnTo>
                    <a:pt x="87" y="160"/>
                  </a:lnTo>
                  <a:lnTo>
                    <a:pt x="87" y="159"/>
                  </a:lnTo>
                  <a:lnTo>
                    <a:pt x="86" y="158"/>
                  </a:lnTo>
                  <a:lnTo>
                    <a:pt x="85" y="158"/>
                  </a:lnTo>
                  <a:lnTo>
                    <a:pt x="84" y="157"/>
                  </a:lnTo>
                  <a:lnTo>
                    <a:pt x="82" y="157"/>
                  </a:lnTo>
                  <a:lnTo>
                    <a:pt x="82" y="156"/>
                  </a:lnTo>
                  <a:lnTo>
                    <a:pt x="80" y="153"/>
                  </a:lnTo>
                  <a:lnTo>
                    <a:pt x="79" y="151"/>
                  </a:lnTo>
                  <a:lnTo>
                    <a:pt x="76" y="151"/>
                  </a:lnTo>
                  <a:lnTo>
                    <a:pt x="76" y="150"/>
                  </a:lnTo>
                  <a:lnTo>
                    <a:pt x="75" y="147"/>
                  </a:lnTo>
                  <a:lnTo>
                    <a:pt x="73" y="145"/>
                  </a:lnTo>
                  <a:lnTo>
                    <a:pt x="73" y="144"/>
                  </a:lnTo>
                  <a:lnTo>
                    <a:pt x="72" y="144"/>
                  </a:lnTo>
                  <a:lnTo>
                    <a:pt x="70" y="141"/>
                  </a:lnTo>
                  <a:lnTo>
                    <a:pt x="70" y="139"/>
                  </a:lnTo>
                  <a:lnTo>
                    <a:pt x="68" y="136"/>
                  </a:lnTo>
                  <a:lnTo>
                    <a:pt x="70" y="136"/>
                  </a:lnTo>
                  <a:lnTo>
                    <a:pt x="70" y="138"/>
                  </a:lnTo>
                  <a:lnTo>
                    <a:pt x="72" y="138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4" y="136"/>
                  </a:lnTo>
                  <a:lnTo>
                    <a:pt x="75" y="138"/>
                  </a:lnTo>
                  <a:lnTo>
                    <a:pt x="76" y="138"/>
                  </a:lnTo>
                  <a:lnTo>
                    <a:pt x="75" y="135"/>
                  </a:lnTo>
                  <a:lnTo>
                    <a:pt x="76" y="135"/>
                  </a:lnTo>
                  <a:lnTo>
                    <a:pt x="75" y="134"/>
                  </a:lnTo>
                  <a:lnTo>
                    <a:pt x="75" y="133"/>
                  </a:lnTo>
                  <a:lnTo>
                    <a:pt x="76" y="135"/>
                  </a:lnTo>
                  <a:lnTo>
                    <a:pt x="85" y="138"/>
                  </a:lnTo>
                  <a:lnTo>
                    <a:pt x="86" y="138"/>
                  </a:lnTo>
                  <a:lnTo>
                    <a:pt x="86" y="136"/>
                  </a:lnTo>
                  <a:lnTo>
                    <a:pt x="82" y="135"/>
                  </a:lnTo>
                  <a:lnTo>
                    <a:pt x="81" y="134"/>
                  </a:lnTo>
                  <a:lnTo>
                    <a:pt x="76" y="132"/>
                  </a:lnTo>
                  <a:lnTo>
                    <a:pt x="70" y="126"/>
                  </a:lnTo>
                  <a:lnTo>
                    <a:pt x="68" y="122"/>
                  </a:lnTo>
                  <a:lnTo>
                    <a:pt x="67" y="121"/>
                  </a:lnTo>
                  <a:lnTo>
                    <a:pt x="66" y="121"/>
                  </a:lnTo>
                  <a:lnTo>
                    <a:pt x="66" y="120"/>
                  </a:lnTo>
                  <a:lnTo>
                    <a:pt x="64" y="118"/>
                  </a:lnTo>
                  <a:lnTo>
                    <a:pt x="63" y="118"/>
                  </a:lnTo>
                  <a:lnTo>
                    <a:pt x="60" y="111"/>
                  </a:lnTo>
                  <a:lnTo>
                    <a:pt x="58" y="110"/>
                  </a:lnTo>
                  <a:lnTo>
                    <a:pt x="60" y="109"/>
                  </a:lnTo>
                  <a:lnTo>
                    <a:pt x="60" y="108"/>
                  </a:lnTo>
                  <a:lnTo>
                    <a:pt x="58" y="108"/>
                  </a:lnTo>
                  <a:lnTo>
                    <a:pt x="58" y="102"/>
                  </a:lnTo>
                  <a:lnTo>
                    <a:pt x="60" y="98"/>
                  </a:lnTo>
                  <a:lnTo>
                    <a:pt x="60" y="97"/>
                  </a:lnTo>
                  <a:lnTo>
                    <a:pt x="61" y="96"/>
                  </a:lnTo>
                  <a:lnTo>
                    <a:pt x="60" y="95"/>
                  </a:lnTo>
                  <a:lnTo>
                    <a:pt x="57" y="89"/>
                  </a:lnTo>
                  <a:lnTo>
                    <a:pt x="57" y="87"/>
                  </a:lnTo>
                  <a:lnTo>
                    <a:pt x="56" y="86"/>
                  </a:lnTo>
                  <a:lnTo>
                    <a:pt x="54" y="85"/>
                  </a:lnTo>
                  <a:lnTo>
                    <a:pt x="49" y="81"/>
                  </a:lnTo>
                  <a:lnTo>
                    <a:pt x="48" y="79"/>
                  </a:lnTo>
                  <a:lnTo>
                    <a:pt x="47" y="79"/>
                  </a:lnTo>
                  <a:lnTo>
                    <a:pt x="45" y="78"/>
                  </a:lnTo>
                  <a:lnTo>
                    <a:pt x="45" y="77"/>
                  </a:lnTo>
                  <a:lnTo>
                    <a:pt x="47" y="77"/>
                  </a:lnTo>
                  <a:lnTo>
                    <a:pt x="44" y="74"/>
                  </a:lnTo>
                  <a:lnTo>
                    <a:pt x="45" y="75"/>
                  </a:lnTo>
                  <a:lnTo>
                    <a:pt x="45" y="77"/>
                  </a:lnTo>
                  <a:lnTo>
                    <a:pt x="44" y="77"/>
                  </a:lnTo>
                  <a:lnTo>
                    <a:pt x="43" y="75"/>
                  </a:lnTo>
                  <a:lnTo>
                    <a:pt x="38" y="73"/>
                  </a:lnTo>
                  <a:lnTo>
                    <a:pt x="37" y="73"/>
                  </a:lnTo>
                  <a:lnTo>
                    <a:pt x="36" y="72"/>
                  </a:lnTo>
                  <a:lnTo>
                    <a:pt x="33" y="74"/>
                  </a:lnTo>
                  <a:lnTo>
                    <a:pt x="33" y="77"/>
                  </a:lnTo>
                  <a:lnTo>
                    <a:pt x="32" y="78"/>
                  </a:lnTo>
                  <a:lnTo>
                    <a:pt x="32" y="83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0" y="86"/>
                  </a:lnTo>
                  <a:lnTo>
                    <a:pt x="30" y="87"/>
                  </a:lnTo>
                  <a:lnTo>
                    <a:pt x="29" y="87"/>
                  </a:lnTo>
                  <a:lnTo>
                    <a:pt x="29" y="90"/>
                  </a:lnTo>
                  <a:lnTo>
                    <a:pt x="28" y="90"/>
                  </a:lnTo>
                  <a:lnTo>
                    <a:pt x="29" y="91"/>
                  </a:lnTo>
                  <a:lnTo>
                    <a:pt x="29" y="93"/>
                  </a:lnTo>
                  <a:lnTo>
                    <a:pt x="28" y="95"/>
                  </a:lnTo>
                  <a:lnTo>
                    <a:pt x="26" y="95"/>
                  </a:lnTo>
                  <a:lnTo>
                    <a:pt x="25" y="96"/>
                  </a:lnTo>
                  <a:lnTo>
                    <a:pt x="25" y="95"/>
                  </a:lnTo>
                  <a:lnTo>
                    <a:pt x="24" y="95"/>
                  </a:lnTo>
                  <a:lnTo>
                    <a:pt x="24" y="96"/>
                  </a:lnTo>
                  <a:lnTo>
                    <a:pt x="23" y="96"/>
                  </a:lnTo>
                  <a:lnTo>
                    <a:pt x="23" y="99"/>
                  </a:lnTo>
                  <a:lnTo>
                    <a:pt x="22" y="99"/>
                  </a:lnTo>
                  <a:lnTo>
                    <a:pt x="22" y="102"/>
                  </a:lnTo>
                  <a:lnTo>
                    <a:pt x="20" y="102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8" y="103"/>
                  </a:lnTo>
                  <a:lnTo>
                    <a:pt x="17" y="104"/>
                  </a:lnTo>
                  <a:lnTo>
                    <a:pt x="16" y="104"/>
                  </a:lnTo>
                  <a:lnTo>
                    <a:pt x="16" y="103"/>
                  </a:lnTo>
                  <a:lnTo>
                    <a:pt x="14" y="102"/>
                  </a:lnTo>
                  <a:lnTo>
                    <a:pt x="14" y="101"/>
                  </a:lnTo>
                  <a:lnTo>
                    <a:pt x="13" y="101"/>
                  </a:lnTo>
                  <a:lnTo>
                    <a:pt x="13" y="98"/>
                  </a:lnTo>
                  <a:lnTo>
                    <a:pt x="11" y="93"/>
                  </a:lnTo>
                  <a:lnTo>
                    <a:pt x="7" y="90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10" y="85"/>
                  </a:lnTo>
                  <a:lnTo>
                    <a:pt x="5" y="85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4" y="77"/>
                  </a:lnTo>
                  <a:lnTo>
                    <a:pt x="5" y="77"/>
                  </a:lnTo>
                  <a:lnTo>
                    <a:pt x="4" y="75"/>
                  </a:lnTo>
                  <a:lnTo>
                    <a:pt x="5" y="74"/>
                  </a:lnTo>
                  <a:lnTo>
                    <a:pt x="4" y="74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1" y="67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1" y="62"/>
                  </a:lnTo>
                  <a:lnTo>
                    <a:pt x="1" y="64"/>
                  </a:lnTo>
                  <a:lnTo>
                    <a:pt x="4" y="64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3" y="67"/>
                  </a:lnTo>
                  <a:lnTo>
                    <a:pt x="14" y="67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18" y="67"/>
                  </a:lnTo>
                  <a:lnTo>
                    <a:pt x="20" y="66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3" y="64"/>
                  </a:lnTo>
                  <a:lnTo>
                    <a:pt x="24" y="64"/>
                  </a:lnTo>
                  <a:lnTo>
                    <a:pt x="24" y="65"/>
                  </a:lnTo>
                  <a:lnTo>
                    <a:pt x="28" y="65"/>
                  </a:lnTo>
                  <a:lnTo>
                    <a:pt x="30" y="64"/>
                  </a:lnTo>
                  <a:lnTo>
                    <a:pt x="32" y="64"/>
                  </a:lnTo>
                  <a:lnTo>
                    <a:pt x="33" y="65"/>
                  </a:lnTo>
                  <a:lnTo>
                    <a:pt x="37" y="65"/>
                  </a:lnTo>
                  <a:lnTo>
                    <a:pt x="42" y="62"/>
                  </a:lnTo>
                  <a:lnTo>
                    <a:pt x="42" y="59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5" y="54"/>
                  </a:lnTo>
                  <a:lnTo>
                    <a:pt x="47" y="54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9"/>
                  </a:lnTo>
                  <a:lnTo>
                    <a:pt x="50" y="59"/>
                  </a:lnTo>
                  <a:lnTo>
                    <a:pt x="50" y="62"/>
                  </a:lnTo>
                  <a:lnTo>
                    <a:pt x="55" y="64"/>
                  </a:lnTo>
                  <a:lnTo>
                    <a:pt x="55" y="66"/>
                  </a:lnTo>
                  <a:lnTo>
                    <a:pt x="57" y="66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2" y="64"/>
                  </a:lnTo>
                  <a:lnTo>
                    <a:pt x="63" y="64"/>
                  </a:lnTo>
                  <a:lnTo>
                    <a:pt x="63" y="65"/>
                  </a:lnTo>
                  <a:lnTo>
                    <a:pt x="67" y="65"/>
                  </a:lnTo>
                  <a:lnTo>
                    <a:pt x="69" y="67"/>
                  </a:lnTo>
                  <a:lnTo>
                    <a:pt x="72" y="68"/>
                  </a:lnTo>
                  <a:lnTo>
                    <a:pt x="73" y="67"/>
                  </a:lnTo>
                  <a:lnTo>
                    <a:pt x="75" y="66"/>
                  </a:lnTo>
                  <a:lnTo>
                    <a:pt x="76" y="66"/>
                  </a:lnTo>
                  <a:lnTo>
                    <a:pt x="79" y="65"/>
                  </a:lnTo>
                  <a:lnTo>
                    <a:pt x="76" y="64"/>
                  </a:lnTo>
                  <a:lnTo>
                    <a:pt x="76" y="61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6" y="55"/>
                  </a:lnTo>
                  <a:lnTo>
                    <a:pt x="80" y="55"/>
                  </a:lnTo>
                  <a:lnTo>
                    <a:pt x="79" y="54"/>
                  </a:lnTo>
                  <a:lnTo>
                    <a:pt x="79" y="53"/>
                  </a:lnTo>
                  <a:lnTo>
                    <a:pt x="75" y="53"/>
                  </a:lnTo>
                  <a:lnTo>
                    <a:pt x="75" y="52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6" y="48"/>
                  </a:lnTo>
                  <a:lnTo>
                    <a:pt x="82" y="47"/>
                  </a:lnTo>
                  <a:lnTo>
                    <a:pt x="82" y="44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7" y="44"/>
                  </a:lnTo>
                  <a:lnTo>
                    <a:pt x="91" y="44"/>
                  </a:lnTo>
                  <a:lnTo>
                    <a:pt x="92" y="43"/>
                  </a:lnTo>
                  <a:lnTo>
                    <a:pt x="92" y="34"/>
                  </a:lnTo>
                  <a:lnTo>
                    <a:pt x="93" y="32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88" y="27"/>
                  </a:lnTo>
                  <a:lnTo>
                    <a:pt x="88" y="25"/>
                  </a:lnTo>
                  <a:lnTo>
                    <a:pt x="89" y="23"/>
                  </a:lnTo>
                  <a:lnTo>
                    <a:pt x="91" y="22"/>
                  </a:lnTo>
                  <a:lnTo>
                    <a:pt x="91" y="21"/>
                  </a:lnTo>
                  <a:lnTo>
                    <a:pt x="97" y="21"/>
                  </a:lnTo>
                  <a:lnTo>
                    <a:pt x="97" y="18"/>
                  </a:lnTo>
                  <a:lnTo>
                    <a:pt x="99" y="18"/>
                  </a:lnTo>
                  <a:lnTo>
                    <a:pt x="101" y="17"/>
                  </a:lnTo>
                  <a:lnTo>
                    <a:pt x="103" y="17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09" y="15"/>
                  </a:lnTo>
                  <a:lnTo>
                    <a:pt x="109" y="10"/>
                  </a:lnTo>
                  <a:lnTo>
                    <a:pt x="110" y="11"/>
                  </a:lnTo>
                  <a:lnTo>
                    <a:pt x="111" y="11"/>
                  </a:lnTo>
                  <a:lnTo>
                    <a:pt x="111" y="10"/>
                  </a:lnTo>
                  <a:lnTo>
                    <a:pt x="112" y="10"/>
                  </a:lnTo>
                  <a:lnTo>
                    <a:pt x="113" y="11"/>
                  </a:lnTo>
                  <a:lnTo>
                    <a:pt x="118" y="11"/>
                  </a:lnTo>
                  <a:lnTo>
                    <a:pt x="118" y="10"/>
                  </a:lnTo>
                  <a:lnTo>
                    <a:pt x="117" y="9"/>
                  </a:lnTo>
                  <a:lnTo>
                    <a:pt x="117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7" y="1"/>
                  </a:lnTo>
                  <a:lnTo>
                    <a:pt x="119" y="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51"/>
            <p:cNvSpPr>
              <a:spLocks/>
            </p:cNvSpPr>
            <p:nvPr/>
          </p:nvSpPr>
          <p:spPr bwMode="auto">
            <a:xfrm>
              <a:off x="6042025" y="5022850"/>
              <a:ext cx="420688" cy="273050"/>
            </a:xfrm>
            <a:custGeom>
              <a:avLst/>
              <a:gdLst/>
              <a:ahLst/>
              <a:cxnLst>
                <a:cxn ang="0">
                  <a:pos x="30" y="9"/>
                </a:cxn>
                <a:cxn ang="0">
                  <a:pos x="22" y="21"/>
                </a:cxn>
                <a:cxn ang="0">
                  <a:pos x="38" y="21"/>
                </a:cxn>
                <a:cxn ang="0">
                  <a:pos x="62" y="24"/>
                </a:cxn>
                <a:cxn ang="0">
                  <a:pos x="98" y="27"/>
                </a:cxn>
                <a:cxn ang="0">
                  <a:pos x="126" y="33"/>
                </a:cxn>
                <a:cxn ang="0">
                  <a:pos x="140" y="31"/>
                </a:cxn>
                <a:cxn ang="0">
                  <a:pos x="153" y="21"/>
                </a:cxn>
                <a:cxn ang="0">
                  <a:pos x="181" y="8"/>
                </a:cxn>
                <a:cxn ang="0">
                  <a:pos x="202" y="5"/>
                </a:cxn>
                <a:cxn ang="0">
                  <a:pos x="211" y="11"/>
                </a:cxn>
                <a:cxn ang="0">
                  <a:pos x="228" y="17"/>
                </a:cxn>
                <a:cxn ang="0">
                  <a:pos x="248" y="27"/>
                </a:cxn>
                <a:cxn ang="0">
                  <a:pos x="262" y="45"/>
                </a:cxn>
                <a:cxn ang="0">
                  <a:pos x="255" y="48"/>
                </a:cxn>
                <a:cxn ang="0">
                  <a:pos x="240" y="58"/>
                </a:cxn>
                <a:cxn ang="0">
                  <a:pos x="236" y="65"/>
                </a:cxn>
                <a:cxn ang="0">
                  <a:pos x="224" y="92"/>
                </a:cxn>
                <a:cxn ang="0">
                  <a:pos x="217" y="101"/>
                </a:cxn>
                <a:cxn ang="0">
                  <a:pos x="222" y="103"/>
                </a:cxn>
                <a:cxn ang="0">
                  <a:pos x="227" y="106"/>
                </a:cxn>
                <a:cxn ang="0">
                  <a:pos x="230" y="111"/>
                </a:cxn>
                <a:cxn ang="0">
                  <a:pos x="233" y="119"/>
                </a:cxn>
                <a:cxn ang="0">
                  <a:pos x="239" y="125"/>
                </a:cxn>
                <a:cxn ang="0">
                  <a:pos x="230" y="132"/>
                </a:cxn>
                <a:cxn ang="0">
                  <a:pos x="218" y="132"/>
                </a:cxn>
                <a:cxn ang="0">
                  <a:pos x="206" y="123"/>
                </a:cxn>
                <a:cxn ang="0">
                  <a:pos x="194" y="129"/>
                </a:cxn>
                <a:cxn ang="0">
                  <a:pos x="186" y="131"/>
                </a:cxn>
                <a:cxn ang="0">
                  <a:pos x="179" y="135"/>
                </a:cxn>
                <a:cxn ang="0">
                  <a:pos x="168" y="144"/>
                </a:cxn>
                <a:cxn ang="0">
                  <a:pos x="163" y="144"/>
                </a:cxn>
                <a:cxn ang="0">
                  <a:pos x="160" y="150"/>
                </a:cxn>
                <a:cxn ang="0">
                  <a:pos x="161" y="159"/>
                </a:cxn>
                <a:cxn ang="0">
                  <a:pos x="155" y="166"/>
                </a:cxn>
                <a:cxn ang="0">
                  <a:pos x="144" y="167"/>
                </a:cxn>
                <a:cxn ang="0">
                  <a:pos x="131" y="169"/>
                </a:cxn>
                <a:cxn ang="0">
                  <a:pos x="117" y="167"/>
                </a:cxn>
                <a:cxn ang="0">
                  <a:pos x="104" y="166"/>
                </a:cxn>
                <a:cxn ang="0">
                  <a:pos x="95" y="161"/>
                </a:cxn>
                <a:cxn ang="0">
                  <a:pos x="90" y="155"/>
                </a:cxn>
                <a:cxn ang="0">
                  <a:pos x="78" y="155"/>
                </a:cxn>
                <a:cxn ang="0">
                  <a:pos x="70" y="159"/>
                </a:cxn>
                <a:cxn ang="0">
                  <a:pos x="61" y="161"/>
                </a:cxn>
                <a:cxn ang="0">
                  <a:pos x="45" y="163"/>
                </a:cxn>
                <a:cxn ang="0">
                  <a:pos x="39" y="162"/>
                </a:cxn>
                <a:cxn ang="0">
                  <a:pos x="26" y="163"/>
                </a:cxn>
                <a:cxn ang="0">
                  <a:pos x="28" y="147"/>
                </a:cxn>
                <a:cxn ang="0">
                  <a:pos x="23" y="136"/>
                </a:cxn>
                <a:cxn ang="0">
                  <a:pos x="16" y="125"/>
                </a:cxn>
                <a:cxn ang="0">
                  <a:pos x="0" y="111"/>
                </a:cxn>
                <a:cxn ang="0">
                  <a:pos x="8" y="105"/>
                </a:cxn>
                <a:cxn ang="0">
                  <a:pos x="6" y="88"/>
                </a:cxn>
                <a:cxn ang="0">
                  <a:pos x="7" y="80"/>
                </a:cxn>
                <a:cxn ang="0">
                  <a:pos x="20" y="73"/>
                </a:cxn>
                <a:cxn ang="0">
                  <a:pos x="26" y="60"/>
                </a:cxn>
                <a:cxn ang="0">
                  <a:pos x="13" y="46"/>
                </a:cxn>
                <a:cxn ang="0">
                  <a:pos x="6" y="39"/>
                </a:cxn>
                <a:cxn ang="0">
                  <a:pos x="1" y="26"/>
                </a:cxn>
                <a:cxn ang="0">
                  <a:pos x="10" y="9"/>
                </a:cxn>
                <a:cxn ang="0">
                  <a:pos x="13" y="1"/>
                </a:cxn>
              </a:cxnLst>
              <a:rect l="0" t="0" r="r" b="b"/>
              <a:pathLst>
                <a:path w="265" h="172">
                  <a:moveTo>
                    <a:pt x="16" y="0"/>
                  </a:moveTo>
                  <a:lnTo>
                    <a:pt x="24" y="6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31" y="22"/>
                  </a:lnTo>
                  <a:lnTo>
                    <a:pt x="34" y="22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2" y="20"/>
                  </a:lnTo>
                  <a:lnTo>
                    <a:pt x="49" y="20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9" y="22"/>
                  </a:lnTo>
                  <a:lnTo>
                    <a:pt x="60" y="22"/>
                  </a:lnTo>
                  <a:lnTo>
                    <a:pt x="62" y="24"/>
                  </a:lnTo>
                  <a:lnTo>
                    <a:pt x="76" y="27"/>
                  </a:lnTo>
                  <a:lnTo>
                    <a:pt x="78" y="28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91" y="25"/>
                  </a:lnTo>
                  <a:lnTo>
                    <a:pt x="92" y="25"/>
                  </a:lnTo>
                  <a:lnTo>
                    <a:pt x="98" y="27"/>
                  </a:lnTo>
                  <a:lnTo>
                    <a:pt x="100" y="28"/>
                  </a:lnTo>
                  <a:lnTo>
                    <a:pt x="111" y="28"/>
                  </a:lnTo>
                  <a:lnTo>
                    <a:pt x="116" y="30"/>
                  </a:lnTo>
                  <a:lnTo>
                    <a:pt x="122" y="31"/>
                  </a:lnTo>
                  <a:lnTo>
                    <a:pt x="123" y="31"/>
                  </a:lnTo>
                  <a:lnTo>
                    <a:pt x="125" y="32"/>
                  </a:lnTo>
                  <a:lnTo>
                    <a:pt x="126" y="33"/>
                  </a:lnTo>
                  <a:lnTo>
                    <a:pt x="128" y="33"/>
                  </a:lnTo>
                  <a:lnTo>
                    <a:pt x="130" y="34"/>
                  </a:lnTo>
                  <a:lnTo>
                    <a:pt x="131" y="33"/>
                  </a:lnTo>
                  <a:lnTo>
                    <a:pt x="136" y="33"/>
                  </a:lnTo>
                  <a:lnTo>
                    <a:pt x="137" y="32"/>
                  </a:lnTo>
                  <a:lnTo>
                    <a:pt x="138" y="32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1" y="30"/>
                  </a:lnTo>
                  <a:lnTo>
                    <a:pt x="146" y="30"/>
                  </a:lnTo>
                  <a:lnTo>
                    <a:pt x="147" y="27"/>
                  </a:lnTo>
                  <a:lnTo>
                    <a:pt x="152" y="22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18"/>
                  </a:lnTo>
                  <a:lnTo>
                    <a:pt x="157" y="17"/>
                  </a:lnTo>
                  <a:lnTo>
                    <a:pt x="161" y="13"/>
                  </a:lnTo>
                  <a:lnTo>
                    <a:pt x="168" y="11"/>
                  </a:lnTo>
                  <a:lnTo>
                    <a:pt x="169" y="11"/>
                  </a:lnTo>
                  <a:lnTo>
                    <a:pt x="173" y="9"/>
                  </a:lnTo>
                  <a:lnTo>
                    <a:pt x="181" y="8"/>
                  </a:lnTo>
                  <a:lnTo>
                    <a:pt x="184" y="8"/>
                  </a:lnTo>
                  <a:lnTo>
                    <a:pt x="185" y="7"/>
                  </a:lnTo>
                  <a:lnTo>
                    <a:pt x="188" y="7"/>
                  </a:lnTo>
                  <a:lnTo>
                    <a:pt x="192" y="5"/>
                  </a:lnTo>
                  <a:lnTo>
                    <a:pt x="197" y="3"/>
                  </a:lnTo>
                  <a:lnTo>
                    <a:pt x="198" y="3"/>
                  </a:lnTo>
                  <a:lnTo>
                    <a:pt x="202" y="5"/>
                  </a:lnTo>
                  <a:lnTo>
                    <a:pt x="206" y="6"/>
                  </a:lnTo>
                  <a:lnTo>
                    <a:pt x="206" y="7"/>
                  </a:lnTo>
                  <a:lnTo>
                    <a:pt x="208" y="6"/>
                  </a:lnTo>
                  <a:lnTo>
                    <a:pt x="208" y="7"/>
                  </a:lnTo>
                  <a:lnTo>
                    <a:pt x="209" y="7"/>
                  </a:lnTo>
                  <a:lnTo>
                    <a:pt x="209" y="9"/>
                  </a:lnTo>
                  <a:lnTo>
                    <a:pt x="211" y="11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3" y="13"/>
                  </a:lnTo>
                  <a:lnTo>
                    <a:pt x="222" y="13"/>
                  </a:lnTo>
                  <a:lnTo>
                    <a:pt x="224" y="12"/>
                  </a:lnTo>
                  <a:lnTo>
                    <a:pt x="225" y="14"/>
                  </a:lnTo>
                  <a:lnTo>
                    <a:pt x="228" y="17"/>
                  </a:lnTo>
                  <a:lnTo>
                    <a:pt x="230" y="15"/>
                  </a:lnTo>
                  <a:lnTo>
                    <a:pt x="234" y="14"/>
                  </a:lnTo>
                  <a:lnTo>
                    <a:pt x="236" y="14"/>
                  </a:lnTo>
                  <a:lnTo>
                    <a:pt x="236" y="15"/>
                  </a:lnTo>
                  <a:lnTo>
                    <a:pt x="239" y="22"/>
                  </a:lnTo>
                  <a:lnTo>
                    <a:pt x="240" y="24"/>
                  </a:lnTo>
                  <a:lnTo>
                    <a:pt x="248" y="27"/>
                  </a:lnTo>
                  <a:lnTo>
                    <a:pt x="258" y="28"/>
                  </a:lnTo>
                  <a:lnTo>
                    <a:pt x="264" y="28"/>
                  </a:lnTo>
                  <a:lnTo>
                    <a:pt x="264" y="38"/>
                  </a:lnTo>
                  <a:lnTo>
                    <a:pt x="265" y="39"/>
                  </a:lnTo>
                  <a:lnTo>
                    <a:pt x="265" y="42"/>
                  </a:lnTo>
                  <a:lnTo>
                    <a:pt x="264" y="44"/>
                  </a:lnTo>
                  <a:lnTo>
                    <a:pt x="262" y="45"/>
                  </a:lnTo>
                  <a:lnTo>
                    <a:pt x="262" y="46"/>
                  </a:lnTo>
                  <a:lnTo>
                    <a:pt x="260" y="48"/>
                  </a:lnTo>
                  <a:lnTo>
                    <a:pt x="260" y="49"/>
                  </a:lnTo>
                  <a:lnTo>
                    <a:pt x="259" y="50"/>
                  </a:lnTo>
                  <a:lnTo>
                    <a:pt x="256" y="49"/>
                  </a:lnTo>
                  <a:lnTo>
                    <a:pt x="256" y="48"/>
                  </a:lnTo>
                  <a:lnTo>
                    <a:pt x="255" y="48"/>
                  </a:lnTo>
                  <a:lnTo>
                    <a:pt x="253" y="46"/>
                  </a:lnTo>
                  <a:lnTo>
                    <a:pt x="252" y="48"/>
                  </a:lnTo>
                  <a:lnTo>
                    <a:pt x="246" y="48"/>
                  </a:lnTo>
                  <a:lnTo>
                    <a:pt x="244" y="49"/>
                  </a:lnTo>
                  <a:lnTo>
                    <a:pt x="243" y="51"/>
                  </a:lnTo>
                  <a:lnTo>
                    <a:pt x="241" y="57"/>
                  </a:lnTo>
                  <a:lnTo>
                    <a:pt x="240" y="58"/>
                  </a:lnTo>
                  <a:lnTo>
                    <a:pt x="236" y="60"/>
                  </a:lnTo>
                  <a:lnTo>
                    <a:pt x="235" y="60"/>
                  </a:lnTo>
                  <a:lnTo>
                    <a:pt x="235" y="61"/>
                  </a:lnTo>
                  <a:lnTo>
                    <a:pt x="236" y="62"/>
                  </a:lnTo>
                  <a:lnTo>
                    <a:pt x="237" y="62"/>
                  </a:lnTo>
                  <a:lnTo>
                    <a:pt x="237" y="63"/>
                  </a:lnTo>
                  <a:lnTo>
                    <a:pt x="236" y="65"/>
                  </a:lnTo>
                  <a:lnTo>
                    <a:pt x="236" y="68"/>
                  </a:lnTo>
                  <a:lnTo>
                    <a:pt x="235" y="68"/>
                  </a:lnTo>
                  <a:lnTo>
                    <a:pt x="235" y="88"/>
                  </a:lnTo>
                  <a:lnTo>
                    <a:pt x="228" y="88"/>
                  </a:lnTo>
                  <a:lnTo>
                    <a:pt x="228" y="91"/>
                  </a:lnTo>
                  <a:lnTo>
                    <a:pt x="227" y="92"/>
                  </a:lnTo>
                  <a:lnTo>
                    <a:pt x="224" y="92"/>
                  </a:lnTo>
                  <a:lnTo>
                    <a:pt x="223" y="93"/>
                  </a:lnTo>
                  <a:lnTo>
                    <a:pt x="224" y="94"/>
                  </a:lnTo>
                  <a:lnTo>
                    <a:pt x="224" y="97"/>
                  </a:lnTo>
                  <a:lnTo>
                    <a:pt x="219" y="97"/>
                  </a:lnTo>
                  <a:lnTo>
                    <a:pt x="218" y="98"/>
                  </a:lnTo>
                  <a:lnTo>
                    <a:pt x="218" y="100"/>
                  </a:lnTo>
                  <a:lnTo>
                    <a:pt x="217" y="101"/>
                  </a:lnTo>
                  <a:lnTo>
                    <a:pt x="216" y="101"/>
                  </a:lnTo>
                  <a:lnTo>
                    <a:pt x="216" y="103"/>
                  </a:lnTo>
                  <a:lnTo>
                    <a:pt x="217" y="103"/>
                  </a:lnTo>
                  <a:lnTo>
                    <a:pt x="218" y="104"/>
                  </a:lnTo>
                  <a:lnTo>
                    <a:pt x="219" y="104"/>
                  </a:lnTo>
                  <a:lnTo>
                    <a:pt x="219" y="103"/>
                  </a:lnTo>
                  <a:lnTo>
                    <a:pt x="222" y="103"/>
                  </a:lnTo>
                  <a:lnTo>
                    <a:pt x="222" y="104"/>
                  </a:lnTo>
                  <a:lnTo>
                    <a:pt x="223" y="103"/>
                  </a:lnTo>
                  <a:lnTo>
                    <a:pt x="224" y="103"/>
                  </a:lnTo>
                  <a:lnTo>
                    <a:pt x="224" y="105"/>
                  </a:lnTo>
                  <a:lnTo>
                    <a:pt x="228" y="105"/>
                  </a:lnTo>
                  <a:lnTo>
                    <a:pt x="228" y="106"/>
                  </a:lnTo>
                  <a:lnTo>
                    <a:pt x="227" y="106"/>
                  </a:lnTo>
                  <a:lnTo>
                    <a:pt x="228" y="107"/>
                  </a:lnTo>
                  <a:lnTo>
                    <a:pt x="227" y="107"/>
                  </a:lnTo>
                  <a:lnTo>
                    <a:pt x="227" y="108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30" y="110"/>
                  </a:lnTo>
                  <a:lnTo>
                    <a:pt x="230" y="111"/>
                  </a:lnTo>
                  <a:lnTo>
                    <a:pt x="229" y="112"/>
                  </a:lnTo>
                  <a:lnTo>
                    <a:pt x="229" y="114"/>
                  </a:lnTo>
                  <a:lnTo>
                    <a:pt x="230" y="114"/>
                  </a:lnTo>
                  <a:lnTo>
                    <a:pt x="230" y="116"/>
                  </a:lnTo>
                  <a:lnTo>
                    <a:pt x="233" y="118"/>
                  </a:lnTo>
                  <a:lnTo>
                    <a:pt x="234" y="118"/>
                  </a:lnTo>
                  <a:lnTo>
                    <a:pt x="233" y="119"/>
                  </a:lnTo>
                  <a:lnTo>
                    <a:pt x="234" y="120"/>
                  </a:lnTo>
                  <a:lnTo>
                    <a:pt x="235" y="120"/>
                  </a:lnTo>
                  <a:lnTo>
                    <a:pt x="235" y="122"/>
                  </a:lnTo>
                  <a:lnTo>
                    <a:pt x="237" y="123"/>
                  </a:lnTo>
                  <a:lnTo>
                    <a:pt x="237" y="124"/>
                  </a:lnTo>
                  <a:lnTo>
                    <a:pt x="239" y="124"/>
                  </a:lnTo>
                  <a:lnTo>
                    <a:pt x="239" y="125"/>
                  </a:lnTo>
                  <a:lnTo>
                    <a:pt x="240" y="126"/>
                  </a:lnTo>
                  <a:lnTo>
                    <a:pt x="240" y="130"/>
                  </a:lnTo>
                  <a:lnTo>
                    <a:pt x="235" y="130"/>
                  </a:lnTo>
                  <a:lnTo>
                    <a:pt x="234" y="129"/>
                  </a:lnTo>
                  <a:lnTo>
                    <a:pt x="231" y="129"/>
                  </a:lnTo>
                  <a:lnTo>
                    <a:pt x="231" y="132"/>
                  </a:lnTo>
                  <a:lnTo>
                    <a:pt x="230" y="132"/>
                  </a:lnTo>
                  <a:lnTo>
                    <a:pt x="228" y="130"/>
                  </a:lnTo>
                  <a:lnTo>
                    <a:pt x="227" y="130"/>
                  </a:lnTo>
                  <a:lnTo>
                    <a:pt x="223" y="131"/>
                  </a:lnTo>
                  <a:lnTo>
                    <a:pt x="223" y="132"/>
                  </a:lnTo>
                  <a:lnTo>
                    <a:pt x="221" y="132"/>
                  </a:lnTo>
                  <a:lnTo>
                    <a:pt x="221" y="135"/>
                  </a:lnTo>
                  <a:lnTo>
                    <a:pt x="218" y="132"/>
                  </a:lnTo>
                  <a:lnTo>
                    <a:pt x="215" y="130"/>
                  </a:lnTo>
                  <a:lnTo>
                    <a:pt x="213" y="129"/>
                  </a:lnTo>
                  <a:lnTo>
                    <a:pt x="211" y="125"/>
                  </a:lnTo>
                  <a:lnTo>
                    <a:pt x="210" y="124"/>
                  </a:lnTo>
                  <a:lnTo>
                    <a:pt x="209" y="124"/>
                  </a:lnTo>
                  <a:lnTo>
                    <a:pt x="208" y="123"/>
                  </a:lnTo>
                  <a:lnTo>
                    <a:pt x="206" y="123"/>
                  </a:lnTo>
                  <a:lnTo>
                    <a:pt x="205" y="124"/>
                  </a:lnTo>
                  <a:lnTo>
                    <a:pt x="205" y="125"/>
                  </a:lnTo>
                  <a:lnTo>
                    <a:pt x="202" y="125"/>
                  </a:lnTo>
                  <a:lnTo>
                    <a:pt x="200" y="124"/>
                  </a:lnTo>
                  <a:lnTo>
                    <a:pt x="198" y="124"/>
                  </a:lnTo>
                  <a:lnTo>
                    <a:pt x="197" y="126"/>
                  </a:lnTo>
                  <a:lnTo>
                    <a:pt x="194" y="129"/>
                  </a:lnTo>
                  <a:lnTo>
                    <a:pt x="193" y="129"/>
                  </a:lnTo>
                  <a:lnTo>
                    <a:pt x="192" y="130"/>
                  </a:lnTo>
                  <a:lnTo>
                    <a:pt x="190" y="130"/>
                  </a:lnTo>
                  <a:lnTo>
                    <a:pt x="190" y="131"/>
                  </a:lnTo>
                  <a:lnTo>
                    <a:pt x="188" y="130"/>
                  </a:lnTo>
                  <a:lnTo>
                    <a:pt x="187" y="130"/>
                  </a:lnTo>
                  <a:lnTo>
                    <a:pt x="186" y="131"/>
                  </a:lnTo>
                  <a:lnTo>
                    <a:pt x="185" y="131"/>
                  </a:lnTo>
                  <a:lnTo>
                    <a:pt x="181" y="130"/>
                  </a:lnTo>
                  <a:lnTo>
                    <a:pt x="179" y="132"/>
                  </a:lnTo>
                  <a:lnTo>
                    <a:pt x="178" y="132"/>
                  </a:lnTo>
                  <a:lnTo>
                    <a:pt x="178" y="134"/>
                  </a:lnTo>
                  <a:lnTo>
                    <a:pt x="179" y="134"/>
                  </a:lnTo>
                  <a:lnTo>
                    <a:pt x="179" y="135"/>
                  </a:lnTo>
                  <a:lnTo>
                    <a:pt x="178" y="135"/>
                  </a:lnTo>
                  <a:lnTo>
                    <a:pt x="178" y="138"/>
                  </a:lnTo>
                  <a:lnTo>
                    <a:pt x="177" y="138"/>
                  </a:lnTo>
                  <a:lnTo>
                    <a:pt x="175" y="140"/>
                  </a:lnTo>
                  <a:lnTo>
                    <a:pt x="171" y="140"/>
                  </a:lnTo>
                  <a:lnTo>
                    <a:pt x="168" y="142"/>
                  </a:lnTo>
                  <a:lnTo>
                    <a:pt x="168" y="144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7" y="144"/>
                  </a:lnTo>
                  <a:lnTo>
                    <a:pt x="166" y="144"/>
                  </a:lnTo>
                  <a:lnTo>
                    <a:pt x="165" y="143"/>
                  </a:lnTo>
                  <a:lnTo>
                    <a:pt x="163" y="143"/>
                  </a:lnTo>
                  <a:lnTo>
                    <a:pt x="163" y="144"/>
                  </a:lnTo>
                  <a:lnTo>
                    <a:pt x="160" y="144"/>
                  </a:lnTo>
                  <a:lnTo>
                    <a:pt x="159" y="146"/>
                  </a:lnTo>
                  <a:lnTo>
                    <a:pt x="157" y="146"/>
                  </a:lnTo>
                  <a:lnTo>
                    <a:pt x="157" y="149"/>
                  </a:lnTo>
                  <a:lnTo>
                    <a:pt x="159" y="149"/>
                  </a:lnTo>
                  <a:lnTo>
                    <a:pt x="159" y="150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1" y="154"/>
                  </a:lnTo>
                  <a:lnTo>
                    <a:pt x="161" y="155"/>
                  </a:lnTo>
                  <a:lnTo>
                    <a:pt x="162" y="155"/>
                  </a:lnTo>
                  <a:lnTo>
                    <a:pt x="162" y="156"/>
                  </a:lnTo>
                  <a:lnTo>
                    <a:pt x="161" y="157"/>
                  </a:lnTo>
                  <a:lnTo>
                    <a:pt x="161" y="159"/>
                  </a:lnTo>
                  <a:lnTo>
                    <a:pt x="162" y="160"/>
                  </a:lnTo>
                  <a:lnTo>
                    <a:pt x="162" y="161"/>
                  </a:lnTo>
                  <a:lnTo>
                    <a:pt x="161" y="161"/>
                  </a:lnTo>
                  <a:lnTo>
                    <a:pt x="161" y="165"/>
                  </a:lnTo>
                  <a:lnTo>
                    <a:pt x="160" y="165"/>
                  </a:lnTo>
                  <a:lnTo>
                    <a:pt x="156" y="166"/>
                  </a:lnTo>
                  <a:lnTo>
                    <a:pt x="155" y="166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8"/>
                  </a:lnTo>
                  <a:lnTo>
                    <a:pt x="149" y="168"/>
                  </a:lnTo>
                  <a:lnTo>
                    <a:pt x="148" y="166"/>
                  </a:lnTo>
                  <a:lnTo>
                    <a:pt x="147" y="166"/>
                  </a:lnTo>
                  <a:lnTo>
                    <a:pt x="144" y="167"/>
                  </a:lnTo>
                  <a:lnTo>
                    <a:pt x="143" y="167"/>
                  </a:lnTo>
                  <a:lnTo>
                    <a:pt x="142" y="168"/>
                  </a:lnTo>
                  <a:lnTo>
                    <a:pt x="140" y="168"/>
                  </a:lnTo>
                  <a:lnTo>
                    <a:pt x="140" y="167"/>
                  </a:lnTo>
                  <a:lnTo>
                    <a:pt x="135" y="167"/>
                  </a:lnTo>
                  <a:lnTo>
                    <a:pt x="135" y="169"/>
                  </a:lnTo>
                  <a:lnTo>
                    <a:pt x="131" y="169"/>
                  </a:lnTo>
                  <a:lnTo>
                    <a:pt x="125" y="172"/>
                  </a:lnTo>
                  <a:lnTo>
                    <a:pt x="123" y="172"/>
                  </a:lnTo>
                  <a:lnTo>
                    <a:pt x="122" y="171"/>
                  </a:lnTo>
                  <a:lnTo>
                    <a:pt x="121" y="168"/>
                  </a:lnTo>
                  <a:lnTo>
                    <a:pt x="119" y="168"/>
                  </a:lnTo>
                  <a:lnTo>
                    <a:pt x="118" y="167"/>
                  </a:lnTo>
                  <a:lnTo>
                    <a:pt x="117" y="167"/>
                  </a:lnTo>
                  <a:lnTo>
                    <a:pt x="117" y="166"/>
                  </a:lnTo>
                  <a:lnTo>
                    <a:pt x="116" y="166"/>
                  </a:lnTo>
                  <a:lnTo>
                    <a:pt x="110" y="163"/>
                  </a:lnTo>
                  <a:lnTo>
                    <a:pt x="107" y="162"/>
                  </a:lnTo>
                  <a:lnTo>
                    <a:pt x="106" y="163"/>
                  </a:lnTo>
                  <a:lnTo>
                    <a:pt x="104" y="163"/>
                  </a:lnTo>
                  <a:lnTo>
                    <a:pt x="104" y="166"/>
                  </a:lnTo>
                  <a:lnTo>
                    <a:pt x="103" y="166"/>
                  </a:lnTo>
                  <a:lnTo>
                    <a:pt x="103" y="165"/>
                  </a:lnTo>
                  <a:lnTo>
                    <a:pt x="100" y="163"/>
                  </a:lnTo>
                  <a:lnTo>
                    <a:pt x="100" y="162"/>
                  </a:lnTo>
                  <a:lnTo>
                    <a:pt x="99" y="162"/>
                  </a:lnTo>
                  <a:lnTo>
                    <a:pt x="98" y="161"/>
                  </a:lnTo>
                  <a:lnTo>
                    <a:pt x="95" y="161"/>
                  </a:lnTo>
                  <a:lnTo>
                    <a:pt x="95" y="159"/>
                  </a:lnTo>
                  <a:lnTo>
                    <a:pt x="94" y="159"/>
                  </a:lnTo>
                  <a:lnTo>
                    <a:pt x="94" y="157"/>
                  </a:lnTo>
                  <a:lnTo>
                    <a:pt x="93" y="157"/>
                  </a:lnTo>
                  <a:lnTo>
                    <a:pt x="93" y="154"/>
                  </a:lnTo>
                  <a:lnTo>
                    <a:pt x="90" y="154"/>
                  </a:lnTo>
                  <a:lnTo>
                    <a:pt x="90" y="155"/>
                  </a:lnTo>
                  <a:lnTo>
                    <a:pt x="87" y="155"/>
                  </a:lnTo>
                  <a:lnTo>
                    <a:pt x="86" y="156"/>
                  </a:lnTo>
                  <a:lnTo>
                    <a:pt x="82" y="156"/>
                  </a:lnTo>
                  <a:lnTo>
                    <a:pt x="82" y="155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8" y="155"/>
                  </a:lnTo>
                  <a:lnTo>
                    <a:pt x="78" y="156"/>
                  </a:lnTo>
                  <a:lnTo>
                    <a:pt x="76" y="156"/>
                  </a:lnTo>
                  <a:lnTo>
                    <a:pt x="76" y="155"/>
                  </a:lnTo>
                  <a:lnTo>
                    <a:pt x="73" y="155"/>
                  </a:lnTo>
                  <a:lnTo>
                    <a:pt x="73" y="160"/>
                  </a:lnTo>
                  <a:lnTo>
                    <a:pt x="72" y="160"/>
                  </a:lnTo>
                  <a:lnTo>
                    <a:pt x="70" y="159"/>
                  </a:lnTo>
                  <a:lnTo>
                    <a:pt x="70" y="160"/>
                  </a:lnTo>
                  <a:lnTo>
                    <a:pt x="69" y="160"/>
                  </a:lnTo>
                  <a:lnTo>
                    <a:pt x="68" y="161"/>
                  </a:lnTo>
                  <a:lnTo>
                    <a:pt x="67" y="159"/>
                  </a:lnTo>
                  <a:lnTo>
                    <a:pt x="66" y="159"/>
                  </a:lnTo>
                  <a:lnTo>
                    <a:pt x="63" y="161"/>
                  </a:lnTo>
                  <a:lnTo>
                    <a:pt x="61" y="161"/>
                  </a:lnTo>
                  <a:lnTo>
                    <a:pt x="60" y="162"/>
                  </a:lnTo>
                  <a:lnTo>
                    <a:pt x="56" y="162"/>
                  </a:lnTo>
                  <a:lnTo>
                    <a:pt x="54" y="165"/>
                  </a:lnTo>
                  <a:lnTo>
                    <a:pt x="53" y="165"/>
                  </a:lnTo>
                  <a:lnTo>
                    <a:pt x="50" y="162"/>
                  </a:lnTo>
                  <a:lnTo>
                    <a:pt x="45" y="162"/>
                  </a:lnTo>
                  <a:lnTo>
                    <a:pt x="45" y="163"/>
                  </a:lnTo>
                  <a:lnTo>
                    <a:pt x="44" y="163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2" y="163"/>
                  </a:lnTo>
                  <a:lnTo>
                    <a:pt x="41" y="163"/>
                  </a:lnTo>
                  <a:lnTo>
                    <a:pt x="41" y="162"/>
                  </a:lnTo>
                  <a:lnTo>
                    <a:pt x="39" y="162"/>
                  </a:lnTo>
                  <a:lnTo>
                    <a:pt x="37" y="165"/>
                  </a:lnTo>
                  <a:lnTo>
                    <a:pt x="37" y="166"/>
                  </a:lnTo>
                  <a:lnTo>
                    <a:pt x="36" y="167"/>
                  </a:lnTo>
                  <a:lnTo>
                    <a:pt x="34" y="167"/>
                  </a:lnTo>
                  <a:lnTo>
                    <a:pt x="25" y="166"/>
                  </a:lnTo>
                  <a:lnTo>
                    <a:pt x="26" y="166"/>
                  </a:lnTo>
                  <a:lnTo>
                    <a:pt x="26" y="163"/>
                  </a:lnTo>
                  <a:lnTo>
                    <a:pt x="25" y="162"/>
                  </a:lnTo>
                  <a:lnTo>
                    <a:pt x="26" y="162"/>
                  </a:lnTo>
                  <a:lnTo>
                    <a:pt x="26" y="153"/>
                  </a:lnTo>
                  <a:lnTo>
                    <a:pt x="25" y="153"/>
                  </a:lnTo>
                  <a:lnTo>
                    <a:pt x="25" y="150"/>
                  </a:lnTo>
                  <a:lnTo>
                    <a:pt x="28" y="148"/>
                  </a:lnTo>
                  <a:lnTo>
                    <a:pt x="28" y="147"/>
                  </a:lnTo>
                  <a:lnTo>
                    <a:pt x="29" y="146"/>
                  </a:lnTo>
                  <a:lnTo>
                    <a:pt x="29" y="143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4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0"/>
                  </a:lnTo>
                  <a:lnTo>
                    <a:pt x="22" y="129"/>
                  </a:lnTo>
                  <a:lnTo>
                    <a:pt x="22" y="128"/>
                  </a:lnTo>
                  <a:lnTo>
                    <a:pt x="19" y="128"/>
                  </a:lnTo>
                  <a:lnTo>
                    <a:pt x="19" y="126"/>
                  </a:lnTo>
                  <a:lnTo>
                    <a:pt x="17" y="126"/>
                  </a:lnTo>
                  <a:lnTo>
                    <a:pt x="16" y="125"/>
                  </a:lnTo>
                  <a:lnTo>
                    <a:pt x="14" y="125"/>
                  </a:lnTo>
                  <a:lnTo>
                    <a:pt x="12" y="124"/>
                  </a:lnTo>
                  <a:lnTo>
                    <a:pt x="8" y="122"/>
                  </a:lnTo>
                  <a:lnTo>
                    <a:pt x="7" y="120"/>
                  </a:lnTo>
                  <a:lnTo>
                    <a:pt x="7" y="119"/>
                  </a:lnTo>
                  <a:lnTo>
                    <a:pt x="5" y="117"/>
                  </a:lnTo>
                  <a:lnTo>
                    <a:pt x="0" y="111"/>
                  </a:lnTo>
                  <a:lnTo>
                    <a:pt x="4" y="111"/>
                  </a:lnTo>
                  <a:lnTo>
                    <a:pt x="4" y="110"/>
                  </a:lnTo>
                  <a:lnTo>
                    <a:pt x="5" y="110"/>
                  </a:lnTo>
                  <a:lnTo>
                    <a:pt x="5" y="107"/>
                  </a:lnTo>
                  <a:lnTo>
                    <a:pt x="6" y="106"/>
                  </a:lnTo>
                  <a:lnTo>
                    <a:pt x="7" y="106"/>
                  </a:lnTo>
                  <a:lnTo>
                    <a:pt x="8" y="105"/>
                  </a:lnTo>
                  <a:lnTo>
                    <a:pt x="8" y="100"/>
                  </a:lnTo>
                  <a:lnTo>
                    <a:pt x="6" y="98"/>
                  </a:lnTo>
                  <a:lnTo>
                    <a:pt x="4" y="97"/>
                  </a:lnTo>
                  <a:lnTo>
                    <a:pt x="4" y="95"/>
                  </a:lnTo>
                  <a:lnTo>
                    <a:pt x="5" y="93"/>
                  </a:lnTo>
                  <a:lnTo>
                    <a:pt x="5" y="89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5" y="85"/>
                  </a:lnTo>
                  <a:lnTo>
                    <a:pt x="4" y="82"/>
                  </a:lnTo>
                  <a:lnTo>
                    <a:pt x="5" y="82"/>
                  </a:lnTo>
                  <a:lnTo>
                    <a:pt x="5" y="81"/>
                  </a:lnTo>
                  <a:lnTo>
                    <a:pt x="6" y="81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17" y="79"/>
                  </a:lnTo>
                  <a:lnTo>
                    <a:pt x="17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4" y="69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6" y="65"/>
                  </a:lnTo>
                  <a:lnTo>
                    <a:pt x="28" y="63"/>
                  </a:lnTo>
                  <a:lnTo>
                    <a:pt x="28" y="61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20" y="55"/>
                  </a:lnTo>
                  <a:lnTo>
                    <a:pt x="20" y="52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3" y="49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6" y="39"/>
                  </a:lnTo>
                  <a:lnTo>
                    <a:pt x="6" y="34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52"/>
            <p:cNvSpPr>
              <a:spLocks/>
            </p:cNvSpPr>
            <p:nvPr/>
          </p:nvSpPr>
          <p:spPr bwMode="auto">
            <a:xfrm>
              <a:off x="5599113" y="4924425"/>
              <a:ext cx="261938" cy="252413"/>
            </a:xfrm>
            <a:custGeom>
              <a:avLst/>
              <a:gdLst/>
              <a:ahLst/>
              <a:cxnLst>
                <a:cxn ang="0">
                  <a:pos x="56" y="3"/>
                </a:cxn>
                <a:cxn ang="0">
                  <a:pos x="62" y="7"/>
                </a:cxn>
                <a:cxn ang="0">
                  <a:pos x="75" y="8"/>
                </a:cxn>
                <a:cxn ang="0">
                  <a:pos x="85" y="8"/>
                </a:cxn>
                <a:cxn ang="0">
                  <a:pos x="93" y="12"/>
                </a:cxn>
                <a:cxn ang="0">
                  <a:pos x="104" y="10"/>
                </a:cxn>
                <a:cxn ang="0">
                  <a:pos x="110" y="9"/>
                </a:cxn>
                <a:cxn ang="0">
                  <a:pos x="123" y="10"/>
                </a:cxn>
                <a:cxn ang="0">
                  <a:pos x="127" y="15"/>
                </a:cxn>
                <a:cxn ang="0">
                  <a:pos x="129" y="19"/>
                </a:cxn>
                <a:cxn ang="0">
                  <a:pos x="142" y="24"/>
                </a:cxn>
                <a:cxn ang="0">
                  <a:pos x="148" y="21"/>
                </a:cxn>
                <a:cxn ang="0">
                  <a:pos x="154" y="22"/>
                </a:cxn>
                <a:cxn ang="0">
                  <a:pos x="150" y="34"/>
                </a:cxn>
                <a:cxn ang="0">
                  <a:pos x="146" y="44"/>
                </a:cxn>
                <a:cxn ang="0">
                  <a:pos x="143" y="56"/>
                </a:cxn>
                <a:cxn ang="0">
                  <a:pos x="154" y="64"/>
                </a:cxn>
                <a:cxn ang="0">
                  <a:pos x="160" y="70"/>
                </a:cxn>
                <a:cxn ang="0">
                  <a:pos x="164" y="71"/>
                </a:cxn>
                <a:cxn ang="0">
                  <a:pos x="160" y="77"/>
                </a:cxn>
                <a:cxn ang="0">
                  <a:pos x="149" y="75"/>
                </a:cxn>
                <a:cxn ang="0">
                  <a:pos x="152" y="81"/>
                </a:cxn>
                <a:cxn ang="0">
                  <a:pos x="159" y="98"/>
                </a:cxn>
                <a:cxn ang="0">
                  <a:pos x="155" y="101"/>
                </a:cxn>
                <a:cxn ang="0">
                  <a:pos x="150" y="100"/>
                </a:cxn>
                <a:cxn ang="0">
                  <a:pos x="143" y="102"/>
                </a:cxn>
                <a:cxn ang="0">
                  <a:pos x="140" y="102"/>
                </a:cxn>
                <a:cxn ang="0">
                  <a:pos x="136" y="106"/>
                </a:cxn>
                <a:cxn ang="0">
                  <a:pos x="140" y="113"/>
                </a:cxn>
                <a:cxn ang="0">
                  <a:pos x="139" y="118"/>
                </a:cxn>
                <a:cxn ang="0">
                  <a:pos x="131" y="113"/>
                </a:cxn>
                <a:cxn ang="0">
                  <a:pos x="125" y="120"/>
                </a:cxn>
                <a:cxn ang="0">
                  <a:pos x="115" y="136"/>
                </a:cxn>
                <a:cxn ang="0">
                  <a:pos x="115" y="144"/>
                </a:cxn>
                <a:cxn ang="0">
                  <a:pos x="119" y="155"/>
                </a:cxn>
                <a:cxn ang="0">
                  <a:pos x="111" y="156"/>
                </a:cxn>
                <a:cxn ang="0">
                  <a:pos x="96" y="148"/>
                </a:cxn>
                <a:cxn ang="0">
                  <a:pos x="88" y="142"/>
                </a:cxn>
                <a:cxn ang="0">
                  <a:pos x="82" y="138"/>
                </a:cxn>
                <a:cxn ang="0">
                  <a:pos x="80" y="138"/>
                </a:cxn>
                <a:cxn ang="0">
                  <a:pos x="79" y="130"/>
                </a:cxn>
                <a:cxn ang="0">
                  <a:pos x="71" y="122"/>
                </a:cxn>
                <a:cxn ang="0">
                  <a:pos x="66" y="113"/>
                </a:cxn>
                <a:cxn ang="0">
                  <a:pos x="56" y="104"/>
                </a:cxn>
                <a:cxn ang="0">
                  <a:pos x="42" y="88"/>
                </a:cxn>
                <a:cxn ang="0">
                  <a:pos x="36" y="80"/>
                </a:cxn>
                <a:cxn ang="0">
                  <a:pos x="28" y="73"/>
                </a:cxn>
                <a:cxn ang="0">
                  <a:pos x="24" y="67"/>
                </a:cxn>
                <a:cxn ang="0">
                  <a:pos x="21" y="57"/>
                </a:cxn>
                <a:cxn ang="0">
                  <a:pos x="19" y="51"/>
                </a:cxn>
                <a:cxn ang="0">
                  <a:pos x="15" y="45"/>
                </a:cxn>
                <a:cxn ang="0">
                  <a:pos x="13" y="39"/>
                </a:cxn>
                <a:cxn ang="0">
                  <a:pos x="9" y="34"/>
                </a:cxn>
                <a:cxn ang="0">
                  <a:pos x="4" y="34"/>
                </a:cxn>
                <a:cxn ang="0">
                  <a:pos x="1" y="25"/>
                </a:cxn>
                <a:cxn ang="0">
                  <a:pos x="1" y="18"/>
                </a:cxn>
                <a:cxn ang="0">
                  <a:pos x="3" y="6"/>
                </a:cxn>
                <a:cxn ang="0">
                  <a:pos x="15" y="7"/>
                </a:cxn>
                <a:cxn ang="0">
                  <a:pos x="24" y="16"/>
                </a:cxn>
                <a:cxn ang="0">
                  <a:pos x="29" y="9"/>
                </a:cxn>
                <a:cxn ang="0">
                  <a:pos x="35" y="3"/>
                </a:cxn>
                <a:cxn ang="0">
                  <a:pos x="48" y="3"/>
                </a:cxn>
                <a:cxn ang="0">
                  <a:pos x="51" y="0"/>
                </a:cxn>
              </a:cxnLst>
              <a:rect l="0" t="0" r="r" b="b"/>
              <a:pathLst>
                <a:path w="165" h="159">
                  <a:moveTo>
                    <a:pt x="51" y="0"/>
                  </a:moveTo>
                  <a:lnTo>
                    <a:pt x="51" y="2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9" y="6"/>
                  </a:lnTo>
                  <a:lnTo>
                    <a:pt x="60" y="7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75" y="8"/>
                  </a:lnTo>
                  <a:lnTo>
                    <a:pt x="74" y="9"/>
                  </a:lnTo>
                  <a:lnTo>
                    <a:pt x="79" y="9"/>
                  </a:lnTo>
                  <a:lnTo>
                    <a:pt x="81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7" y="12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3" y="10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100" y="10"/>
                  </a:lnTo>
                  <a:lnTo>
                    <a:pt x="104" y="10"/>
                  </a:lnTo>
                  <a:lnTo>
                    <a:pt x="105" y="9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8" y="8"/>
                  </a:lnTo>
                  <a:lnTo>
                    <a:pt x="110" y="9"/>
                  </a:lnTo>
                  <a:lnTo>
                    <a:pt x="113" y="9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19" y="10"/>
                  </a:lnTo>
                  <a:lnTo>
                    <a:pt x="123" y="10"/>
                  </a:lnTo>
                  <a:lnTo>
                    <a:pt x="123" y="13"/>
                  </a:lnTo>
                  <a:lnTo>
                    <a:pt x="124" y="13"/>
                  </a:lnTo>
                  <a:lnTo>
                    <a:pt x="124" y="12"/>
                  </a:lnTo>
                  <a:lnTo>
                    <a:pt x="125" y="12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29" y="16"/>
                  </a:lnTo>
                  <a:lnTo>
                    <a:pt x="130" y="16"/>
                  </a:lnTo>
                  <a:lnTo>
                    <a:pt x="130" y="19"/>
                  </a:lnTo>
                  <a:lnTo>
                    <a:pt x="129" y="19"/>
                  </a:lnTo>
                  <a:lnTo>
                    <a:pt x="129" y="21"/>
                  </a:lnTo>
                  <a:lnTo>
                    <a:pt x="133" y="25"/>
                  </a:lnTo>
                  <a:lnTo>
                    <a:pt x="140" y="25"/>
                  </a:lnTo>
                  <a:lnTo>
                    <a:pt x="141" y="24"/>
                  </a:lnTo>
                  <a:lnTo>
                    <a:pt x="142" y="24"/>
                  </a:lnTo>
                  <a:lnTo>
                    <a:pt x="146" y="21"/>
                  </a:lnTo>
                  <a:lnTo>
                    <a:pt x="147" y="21"/>
                  </a:lnTo>
                  <a:lnTo>
                    <a:pt x="147" y="22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50" y="22"/>
                  </a:lnTo>
                  <a:lnTo>
                    <a:pt x="152" y="21"/>
                  </a:lnTo>
                  <a:lnTo>
                    <a:pt x="153" y="22"/>
                  </a:lnTo>
                  <a:lnTo>
                    <a:pt x="154" y="22"/>
                  </a:lnTo>
                  <a:lnTo>
                    <a:pt x="154" y="25"/>
                  </a:lnTo>
                  <a:lnTo>
                    <a:pt x="153" y="32"/>
                  </a:lnTo>
                  <a:lnTo>
                    <a:pt x="152" y="33"/>
                  </a:lnTo>
                  <a:lnTo>
                    <a:pt x="152" y="34"/>
                  </a:lnTo>
                  <a:lnTo>
                    <a:pt x="150" y="34"/>
                  </a:lnTo>
                  <a:lnTo>
                    <a:pt x="150" y="36"/>
                  </a:lnTo>
                  <a:lnTo>
                    <a:pt x="149" y="38"/>
                  </a:lnTo>
                  <a:lnTo>
                    <a:pt x="147" y="40"/>
                  </a:lnTo>
                  <a:lnTo>
                    <a:pt x="147" y="44"/>
                  </a:lnTo>
                  <a:lnTo>
                    <a:pt x="146" y="44"/>
                  </a:lnTo>
                  <a:lnTo>
                    <a:pt x="146" y="45"/>
                  </a:lnTo>
                  <a:lnTo>
                    <a:pt x="144" y="45"/>
                  </a:lnTo>
                  <a:lnTo>
                    <a:pt x="144" y="51"/>
                  </a:lnTo>
                  <a:lnTo>
                    <a:pt x="143" y="52"/>
                  </a:lnTo>
                  <a:lnTo>
                    <a:pt x="143" y="56"/>
                  </a:lnTo>
                  <a:lnTo>
                    <a:pt x="146" y="58"/>
                  </a:lnTo>
                  <a:lnTo>
                    <a:pt x="148" y="59"/>
                  </a:lnTo>
                  <a:lnTo>
                    <a:pt x="152" y="59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59" y="69"/>
                  </a:lnTo>
                  <a:lnTo>
                    <a:pt x="160" y="69"/>
                  </a:lnTo>
                  <a:lnTo>
                    <a:pt x="160" y="70"/>
                  </a:lnTo>
                  <a:lnTo>
                    <a:pt x="161" y="70"/>
                  </a:lnTo>
                  <a:lnTo>
                    <a:pt x="162" y="71"/>
                  </a:lnTo>
                  <a:lnTo>
                    <a:pt x="162" y="73"/>
                  </a:lnTo>
                  <a:lnTo>
                    <a:pt x="164" y="73"/>
                  </a:lnTo>
                  <a:lnTo>
                    <a:pt x="164" y="71"/>
                  </a:lnTo>
                  <a:lnTo>
                    <a:pt x="165" y="73"/>
                  </a:lnTo>
                  <a:lnTo>
                    <a:pt x="165" y="75"/>
                  </a:lnTo>
                  <a:lnTo>
                    <a:pt x="164" y="75"/>
                  </a:lnTo>
                  <a:lnTo>
                    <a:pt x="161" y="77"/>
                  </a:lnTo>
                  <a:lnTo>
                    <a:pt x="160" y="77"/>
                  </a:lnTo>
                  <a:lnTo>
                    <a:pt x="158" y="76"/>
                  </a:lnTo>
                  <a:lnTo>
                    <a:pt x="155" y="77"/>
                  </a:lnTo>
                  <a:lnTo>
                    <a:pt x="154" y="77"/>
                  </a:lnTo>
                  <a:lnTo>
                    <a:pt x="152" y="75"/>
                  </a:lnTo>
                  <a:lnTo>
                    <a:pt x="149" y="75"/>
                  </a:lnTo>
                  <a:lnTo>
                    <a:pt x="148" y="76"/>
                  </a:lnTo>
                  <a:lnTo>
                    <a:pt x="149" y="77"/>
                  </a:lnTo>
                  <a:lnTo>
                    <a:pt x="148" y="79"/>
                  </a:lnTo>
                  <a:lnTo>
                    <a:pt x="149" y="79"/>
                  </a:lnTo>
                  <a:lnTo>
                    <a:pt x="152" y="81"/>
                  </a:lnTo>
                  <a:lnTo>
                    <a:pt x="154" y="84"/>
                  </a:lnTo>
                  <a:lnTo>
                    <a:pt x="158" y="89"/>
                  </a:lnTo>
                  <a:lnTo>
                    <a:pt x="160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9" y="101"/>
                  </a:lnTo>
                  <a:lnTo>
                    <a:pt x="158" y="100"/>
                  </a:lnTo>
                  <a:lnTo>
                    <a:pt x="156" y="100"/>
                  </a:lnTo>
                  <a:lnTo>
                    <a:pt x="156" y="102"/>
                  </a:lnTo>
                  <a:lnTo>
                    <a:pt x="155" y="101"/>
                  </a:lnTo>
                  <a:lnTo>
                    <a:pt x="155" y="100"/>
                  </a:lnTo>
                  <a:lnTo>
                    <a:pt x="154" y="99"/>
                  </a:lnTo>
                  <a:lnTo>
                    <a:pt x="152" y="99"/>
                  </a:lnTo>
                  <a:lnTo>
                    <a:pt x="152" y="100"/>
                  </a:lnTo>
                  <a:lnTo>
                    <a:pt x="150" y="100"/>
                  </a:lnTo>
                  <a:lnTo>
                    <a:pt x="149" y="99"/>
                  </a:lnTo>
                  <a:lnTo>
                    <a:pt x="149" y="100"/>
                  </a:lnTo>
                  <a:lnTo>
                    <a:pt x="148" y="101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1" y="105"/>
                  </a:lnTo>
                  <a:lnTo>
                    <a:pt x="140" y="104"/>
                  </a:lnTo>
                  <a:lnTo>
                    <a:pt x="140" y="102"/>
                  </a:lnTo>
                  <a:lnTo>
                    <a:pt x="137" y="102"/>
                  </a:lnTo>
                  <a:lnTo>
                    <a:pt x="136" y="104"/>
                  </a:lnTo>
                  <a:lnTo>
                    <a:pt x="135" y="104"/>
                  </a:lnTo>
                  <a:lnTo>
                    <a:pt x="135" y="106"/>
                  </a:lnTo>
                  <a:lnTo>
                    <a:pt x="136" y="106"/>
                  </a:lnTo>
                  <a:lnTo>
                    <a:pt x="136" y="108"/>
                  </a:lnTo>
                  <a:lnTo>
                    <a:pt x="137" y="107"/>
                  </a:lnTo>
                  <a:lnTo>
                    <a:pt x="137" y="108"/>
                  </a:lnTo>
                  <a:lnTo>
                    <a:pt x="139" y="110"/>
                  </a:lnTo>
                  <a:lnTo>
                    <a:pt x="140" y="113"/>
                  </a:lnTo>
                  <a:lnTo>
                    <a:pt x="142" y="116"/>
                  </a:lnTo>
                  <a:lnTo>
                    <a:pt x="140" y="116"/>
                  </a:lnTo>
                  <a:lnTo>
                    <a:pt x="140" y="117"/>
                  </a:lnTo>
                  <a:lnTo>
                    <a:pt x="139" y="117"/>
                  </a:lnTo>
                  <a:lnTo>
                    <a:pt x="139" y="118"/>
                  </a:lnTo>
                  <a:lnTo>
                    <a:pt x="137" y="117"/>
                  </a:lnTo>
                  <a:lnTo>
                    <a:pt x="137" y="114"/>
                  </a:lnTo>
                  <a:lnTo>
                    <a:pt x="136" y="114"/>
                  </a:lnTo>
                  <a:lnTo>
                    <a:pt x="135" y="113"/>
                  </a:lnTo>
                  <a:lnTo>
                    <a:pt x="131" y="113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5" y="119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3" y="123"/>
                  </a:lnTo>
                  <a:lnTo>
                    <a:pt x="123" y="132"/>
                  </a:lnTo>
                  <a:lnTo>
                    <a:pt x="117" y="132"/>
                  </a:lnTo>
                  <a:lnTo>
                    <a:pt x="116" y="133"/>
                  </a:lnTo>
                  <a:lnTo>
                    <a:pt x="115" y="136"/>
                  </a:lnTo>
                  <a:lnTo>
                    <a:pt x="115" y="138"/>
                  </a:lnTo>
                  <a:lnTo>
                    <a:pt x="116" y="141"/>
                  </a:lnTo>
                  <a:lnTo>
                    <a:pt x="116" y="143"/>
                  </a:lnTo>
                  <a:lnTo>
                    <a:pt x="115" y="143"/>
                  </a:lnTo>
                  <a:lnTo>
                    <a:pt x="115" y="144"/>
                  </a:lnTo>
                  <a:lnTo>
                    <a:pt x="116" y="145"/>
                  </a:lnTo>
                  <a:lnTo>
                    <a:pt x="116" y="147"/>
                  </a:lnTo>
                  <a:lnTo>
                    <a:pt x="117" y="149"/>
                  </a:lnTo>
                  <a:lnTo>
                    <a:pt x="119" y="151"/>
                  </a:lnTo>
                  <a:lnTo>
                    <a:pt x="119" y="155"/>
                  </a:lnTo>
                  <a:lnTo>
                    <a:pt x="117" y="157"/>
                  </a:lnTo>
                  <a:lnTo>
                    <a:pt x="117" y="159"/>
                  </a:lnTo>
                  <a:lnTo>
                    <a:pt x="112" y="159"/>
                  </a:lnTo>
                  <a:lnTo>
                    <a:pt x="111" y="157"/>
                  </a:lnTo>
                  <a:lnTo>
                    <a:pt x="111" y="156"/>
                  </a:lnTo>
                  <a:lnTo>
                    <a:pt x="108" y="156"/>
                  </a:lnTo>
                  <a:lnTo>
                    <a:pt x="106" y="155"/>
                  </a:lnTo>
                  <a:lnTo>
                    <a:pt x="98" y="150"/>
                  </a:lnTo>
                  <a:lnTo>
                    <a:pt x="96" y="149"/>
                  </a:lnTo>
                  <a:lnTo>
                    <a:pt x="96" y="148"/>
                  </a:lnTo>
                  <a:lnTo>
                    <a:pt x="93" y="145"/>
                  </a:lnTo>
                  <a:lnTo>
                    <a:pt x="92" y="145"/>
                  </a:lnTo>
                  <a:lnTo>
                    <a:pt x="91" y="144"/>
                  </a:lnTo>
                  <a:lnTo>
                    <a:pt x="90" y="142"/>
                  </a:lnTo>
                  <a:lnTo>
                    <a:pt x="88" y="142"/>
                  </a:lnTo>
                  <a:lnTo>
                    <a:pt x="88" y="138"/>
                  </a:lnTo>
                  <a:lnTo>
                    <a:pt x="87" y="139"/>
                  </a:lnTo>
                  <a:lnTo>
                    <a:pt x="86" y="139"/>
                  </a:lnTo>
                  <a:lnTo>
                    <a:pt x="85" y="138"/>
                  </a:lnTo>
                  <a:lnTo>
                    <a:pt x="82" y="138"/>
                  </a:lnTo>
                  <a:lnTo>
                    <a:pt x="82" y="139"/>
                  </a:lnTo>
                  <a:lnTo>
                    <a:pt x="81" y="139"/>
                  </a:lnTo>
                  <a:lnTo>
                    <a:pt x="78" y="137"/>
                  </a:lnTo>
                  <a:lnTo>
                    <a:pt x="79" y="137"/>
                  </a:lnTo>
                  <a:lnTo>
                    <a:pt x="80" y="138"/>
                  </a:lnTo>
                  <a:lnTo>
                    <a:pt x="80" y="137"/>
                  </a:lnTo>
                  <a:lnTo>
                    <a:pt x="81" y="137"/>
                  </a:lnTo>
                  <a:lnTo>
                    <a:pt x="82" y="136"/>
                  </a:lnTo>
                  <a:lnTo>
                    <a:pt x="82" y="133"/>
                  </a:lnTo>
                  <a:lnTo>
                    <a:pt x="79" y="130"/>
                  </a:lnTo>
                  <a:lnTo>
                    <a:pt x="79" y="129"/>
                  </a:lnTo>
                  <a:lnTo>
                    <a:pt x="73" y="125"/>
                  </a:lnTo>
                  <a:lnTo>
                    <a:pt x="72" y="124"/>
                  </a:lnTo>
                  <a:lnTo>
                    <a:pt x="72" y="122"/>
                  </a:lnTo>
                  <a:lnTo>
                    <a:pt x="71" y="122"/>
                  </a:lnTo>
                  <a:lnTo>
                    <a:pt x="71" y="120"/>
                  </a:lnTo>
                  <a:lnTo>
                    <a:pt x="69" y="120"/>
                  </a:lnTo>
                  <a:lnTo>
                    <a:pt x="68" y="119"/>
                  </a:lnTo>
                  <a:lnTo>
                    <a:pt x="67" y="116"/>
                  </a:lnTo>
                  <a:lnTo>
                    <a:pt x="66" y="113"/>
                  </a:lnTo>
                  <a:lnTo>
                    <a:pt x="66" y="107"/>
                  </a:lnTo>
                  <a:lnTo>
                    <a:pt x="65" y="106"/>
                  </a:lnTo>
                  <a:lnTo>
                    <a:pt x="60" y="105"/>
                  </a:lnTo>
                  <a:lnTo>
                    <a:pt x="57" y="104"/>
                  </a:lnTo>
                  <a:lnTo>
                    <a:pt x="56" y="104"/>
                  </a:lnTo>
                  <a:lnTo>
                    <a:pt x="55" y="102"/>
                  </a:lnTo>
                  <a:lnTo>
                    <a:pt x="54" y="100"/>
                  </a:lnTo>
                  <a:lnTo>
                    <a:pt x="47" y="93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38" y="83"/>
                  </a:lnTo>
                  <a:lnTo>
                    <a:pt x="37" y="81"/>
                  </a:lnTo>
                  <a:lnTo>
                    <a:pt x="36" y="80"/>
                  </a:lnTo>
                  <a:lnTo>
                    <a:pt x="35" y="77"/>
                  </a:lnTo>
                  <a:lnTo>
                    <a:pt x="32" y="75"/>
                  </a:lnTo>
                  <a:lnTo>
                    <a:pt x="30" y="75"/>
                  </a:lnTo>
                  <a:lnTo>
                    <a:pt x="30" y="73"/>
                  </a:lnTo>
                  <a:lnTo>
                    <a:pt x="28" y="73"/>
                  </a:lnTo>
                  <a:lnTo>
                    <a:pt x="28" y="71"/>
                  </a:lnTo>
                  <a:lnTo>
                    <a:pt x="26" y="71"/>
                  </a:lnTo>
                  <a:lnTo>
                    <a:pt x="25" y="70"/>
                  </a:lnTo>
                  <a:lnTo>
                    <a:pt x="24" y="68"/>
                  </a:lnTo>
                  <a:lnTo>
                    <a:pt x="24" y="67"/>
                  </a:lnTo>
                  <a:lnTo>
                    <a:pt x="21" y="63"/>
                  </a:lnTo>
                  <a:lnTo>
                    <a:pt x="21" y="61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21" y="57"/>
                  </a:lnTo>
                  <a:lnTo>
                    <a:pt x="21" y="53"/>
                  </a:lnTo>
                  <a:lnTo>
                    <a:pt x="18" y="53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19" y="51"/>
                  </a:lnTo>
                  <a:lnTo>
                    <a:pt x="18" y="50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5" y="45"/>
                  </a:lnTo>
                  <a:lnTo>
                    <a:pt x="13" y="45"/>
                  </a:lnTo>
                  <a:lnTo>
                    <a:pt x="12" y="44"/>
                  </a:lnTo>
                  <a:lnTo>
                    <a:pt x="12" y="43"/>
                  </a:lnTo>
                  <a:lnTo>
                    <a:pt x="13" y="41"/>
                  </a:lnTo>
                  <a:lnTo>
                    <a:pt x="13" y="39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6"/>
                  </a:lnTo>
                  <a:lnTo>
                    <a:pt x="5" y="3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22" y="15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2" y="4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53"/>
            <p:cNvSpPr>
              <a:spLocks noEditPoints="1"/>
            </p:cNvSpPr>
            <p:nvPr/>
          </p:nvSpPr>
          <p:spPr bwMode="auto">
            <a:xfrm>
              <a:off x="4716463" y="4295775"/>
              <a:ext cx="257175" cy="211138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5"/>
                </a:cxn>
                <a:cxn ang="0">
                  <a:pos x="103" y="5"/>
                </a:cxn>
                <a:cxn ang="0">
                  <a:pos x="107" y="3"/>
                </a:cxn>
                <a:cxn ang="0">
                  <a:pos x="109" y="13"/>
                </a:cxn>
                <a:cxn ang="0">
                  <a:pos x="120" y="17"/>
                </a:cxn>
                <a:cxn ang="0">
                  <a:pos x="127" y="19"/>
                </a:cxn>
                <a:cxn ang="0">
                  <a:pos x="137" y="23"/>
                </a:cxn>
                <a:cxn ang="0">
                  <a:pos x="137" y="30"/>
                </a:cxn>
                <a:cxn ang="0">
                  <a:pos x="134" y="39"/>
                </a:cxn>
                <a:cxn ang="0">
                  <a:pos x="132" y="47"/>
                </a:cxn>
                <a:cxn ang="0">
                  <a:pos x="137" y="51"/>
                </a:cxn>
                <a:cxn ang="0">
                  <a:pos x="153" y="58"/>
                </a:cxn>
                <a:cxn ang="0">
                  <a:pos x="153" y="64"/>
                </a:cxn>
                <a:cxn ang="0">
                  <a:pos x="155" y="68"/>
                </a:cxn>
                <a:cxn ang="0">
                  <a:pos x="159" y="70"/>
                </a:cxn>
                <a:cxn ang="0">
                  <a:pos x="158" y="80"/>
                </a:cxn>
                <a:cxn ang="0">
                  <a:pos x="152" y="85"/>
                </a:cxn>
                <a:cxn ang="0">
                  <a:pos x="151" y="92"/>
                </a:cxn>
                <a:cxn ang="0">
                  <a:pos x="144" y="89"/>
                </a:cxn>
                <a:cxn ang="0">
                  <a:pos x="140" y="96"/>
                </a:cxn>
                <a:cxn ang="0">
                  <a:pos x="136" y="103"/>
                </a:cxn>
                <a:cxn ang="0">
                  <a:pos x="134" y="110"/>
                </a:cxn>
                <a:cxn ang="0">
                  <a:pos x="137" y="115"/>
                </a:cxn>
                <a:cxn ang="0">
                  <a:pos x="139" y="121"/>
                </a:cxn>
                <a:cxn ang="0">
                  <a:pos x="140" y="126"/>
                </a:cxn>
                <a:cxn ang="0">
                  <a:pos x="136" y="129"/>
                </a:cxn>
                <a:cxn ang="0">
                  <a:pos x="130" y="131"/>
                </a:cxn>
                <a:cxn ang="0">
                  <a:pos x="122" y="132"/>
                </a:cxn>
                <a:cxn ang="0">
                  <a:pos x="119" y="125"/>
                </a:cxn>
                <a:cxn ang="0">
                  <a:pos x="115" y="121"/>
                </a:cxn>
                <a:cxn ang="0">
                  <a:pos x="110" y="120"/>
                </a:cxn>
                <a:cxn ang="0">
                  <a:pos x="103" y="114"/>
                </a:cxn>
                <a:cxn ang="0">
                  <a:pos x="97" y="104"/>
                </a:cxn>
                <a:cxn ang="0">
                  <a:pos x="97" y="95"/>
                </a:cxn>
                <a:cxn ang="0">
                  <a:pos x="95" y="90"/>
                </a:cxn>
                <a:cxn ang="0">
                  <a:pos x="80" y="104"/>
                </a:cxn>
                <a:cxn ang="0">
                  <a:pos x="69" y="97"/>
                </a:cxn>
                <a:cxn ang="0">
                  <a:pos x="69" y="92"/>
                </a:cxn>
                <a:cxn ang="0">
                  <a:pos x="69" y="85"/>
                </a:cxn>
                <a:cxn ang="0">
                  <a:pos x="66" y="83"/>
                </a:cxn>
                <a:cxn ang="0">
                  <a:pos x="58" y="79"/>
                </a:cxn>
                <a:cxn ang="0">
                  <a:pos x="51" y="77"/>
                </a:cxn>
                <a:cxn ang="0">
                  <a:pos x="47" y="79"/>
                </a:cxn>
                <a:cxn ang="0">
                  <a:pos x="40" y="68"/>
                </a:cxn>
                <a:cxn ang="0">
                  <a:pos x="34" y="68"/>
                </a:cxn>
                <a:cxn ang="0">
                  <a:pos x="31" y="62"/>
                </a:cxn>
                <a:cxn ang="0">
                  <a:pos x="27" y="52"/>
                </a:cxn>
                <a:cxn ang="0">
                  <a:pos x="19" y="51"/>
                </a:cxn>
                <a:cxn ang="0">
                  <a:pos x="10" y="53"/>
                </a:cxn>
                <a:cxn ang="0">
                  <a:pos x="6" y="47"/>
                </a:cxn>
                <a:cxn ang="0">
                  <a:pos x="2" y="45"/>
                </a:cxn>
                <a:cxn ang="0">
                  <a:pos x="1" y="33"/>
                </a:cxn>
                <a:cxn ang="0">
                  <a:pos x="25" y="11"/>
                </a:cxn>
                <a:cxn ang="0">
                  <a:pos x="41" y="17"/>
                </a:cxn>
                <a:cxn ang="0">
                  <a:pos x="52" y="17"/>
                </a:cxn>
                <a:cxn ang="0">
                  <a:pos x="59" y="19"/>
                </a:cxn>
                <a:cxn ang="0">
                  <a:pos x="71" y="9"/>
                </a:cxn>
                <a:cxn ang="0">
                  <a:pos x="72" y="9"/>
                </a:cxn>
                <a:cxn ang="0">
                  <a:pos x="78" y="6"/>
                </a:cxn>
                <a:cxn ang="0">
                  <a:pos x="84" y="5"/>
                </a:cxn>
                <a:cxn ang="0">
                  <a:pos x="94" y="0"/>
                </a:cxn>
              </a:cxnLst>
              <a:rect l="0" t="0" r="r" b="b"/>
              <a:pathLst>
                <a:path w="162" h="133">
                  <a:moveTo>
                    <a:pt x="75" y="13"/>
                  </a:moveTo>
                  <a:lnTo>
                    <a:pt x="75" y="15"/>
                  </a:lnTo>
                  <a:lnTo>
                    <a:pt x="76" y="13"/>
                  </a:lnTo>
                  <a:lnTo>
                    <a:pt x="75" y="13"/>
                  </a:lnTo>
                  <a:close/>
                  <a:moveTo>
                    <a:pt x="94" y="0"/>
                  </a:moveTo>
                  <a:lnTo>
                    <a:pt x="95" y="0"/>
                  </a:lnTo>
                  <a:lnTo>
                    <a:pt x="96" y="2"/>
                  </a:lnTo>
                  <a:lnTo>
                    <a:pt x="96" y="6"/>
                  </a:lnTo>
                  <a:lnTo>
                    <a:pt x="95" y="5"/>
                  </a:lnTo>
                  <a:lnTo>
                    <a:pt x="94" y="5"/>
                  </a:lnTo>
                  <a:lnTo>
                    <a:pt x="94" y="6"/>
                  </a:lnTo>
                  <a:lnTo>
                    <a:pt x="99" y="6"/>
                  </a:lnTo>
                  <a:lnTo>
                    <a:pt x="100" y="8"/>
                  </a:lnTo>
                  <a:lnTo>
                    <a:pt x="101" y="8"/>
                  </a:lnTo>
                  <a:lnTo>
                    <a:pt x="103" y="5"/>
                  </a:lnTo>
                  <a:lnTo>
                    <a:pt x="103" y="4"/>
                  </a:lnTo>
                  <a:lnTo>
                    <a:pt x="105" y="3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7" y="3"/>
                  </a:lnTo>
                  <a:lnTo>
                    <a:pt x="107" y="9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9" y="12"/>
                  </a:lnTo>
                  <a:lnTo>
                    <a:pt x="109" y="13"/>
                  </a:lnTo>
                  <a:lnTo>
                    <a:pt x="113" y="13"/>
                  </a:lnTo>
                  <a:lnTo>
                    <a:pt x="113" y="16"/>
                  </a:lnTo>
                  <a:lnTo>
                    <a:pt x="114" y="17"/>
                  </a:lnTo>
                  <a:lnTo>
                    <a:pt x="115" y="16"/>
                  </a:lnTo>
                  <a:lnTo>
                    <a:pt x="120" y="17"/>
                  </a:lnTo>
                  <a:lnTo>
                    <a:pt x="122" y="15"/>
                  </a:lnTo>
                  <a:lnTo>
                    <a:pt x="126" y="15"/>
                  </a:lnTo>
                  <a:lnTo>
                    <a:pt x="126" y="16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8" y="19"/>
                  </a:lnTo>
                  <a:lnTo>
                    <a:pt x="131" y="21"/>
                  </a:lnTo>
                  <a:lnTo>
                    <a:pt x="131" y="22"/>
                  </a:lnTo>
                  <a:lnTo>
                    <a:pt x="136" y="22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39" y="28"/>
                  </a:lnTo>
                  <a:lnTo>
                    <a:pt x="138" y="28"/>
                  </a:lnTo>
                  <a:lnTo>
                    <a:pt x="138" y="30"/>
                  </a:lnTo>
                  <a:lnTo>
                    <a:pt x="137" y="30"/>
                  </a:lnTo>
                  <a:lnTo>
                    <a:pt x="137" y="33"/>
                  </a:lnTo>
                  <a:lnTo>
                    <a:pt x="136" y="34"/>
                  </a:lnTo>
                  <a:lnTo>
                    <a:pt x="134" y="36"/>
                  </a:lnTo>
                  <a:lnTo>
                    <a:pt x="137" y="36"/>
                  </a:lnTo>
                  <a:lnTo>
                    <a:pt x="134" y="39"/>
                  </a:lnTo>
                  <a:lnTo>
                    <a:pt x="134" y="40"/>
                  </a:lnTo>
                  <a:lnTo>
                    <a:pt x="133" y="40"/>
                  </a:lnTo>
                  <a:lnTo>
                    <a:pt x="130" y="43"/>
                  </a:lnTo>
                  <a:lnTo>
                    <a:pt x="131" y="46"/>
                  </a:lnTo>
                  <a:lnTo>
                    <a:pt x="132" y="47"/>
                  </a:lnTo>
                  <a:lnTo>
                    <a:pt x="133" y="47"/>
                  </a:lnTo>
                  <a:lnTo>
                    <a:pt x="133" y="51"/>
                  </a:lnTo>
                  <a:lnTo>
                    <a:pt x="134" y="51"/>
                  </a:lnTo>
                  <a:lnTo>
                    <a:pt x="136" y="49"/>
                  </a:lnTo>
                  <a:lnTo>
                    <a:pt x="137" y="51"/>
                  </a:lnTo>
                  <a:lnTo>
                    <a:pt x="146" y="51"/>
                  </a:lnTo>
                  <a:lnTo>
                    <a:pt x="146" y="53"/>
                  </a:lnTo>
                  <a:lnTo>
                    <a:pt x="150" y="53"/>
                  </a:lnTo>
                  <a:lnTo>
                    <a:pt x="150" y="54"/>
                  </a:lnTo>
                  <a:lnTo>
                    <a:pt x="153" y="58"/>
                  </a:lnTo>
                  <a:lnTo>
                    <a:pt x="152" y="58"/>
                  </a:lnTo>
                  <a:lnTo>
                    <a:pt x="153" y="59"/>
                  </a:lnTo>
                  <a:lnTo>
                    <a:pt x="153" y="60"/>
                  </a:lnTo>
                  <a:lnTo>
                    <a:pt x="157" y="60"/>
                  </a:lnTo>
                  <a:lnTo>
                    <a:pt x="153" y="64"/>
                  </a:lnTo>
                  <a:lnTo>
                    <a:pt x="153" y="66"/>
                  </a:lnTo>
                  <a:lnTo>
                    <a:pt x="155" y="66"/>
                  </a:lnTo>
                  <a:lnTo>
                    <a:pt x="153" y="67"/>
                  </a:lnTo>
                  <a:lnTo>
                    <a:pt x="155" y="67"/>
                  </a:lnTo>
                  <a:lnTo>
                    <a:pt x="155" y="68"/>
                  </a:lnTo>
                  <a:lnTo>
                    <a:pt x="156" y="68"/>
                  </a:lnTo>
                  <a:lnTo>
                    <a:pt x="157" y="67"/>
                  </a:lnTo>
                  <a:lnTo>
                    <a:pt x="158" y="68"/>
                  </a:lnTo>
                  <a:lnTo>
                    <a:pt x="159" y="68"/>
                  </a:lnTo>
                  <a:lnTo>
                    <a:pt x="159" y="70"/>
                  </a:lnTo>
                  <a:lnTo>
                    <a:pt x="161" y="71"/>
                  </a:lnTo>
                  <a:lnTo>
                    <a:pt x="161" y="76"/>
                  </a:lnTo>
                  <a:lnTo>
                    <a:pt x="162" y="78"/>
                  </a:lnTo>
                  <a:lnTo>
                    <a:pt x="162" y="80"/>
                  </a:lnTo>
                  <a:lnTo>
                    <a:pt x="158" y="80"/>
                  </a:lnTo>
                  <a:lnTo>
                    <a:pt x="157" y="82"/>
                  </a:lnTo>
                  <a:lnTo>
                    <a:pt x="157" y="83"/>
                  </a:lnTo>
                  <a:lnTo>
                    <a:pt x="155" y="84"/>
                  </a:lnTo>
                  <a:lnTo>
                    <a:pt x="153" y="85"/>
                  </a:lnTo>
                  <a:lnTo>
                    <a:pt x="152" y="85"/>
                  </a:lnTo>
                  <a:lnTo>
                    <a:pt x="152" y="86"/>
                  </a:lnTo>
                  <a:lnTo>
                    <a:pt x="153" y="86"/>
                  </a:lnTo>
                  <a:lnTo>
                    <a:pt x="153" y="89"/>
                  </a:lnTo>
                  <a:lnTo>
                    <a:pt x="151" y="89"/>
                  </a:lnTo>
                  <a:lnTo>
                    <a:pt x="151" y="92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46" y="90"/>
                  </a:lnTo>
                  <a:lnTo>
                    <a:pt x="146" y="89"/>
                  </a:lnTo>
                  <a:lnTo>
                    <a:pt x="144" y="89"/>
                  </a:lnTo>
                  <a:lnTo>
                    <a:pt x="144" y="92"/>
                  </a:lnTo>
                  <a:lnTo>
                    <a:pt x="143" y="92"/>
                  </a:lnTo>
                  <a:lnTo>
                    <a:pt x="141" y="94"/>
                  </a:lnTo>
                  <a:lnTo>
                    <a:pt x="140" y="94"/>
                  </a:lnTo>
                  <a:lnTo>
                    <a:pt x="140" y="96"/>
                  </a:lnTo>
                  <a:lnTo>
                    <a:pt x="139" y="97"/>
                  </a:lnTo>
                  <a:lnTo>
                    <a:pt x="139" y="99"/>
                  </a:lnTo>
                  <a:lnTo>
                    <a:pt x="138" y="99"/>
                  </a:lnTo>
                  <a:lnTo>
                    <a:pt x="138" y="103"/>
                  </a:lnTo>
                  <a:lnTo>
                    <a:pt x="136" y="103"/>
                  </a:lnTo>
                  <a:lnTo>
                    <a:pt x="136" y="104"/>
                  </a:lnTo>
                  <a:lnTo>
                    <a:pt x="134" y="108"/>
                  </a:lnTo>
                  <a:lnTo>
                    <a:pt x="136" y="109"/>
                  </a:lnTo>
                  <a:lnTo>
                    <a:pt x="134" y="109"/>
                  </a:lnTo>
                  <a:lnTo>
                    <a:pt x="134" y="110"/>
                  </a:lnTo>
                  <a:lnTo>
                    <a:pt x="136" y="110"/>
                  </a:lnTo>
                  <a:lnTo>
                    <a:pt x="134" y="111"/>
                  </a:lnTo>
                  <a:lnTo>
                    <a:pt x="134" y="114"/>
                  </a:lnTo>
                  <a:lnTo>
                    <a:pt x="136" y="114"/>
                  </a:lnTo>
                  <a:lnTo>
                    <a:pt x="137" y="115"/>
                  </a:lnTo>
                  <a:lnTo>
                    <a:pt x="138" y="117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9" y="122"/>
                  </a:lnTo>
                  <a:lnTo>
                    <a:pt x="141" y="122"/>
                  </a:lnTo>
                  <a:lnTo>
                    <a:pt x="141" y="125"/>
                  </a:lnTo>
                  <a:lnTo>
                    <a:pt x="140" y="125"/>
                  </a:lnTo>
                  <a:lnTo>
                    <a:pt x="140" y="126"/>
                  </a:lnTo>
                  <a:lnTo>
                    <a:pt x="139" y="127"/>
                  </a:lnTo>
                  <a:lnTo>
                    <a:pt x="139" y="129"/>
                  </a:lnTo>
                  <a:lnTo>
                    <a:pt x="138" y="129"/>
                  </a:lnTo>
                  <a:lnTo>
                    <a:pt x="137" y="131"/>
                  </a:lnTo>
                  <a:lnTo>
                    <a:pt x="136" y="129"/>
                  </a:lnTo>
                  <a:lnTo>
                    <a:pt x="134" y="129"/>
                  </a:lnTo>
                  <a:lnTo>
                    <a:pt x="134" y="131"/>
                  </a:lnTo>
                  <a:lnTo>
                    <a:pt x="132" y="131"/>
                  </a:lnTo>
                  <a:lnTo>
                    <a:pt x="131" y="129"/>
                  </a:lnTo>
                  <a:lnTo>
                    <a:pt x="130" y="131"/>
                  </a:lnTo>
                  <a:lnTo>
                    <a:pt x="130" y="132"/>
                  </a:lnTo>
                  <a:lnTo>
                    <a:pt x="126" y="132"/>
                  </a:lnTo>
                  <a:lnTo>
                    <a:pt x="125" y="133"/>
                  </a:lnTo>
                  <a:lnTo>
                    <a:pt x="124" y="133"/>
                  </a:lnTo>
                  <a:lnTo>
                    <a:pt x="122" y="132"/>
                  </a:lnTo>
                  <a:lnTo>
                    <a:pt x="124" y="131"/>
                  </a:lnTo>
                  <a:lnTo>
                    <a:pt x="122" y="129"/>
                  </a:lnTo>
                  <a:lnTo>
                    <a:pt x="121" y="126"/>
                  </a:lnTo>
                  <a:lnTo>
                    <a:pt x="120" y="126"/>
                  </a:lnTo>
                  <a:lnTo>
                    <a:pt x="119" y="125"/>
                  </a:lnTo>
                  <a:lnTo>
                    <a:pt x="118" y="125"/>
                  </a:lnTo>
                  <a:lnTo>
                    <a:pt x="118" y="126"/>
                  </a:lnTo>
                  <a:lnTo>
                    <a:pt x="116" y="126"/>
                  </a:lnTo>
                  <a:lnTo>
                    <a:pt x="116" y="122"/>
                  </a:lnTo>
                  <a:lnTo>
                    <a:pt x="115" y="121"/>
                  </a:lnTo>
                  <a:lnTo>
                    <a:pt x="115" y="120"/>
                  </a:lnTo>
                  <a:lnTo>
                    <a:pt x="114" y="120"/>
                  </a:lnTo>
                  <a:lnTo>
                    <a:pt x="112" y="121"/>
                  </a:lnTo>
                  <a:lnTo>
                    <a:pt x="110" y="121"/>
                  </a:lnTo>
                  <a:lnTo>
                    <a:pt x="110" y="120"/>
                  </a:lnTo>
                  <a:lnTo>
                    <a:pt x="109" y="120"/>
                  </a:lnTo>
                  <a:lnTo>
                    <a:pt x="108" y="117"/>
                  </a:lnTo>
                  <a:lnTo>
                    <a:pt x="107" y="116"/>
                  </a:lnTo>
                  <a:lnTo>
                    <a:pt x="106" y="116"/>
                  </a:lnTo>
                  <a:lnTo>
                    <a:pt x="103" y="114"/>
                  </a:lnTo>
                  <a:lnTo>
                    <a:pt x="97" y="114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99" y="105"/>
                  </a:lnTo>
                  <a:lnTo>
                    <a:pt x="97" y="104"/>
                  </a:lnTo>
                  <a:lnTo>
                    <a:pt x="95" y="104"/>
                  </a:lnTo>
                  <a:lnTo>
                    <a:pt x="95" y="102"/>
                  </a:lnTo>
                  <a:lnTo>
                    <a:pt x="96" y="98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9" y="95"/>
                  </a:lnTo>
                  <a:lnTo>
                    <a:pt x="99" y="90"/>
                  </a:lnTo>
                  <a:lnTo>
                    <a:pt x="96" y="91"/>
                  </a:lnTo>
                  <a:lnTo>
                    <a:pt x="96" y="90"/>
                  </a:lnTo>
                  <a:lnTo>
                    <a:pt x="95" y="90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89" y="101"/>
                  </a:lnTo>
                  <a:lnTo>
                    <a:pt x="82" y="104"/>
                  </a:lnTo>
                  <a:lnTo>
                    <a:pt x="80" y="104"/>
                  </a:lnTo>
                  <a:lnTo>
                    <a:pt x="74" y="103"/>
                  </a:lnTo>
                  <a:lnTo>
                    <a:pt x="70" y="103"/>
                  </a:lnTo>
                  <a:lnTo>
                    <a:pt x="68" y="102"/>
                  </a:lnTo>
                  <a:lnTo>
                    <a:pt x="68" y="98"/>
                  </a:lnTo>
                  <a:lnTo>
                    <a:pt x="69" y="97"/>
                  </a:lnTo>
                  <a:lnTo>
                    <a:pt x="70" y="97"/>
                  </a:lnTo>
                  <a:lnTo>
                    <a:pt x="70" y="96"/>
                  </a:lnTo>
                  <a:lnTo>
                    <a:pt x="71" y="96"/>
                  </a:lnTo>
                  <a:lnTo>
                    <a:pt x="70" y="95"/>
                  </a:lnTo>
                  <a:lnTo>
                    <a:pt x="69" y="92"/>
                  </a:lnTo>
                  <a:lnTo>
                    <a:pt x="69" y="91"/>
                  </a:lnTo>
                  <a:lnTo>
                    <a:pt x="68" y="92"/>
                  </a:lnTo>
                  <a:lnTo>
                    <a:pt x="68" y="86"/>
                  </a:lnTo>
                  <a:lnTo>
                    <a:pt x="69" y="86"/>
                  </a:lnTo>
                  <a:lnTo>
                    <a:pt x="69" y="85"/>
                  </a:lnTo>
                  <a:lnTo>
                    <a:pt x="70" y="85"/>
                  </a:lnTo>
                  <a:lnTo>
                    <a:pt x="70" y="83"/>
                  </a:lnTo>
                  <a:lnTo>
                    <a:pt x="68" y="83"/>
                  </a:lnTo>
                  <a:lnTo>
                    <a:pt x="68" y="84"/>
                  </a:lnTo>
                  <a:lnTo>
                    <a:pt x="66" y="83"/>
                  </a:lnTo>
                  <a:lnTo>
                    <a:pt x="66" y="80"/>
                  </a:lnTo>
                  <a:lnTo>
                    <a:pt x="65" y="80"/>
                  </a:lnTo>
                  <a:lnTo>
                    <a:pt x="63" y="78"/>
                  </a:lnTo>
                  <a:lnTo>
                    <a:pt x="60" y="78"/>
                  </a:lnTo>
                  <a:lnTo>
                    <a:pt x="58" y="79"/>
                  </a:lnTo>
                  <a:lnTo>
                    <a:pt x="57" y="79"/>
                  </a:lnTo>
                  <a:lnTo>
                    <a:pt x="57" y="78"/>
                  </a:lnTo>
                  <a:lnTo>
                    <a:pt x="54" y="78"/>
                  </a:lnTo>
                  <a:lnTo>
                    <a:pt x="53" y="77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0" y="79"/>
                  </a:lnTo>
                  <a:lnTo>
                    <a:pt x="50" y="80"/>
                  </a:lnTo>
                  <a:lnTo>
                    <a:pt x="49" y="80"/>
                  </a:lnTo>
                  <a:lnTo>
                    <a:pt x="47" y="79"/>
                  </a:lnTo>
                  <a:lnTo>
                    <a:pt x="47" y="73"/>
                  </a:lnTo>
                  <a:lnTo>
                    <a:pt x="46" y="71"/>
                  </a:lnTo>
                  <a:lnTo>
                    <a:pt x="46" y="70"/>
                  </a:lnTo>
                  <a:lnTo>
                    <a:pt x="45" y="68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38" y="66"/>
                  </a:lnTo>
                  <a:lnTo>
                    <a:pt x="38" y="67"/>
                  </a:lnTo>
                  <a:lnTo>
                    <a:pt x="35" y="67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2" y="67"/>
                  </a:lnTo>
                  <a:lnTo>
                    <a:pt x="32" y="66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29" y="59"/>
                  </a:lnTo>
                  <a:lnTo>
                    <a:pt x="29" y="54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7" y="52"/>
                  </a:lnTo>
                  <a:lnTo>
                    <a:pt x="26" y="51"/>
                  </a:lnTo>
                  <a:lnTo>
                    <a:pt x="26" y="49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6" y="52"/>
                  </a:lnTo>
                  <a:lnTo>
                    <a:pt x="15" y="54"/>
                  </a:lnTo>
                  <a:lnTo>
                    <a:pt x="14" y="54"/>
                  </a:lnTo>
                  <a:lnTo>
                    <a:pt x="10" y="53"/>
                  </a:lnTo>
                  <a:lnTo>
                    <a:pt x="9" y="52"/>
                  </a:lnTo>
                  <a:lnTo>
                    <a:pt x="9" y="49"/>
                  </a:lnTo>
                  <a:lnTo>
                    <a:pt x="7" y="48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4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0"/>
                  </a:lnTo>
                  <a:lnTo>
                    <a:pt x="3" y="39"/>
                  </a:lnTo>
                  <a:lnTo>
                    <a:pt x="3" y="36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8" y="23"/>
                  </a:lnTo>
                  <a:lnTo>
                    <a:pt x="25" y="11"/>
                  </a:lnTo>
                  <a:lnTo>
                    <a:pt x="34" y="9"/>
                  </a:lnTo>
                  <a:lnTo>
                    <a:pt x="34" y="15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6" y="15"/>
                  </a:lnTo>
                  <a:lnTo>
                    <a:pt x="51" y="16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6" y="16"/>
                  </a:lnTo>
                  <a:lnTo>
                    <a:pt x="69" y="13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4" y="10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80" y="8"/>
                  </a:lnTo>
                  <a:lnTo>
                    <a:pt x="78" y="6"/>
                  </a:lnTo>
                  <a:lnTo>
                    <a:pt x="78" y="5"/>
                  </a:lnTo>
                  <a:lnTo>
                    <a:pt x="77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5"/>
                  </a:lnTo>
                  <a:lnTo>
                    <a:pt x="87" y="5"/>
                  </a:lnTo>
                  <a:lnTo>
                    <a:pt x="88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54"/>
            <p:cNvSpPr>
              <a:spLocks/>
            </p:cNvSpPr>
            <p:nvPr/>
          </p:nvSpPr>
          <p:spPr bwMode="auto">
            <a:xfrm>
              <a:off x="6099175" y="3767138"/>
              <a:ext cx="639763" cy="557213"/>
            </a:xfrm>
            <a:custGeom>
              <a:avLst/>
              <a:gdLst/>
              <a:ahLst/>
              <a:cxnLst>
                <a:cxn ang="0">
                  <a:pos x="230" y="7"/>
                </a:cxn>
                <a:cxn ang="0">
                  <a:pos x="255" y="13"/>
                </a:cxn>
                <a:cxn ang="0">
                  <a:pos x="260" y="26"/>
                </a:cxn>
                <a:cxn ang="0">
                  <a:pos x="282" y="24"/>
                </a:cxn>
                <a:cxn ang="0">
                  <a:pos x="307" y="30"/>
                </a:cxn>
                <a:cxn ang="0">
                  <a:pos x="326" y="43"/>
                </a:cxn>
                <a:cxn ang="0">
                  <a:pos x="323" y="67"/>
                </a:cxn>
                <a:cxn ang="0">
                  <a:pos x="326" y="87"/>
                </a:cxn>
                <a:cxn ang="0">
                  <a:pos x="319" y="100"/>
                </a:cxn>
                <a:cxn ang="0">
                  <a:pos x="334" y="121"/>
                </a:cxn>
                <a:cxn ang="0">
                  <a:pos x="343" y="141"/>
                </a:cxn>
                <a:cxn ang="0">
                  <a:pos x="365" y="155"/>
                </a:cxn>
                <a:cxn ang="0">
                  <a:pos x="379" y="174"/>
                </a:cxn>
                <a:cxn ang="0">
                  <a:pos x="390" y="189"/>
                </a:cxn>
                <a:cxn ang="0">
                  <a:pos x="403" y="198"/>
                </a:cxn>
                <a:cxn ang="0">
                  <a:pos x="392" y="210"/>
                </a:cxn>
                <a:cxn ang="0">
                  <a:pos x="377" y="225"/>
                </a:cxn>
                <a:cxn ang="0">
                  <a:pos x="354" y="215"/>
                </a:cxn>
                <a:cxn ang="0">
                  <a:pos x="349" y="240"/>
                </a:cxn>
                <a:cxn ang="0">
                  <a:pos x="356" y="260"/>
                </a:cxn>
                <a:cxn ang="0">
                  <a:pos x="354" y="277"/>
                </a:cxn>
                <a:cxn ang="0">
                  <a:pos x="343" y="293"/>
                </a:cxn>
                <a:cxn ang="0">
                  <a:pos x="326" y="299"/>
                </a:cxn>
                <a:cxn ang="0">
                  <a:pos x="317" y="308"/>
                </a:cxn>
                <a:cxn ang="0">
                  <a:pos x="312" y="323"/>
                </a:cxn>
                <a:cxn ang="0">
                  <a:pos x="311" y="332"/>
                </a:cxn>
                <a:cxn ang="0">
                  <a:pos x="312" y="346"/>
                </a:cxn>
                <a:cxn ang="0">
                  <a:pos x="301" y="344"/>
                </a:cxn>
                <a:cxn ang="0">
                  <a:pos x="281" y="338"/>
                </a:cxn>
                <a:cxn ang="0">
                  <a:pos x="267" y="337"/>
                </a:cxn>
                <a:cxn ang="0">
                  <a:pos x="255" y="336"/>
                </a:cxn>
                <a:cxn ang="0">
                  <a:pos x="244" y="329"/>
                </a:cxn>
                <a:cxn ang="0">
                  <a:pos x="231" y="337"/>
                </a:cxn>
                <a:cxn ang="0">
                  <a:pos x="216" y="327"/>
                </a:cxn>
                <a:cxn ang="0">
                  <a:pos x="201" y="329"/>
                </a:cxn>
                <a:cxn ang="0">
                  <a:pos x="189" y="333"/>
                </a:cxn>
                <a:cxn ang="0">
                  <a:pos x="173" y="327"/>
                </a:cxn>
                <a:cxn ang="0">
                  <a:pos x="146" y="313"/>
                </a:cxn>
                <a:cxn ang="0">
                  <a:pos x="82" y="302"/>
                </a:cxn>
                <a:cxn ang="0">
                  <a:pos x="33" y="327"/>
                </a:cxn>
                <a:cxn ang="0">
                  <a:pos x="17" y="331"/>
                </a:cxn>
                <a:cxn ang="0">
                  <a:pos x="19" y="312"/>
                </a:cxn>
                <a:cxn ang="0">
                  <a:pos x="20" y="296"/>
                </a:cxn>
                <a:cxn ang="0">
                  <a:pos x="8" y="286"/>
                </a:cxn>
                <a:cxn ang="0">
                  <a:pos x="13" y="260"/>
                </a:cxn>
                <a:cxn ang="0">
                  <a:pos x="27" y="214"/>
                </a:cxn>
                <a:cxn ang="0">
                  <a:pos x="13" y="167"/>
                </a:cxn>
                <a:cxn ang="0">
                  <a:pos x="31" y="163"/>
                </a:cxn>
                <a:cxn ang="0">
                  <a:pos x="52" y="166"/>
                </a:cxn>
                <a:cxn ang="0">
                  <a:pos x="69" y="151"/>
                </a:cxn>
                <a:cxn ang="0">
                  <a:pos x="89" y="141"/>
                </a:cxn>
                <a:cxn ang="0">
                  <a:pos x="98" y="146"/>
                </a:cxn>
                <a:cxn ang="0">
                  <a:pos x="106" y="137"/>
                </a:cxn>
                <a:cxn ang="0">
                  <a:pos x="104" y="122"/>
                </a:cxn>
                <a:cxn ang="0">
                  <a:pos x="111" y="94"/>
                </a:cxn>
                <a:cxn ang="0">
                  <a:pos x="126" y="86"/>
                </a:cxn>
                <a:cxn ang="0">
                  <a:pos x="145" y="77"/>
                </a:cxn>
                <a:cxn ang="0">
                  <a:pos x="144" y="63"/>
                </a:cxn>
                <a:cxn ang="0">
                  <a:pos x="145" y="35"/>
                </a:cxn>
                <a:cxn ang="0">
                  <a:pos x="172" y="28"/>
                </a:cxn>
                <a:cxn ang="0">
                  <a:pos x="194" y="12"/>
                </a:cxn>
              </a:cxnLst>
              <a:rect l="0" t="0" r="r" b="b"/>
              <a:pathLst>
                <a:path w="403" h="351">
                  <a:moveTo>
                    <a:pt x="206" y="0"/>
                  </a:moveTo>
                  <a:lnTo>
                    <a:pt x="208" y="0"/>
                  </a:lnTo>
                  <a:lnTo>
                    <a:pt x="211" y="3"/>
                  </a:lnTo>
                  <a:lnTo>
                    <a:pt x="213" y="6"/>
                  </a:lnTo>
                  <a:lnTo>
                    <a:pt x="216" y="8"/>
                  </a:lnTo>
                  <a:lnTo>
                    <a:pt x="217" y="8"/>
                  </a:lnTo>
                  <a:lnTo>
                    <a:pt x="219" y="6"/>
                  </a:lnTo>
                  <a:lnTo>
                    <a:pt x="219" y="5"/>
                  </a:lnTo>
                  <a:lnTo>
                    <a:pt x="229" y="5"/>
                  </a:lnTo>
                  <a:lnTo>
                    <a:pt x="230" y="6"/>
                  </a:lnTo>
                  <a:lnTo>
                    <a:pt x="230" y="7"/>
                  </a:lnTo>
                  <a:lnTo>
                    <a:pt x="232" y="10"/>
                  </a:lnTo>
                  <a:lnTo>
                    <a:pt x="232" y="13"/>
                  </a:lnTo>
                  <a:lnTo>
                    <a:pt x="235" y="16"/>
                  </a:lnTo>
                  <a:lnTo>
                    <a:pt x="237" y="17"/>
                  </a:lnTo>
                  <a:lnTo>
                    <a:pt x="238" y="17"/>
                  </a:lnTo>
                  <a:lnTo>
                    <a:pt x="238" y="14"/>
                  </a:lnTo>
                  <a:lnTo>
                    <a:pt x="239" y="13"/>
                  </a:lnTo>
                  <a:lnTo>
                    <a:pt x="247" y="10"/>
                  </a:lnTo>
                  <a:lnTo>
                    <a:pt x="249" y="10"/>
                  </a:lnTo>
                  <a:lnTo>
                    <a:pt x="254" y="12"/>
                  </a:lnTo>
                  <a:lnTo>
                    <a:pt x="255" y="13"/>
                  </a:lnTo>
                  <a:lnTo>
                    <a:pt x="261" y="16"/>
                  </a:lnTo>
                  <a:lnTo>
                    <a:pt x="262" y="16"/>
                  </a:lnTo>
                  <a:lnTo>
                    <a:pt x="263" y="17"/>
                  </a:lnTo>
                  <a:lnTo>
                    <a:pt x="263" y="18"/>
                  </a:lnTo>
                  <a:lnTo>
                    <a:pt x="264" y="18"/>
                  </a:lnTo>
                  <a:lnTo>
                    <a:pt x="264" y="19"/>
                  </a:lnTo>
                  <a:lnTo>
                    <a:pt x="262" y="19"/>
                  </a:lnTo>
                  <a:lnTo>
                    <a:pt x="262" y="22"/>
                  </a:lnTo>
                  <a:lnTo>
                    <a:pt x="261" y="23"/>
                  </a:lnTo>
                  <a:lnTo>
                    <a:pt x="261" y="24"/>
                  </a:lnTo>
                  <a:lnTo>
                    <a:pt x="260" y="26"/>
                  </a:lnTo>
                  <a:lnTo>
                    <a:pt x="260" y="29"/>
                  </a:lnTo>
                  <a:lnTo>
                    <a:pt x="263" y="32"/>
                  </a:lnTo>
                  <a:lnTo>
                    <a:pt x="264" y="35"/>
                  </a:lnTo>
                  <a:lnTo>
                    <a:pt x="266" y="36"/>
                  </a:lnTo>
                  <a:lnTo>
                    <a:pt x="267" y="36"/>
                  </a:lnTo>
                  <a:lnTo>
                    <a:pt x="270" y="31"/>
                  </a:lnTo>
                  <a:lnTo>
                    <a:pt x="274" y="29"/>
                  </a:lnTo>
                  <a:lnTo>
                    <a:pt x="275" y="29"/>
                  </a:lnTo>
                  <a:lnTo>
                    <a:pt x="279" y="30"/>
                  </a:lnTo>
                  <a:lnTo>
                    <a:pt x="280" y="29"/>
                  </a:lnTo>
                  <a:lnTo>
                    <a:pt x="282" y="24"/>
                  </a:lnTo>
                  <a:lnTo>
                    <a:pt x="284" y="24"/>
                  </a:lnTo>
                  <a:lnTo>
                    <a:pt x="286" y="23"/>
                  </a:lnTo>
                  <a:lnTo>
                    <a:pt x="287" y="23"/>
                  </a:lnTo>
                  <a:lnTo>
                    <a:pt x="292" y="25"/>
                  </a:lnTo>
                  <a:lnTo>
                    <a:pt x="293" y="25"/>
                  </a:lnTo>
                  <a:lnTo>
                    <a:pt x="295" y="23"/>
                  </a:lnTo>
                  <a:lnTo>
                    <a:pt x="297" y="23"/>
                  </a:lnTo>
                  <a:lnTo>
                    <a:pt x="298" y="24"/>
                  </a:lnTo>
                  <a:lnTo>
                    <a:pt x="299" y="24"/>
                  </a:lnTo>
                  <a:lnTo>
                    <a:pt x="307" y="28"/>
                  </a:lnTo>
                  <a:lnTo>
                    <a:pt x="307" y="30"/>
                  </a:lnTo>
                  <a:lnTo>
                    <a:pt x="312" y="32"/>
                  </a:lnTo>
                  <a:lnTo>
                    <a:pt x="312" y="36"/>
                  </a:lnTo>
                  <a:lnTo>
                    <a:pt x="313" y="37"/>
                  </a:lnTo>
                  <a:lnTo>
                    <a:pt x="317" y="37"/>
                  </a:lnTo>
                  <a:lnTo>
                    <a:pt x="317" y="38"/>
                  </a:lnTo>
                  <a:lnTo>
                    <a:pt x="318" y="40"/>
                  </a:lnTo>
                  <a:lnTo>
                    <a:pt x="319" y="42"/>
                  </a:lnTo>
                  <a:lnTo>
                    <a:pt x="322" y="42"/>
                  </a:lnTo>
                  <a:lnTo>
                    <a:pt x="323" y="41"/>
                  </a:lnTo>
                  <a:lnTo>
                    <a:pt x="325" y="42"/>
                  </a:lnTo>
                  <a:lnTo>
                    <a:pt x="326" y="43"/>
                  </a:lnTo>
                  <a:lnTo>
                    <a:pt x="326" y="47"/>
                  </a:lnTo>
                  <a:lnTo>
                    <a:pt x="325" y="49"/>
                  </a:lnTo>
                  <a:lnTo>
                    <a:pt x="326" y="50"/>
                  </a:lnTo>
                  <a:lnTo>
                    <a:pt x="325" y="51"/>
                  </a:lnTo>
                  <a:lnTo>
                    <a:pt x="325" y="55"/>
                  </a:lnTo>
                  <a:lnTo>
                    <a:pt x="326" y="56"/>
                  </a:lnTo>
                  <a:lnTo>
                    <a:pt x="326" y="59"/>
                  </a:lnTo>
                  <a:lnTo>
                    <a:pt x="323" y="60"/>
                  </a:lnTo>
                  <a:lnTo>
                    <a:pt x="322" y="62"/>
                  </a:lnTo>
                  <a:lnTo>
                    <a:pt x="322" y="66"/>
                  </a:lnTo>
                  <a:lnTo>
                    <a:pt x="323" y="67"/>
                  </a:lnTo>
                  <a:lnTo>
                    <a:pt x="324" y="67"/>
                  </a:lnTo>
                  <a:lnTo>
                    <a:pt x="324" y="68"/>
                  </a:lnTo>
                  <a:lnTo>
                    <a:pt x="325" y="72"/>
                  </a:lnTo>
                  <a:lnTo>
                    <a:pt x="328" y="74"/>
                  </a:lnTo>
                  <a:lnTo>
                    <a:pt x="328" y="75"/>
                  </a:lnTo>
                  <a:lnTo>
                    <a:pt x="329" y="75"/>
                  </a:lnTo>
                  <a:lnTo>
                    <a:pt x="329" y="80"/>
                  </a:lnTo>
                  <a:lnTo>
                    <a:pt x="330" y="81"/>
                  </a:lnTo>
                  <a:lnTo>
                    <a:pt x="330" y="85"/>
                  </a:lnTo>
                  <a:lnTo>
                    <a:pt x="326" y="85"/>
                  </a:lnTo>
                  <a:lnTo>
                    <a:pt x="326" y="87"/>
                  </a:lnTo>
                  <a:lnTo>
                    <a:pt x="328" y="89"/>
                  </a:lnTo>
                  <a:lnTo>
                    <a:pt x="326" y="90"/>
                  </a:lnTo>
                  <a:lnTo>
                    <a:pt x="325" y="90"/>
                  </a:lnTo>
                  <a:lnTo>
                    <a:pt x="323" y="91"/>
                  </a:lnTo>
                  <a:lnTo>
                    <a:pt x="322" y="92"/>
                  </a:lnTo>
                  <a:lnTo>
                    <a:pt x="323" y="93"/>
                  </a:lnTo>
                  <a:lnTo>
                    <a:pt x="323" y="96"/>
                  </a:lnTo>
                  <a:lnTo>
                    <a:pt x="322" y="97"/>
                  </a:lnTo>
                  <a:lnTo>
                    <a:pt x="321" y="97"/>
                  </a:lnTo>
                  <a:lnTo>
                    <a:pt x="321" y="99"/>
                  </a:lnTo>
                  <a:lnTo>
                    <a:pt x="319" y="100"/>
                  </a:lnTo>
                  <a:lnTo>
                    <a:pt x="321" y="102"/>
                  </a:lnTo>
                  <a:lnTo>
                    <a:pt x="321" y="103"/>
                  </a:lnTo>
                  <a:lnTo>
                    <a:pt x="323" y="103"/>
                  </a:lnTo>
                  <a:lnTo>
                    <a:pt x="329" y="108"/>
                  </a:lnTo>
                  <a:lnTo>
                    <a:pt x="330" y="109"/>
                  </a:lnTo>
                  <a:lnTo>
                    <a:pt x="330" y="110"/>
                  </a:lnTo>
                  <a:lnTo>
                    <a:pt x="335" y="110"/>
                  </a:lnTo>
                  <a:lnTo>
                    <a:pt x="335" y="112"/>
                  </a:lnTo>
                  <a:lnTo>
                    <a:pt x="337" y="114"/>
                  </a:lnTo>
                  <a:lnTo>
                    <a:pt x="336" y="117"/>
                  </a:lnTo>
                  <a:lnTo>
                    <a:pt x="334" y="121"/>
                  </a:lnTo>
                  <a:lnTo>
                    <a:pt x="332" y="123"/>
                  </a:lnTo>
                  <a:lnTo>
                    <a:pt x="334" y="124"/>
                  </a:lnTo>
                  <a:lnTo>
                    <a:pt x="337" y="126"/>
                  </a:lnTo>
                  <a:lnTo>
                    <a:pt x="337" y="127"/>
                  </a:lnTo>
                  <a:lnTo>
                    <a:pt x="338" y="127"/>
                  </a:lnTo>
                  <a:lnTo>
                    <a:pt x="340" y="128"/>
                  </a:lnTo>
                  <a:lnTo>
                    <a:pt x="341" y="132"/>
                  </a:lnTo>
                  <a:lnTo>
                    <a:pt x="341" y="133"/>
                  </a:lnTo>
                  <a:lnTo>
                    <a:pt x="342" y="133"/>
                  </a:lnTo>
                  <a:lnTo>
                    <a:pt x="342" y="140"/>
                  </a:lnTo>
                  <a:lnTo>
                    <a:pt x="343" y="141"/>
                  </a:lnTo>
                  <a:lnTo>
                    <a:pt x="343" y="142"/>
                  </a:lnTo>
                  <a:lnTo>
                    <a:pt x="350" y="148"/>
                  </a:lnTo>
                  <a:lnTo>
                    <a:pt x="352" y="148"/>
                  </a:lnTo>
                  <a:lnTo>
                    <a:pt x="353" y="149"/>
                  </a:lnTo>
                  <a:lnTo>
                    <a:pt x="354" y="149"/>
                  </a:lnTo>
                  <a:lnTo>
                    <a:pt x="357" y="152"/>
                  </a:lnTo>
                  <a:lnTo>
                    <a:pt x="361" y="152"/>
                  </a:lnTo>
                  <a:lnTo>
                    <a:pt x="361" y="153"/>
                  </a:lnTo>
                  <a:lnTo>
                    <a:pt x="362" y="153"/>
                  </a:lnTo>
                  <a:lnTo>
                    <a:pt x="362" y="155"/>
                  </a:lnTo>
                  <a:lnTo>
                    <a:pt x="365" y="155"/>
                  </a:lnTo>
                  <a:lnTo>
                    <a:pt x="366" y="159"/>
                  </a:lnTo>
                  <a:lnTo>
                    <a:pt x="366" y="161"/>
                  </a:lnTo>
                  <a:lnTo>
                    <a:pt x="365" y="161"/>
                  </a:lnTo>
                  <a:lnTo>
                    <a:pt x="365" y="167"/>
                  </a:lnTo>
                  <a:lnTo>
                    <a:pt x="362" y="172"/>
                  </a:lnTo>
                  <a:lnTo>
                    <a:pt x="361" y="173"/>
                  </a:lnTo>
                  <a:lnTo>
                    <a:pt x="363" y="173"/>
                  </a:lnTo>
                  <a:lnTo>
                    <a:pt x="367" y="174"/>
                  </a:lnTo>
                  <a:lnTo>
                    <a:pt x="375" y="172"/>
                  </a:lnTo>
                  <a:lnTo>
                    <a:pt x="377" y="173"/>
                  </a:lnTo>
                  <a:lnTo>
                    <a:pt x="379" y="174"/>
                  </a:lnTo>
                  <a:lnTo>
                    <a:pt x="385" y="176"/>
                  </a:lnTo>
                  <a:lnTo>
                    <a:pt x="386" y="177"/>
                  </a:lnTo>
                  <a:lnTo>
                    <a:pt x="387" y="179"/>
                  </a:lnTo>
                  <a:lnTo>
                    <a:pt x="391" y="179"/>
                  </a:lnTo>
                  <a:lnTo>
                    <a:pt x="393" y="182"/>
                  </a:lnTo>
                  <a:lnTo>
                    <a:pt x="393" y="183"/>
                  </a:lnTo>
                  <a:lnTo>
                    <a:pt x="392" y="183"/>
                  </a:lnTo>
                  <a:lnTo>
                    <a:pt x="390" y="185"/>
                  </a:lnTo>
                  <a:lnTo>
                    <a:pt x="388" y="185"/>
                  </a:lnTo>
                  <a:lnTo>
                    <a:pt x="388" y="186"/>
                  </a:lnTo>
                  <a:lnTo>
                    <a:pt x="390" y="189"/>
                  </a:lnTo>
                  <a:lnTo>
                    <a:pt x="390" y="190"/>
                  </a:lnTo>
                  <a:lnTo>
                    <a:pt x="392" y="192"/>
                  </a:lnTo>
                  <a:lnTo>
                    <a:pt x="394" y="194"/>
                  </a:lnTo>
                  <a:lnTo>
                    <a:pt x="396" y="194"/>
                  </a:lnTo>
                  <a:lnTo>
                    <a:pt x="396" y="195"/>
                  </a:lnTo>
                  <a:lnTo>
                    <a:pt x="397" y="196"/>
                  </a:lnTo>
                  <a:lnTo>
                    <a:pt x="397" y="195"/>
                  </a:lnTo>
                  <a:lnTo>
                    <a:pt x="399" y="195"/>
                  </a:lnTo>
                  <a:lnTo>
                    <a:pt x="399" y="197"/>
                  </a:lnTo>
                  <a:lnTo>
                    <a:pt x="402" y="197"/>
                  </a:lnTo>
                  <a:lnTo>
                    <a:pt x="403" y="198"/>
                  </a:lnTo>
                  <a:lnTo>
                    <a:pt x="403" y="200"/>
                  </a:lnTo>
                  <a:lnTo>
                    <a:pt x="402" y="204"/>
                  </a:lnTo>
                  <a:lnTo>
                    <a:pt x="403" y="207"/>
                  </a:lnTo>
                  <a:lnTo>
                    <a:pt x="397" y="207"/>
                  </a:lnTo>
                  <a:lnTo>
                    <a:pt x="397" y="208"/>
                  </a:lnTo>
                  <a:lnTo>
                    <a:pt x="396" y="209"/>
                  </a:lnTo>
                  <a:lnTo>
                    <a:pt x="393" y="209"/>
                  </a:lnTo>
                  <a:lnTo>
                    <a:pt x="392" y="208"/>
                  </a:lnTo>
                  <a:lnTo>
                    <a:pt x="391" y="209"/>
                  </a:lnTo>
                  <a:lnTo>
                    <a:pt x="391" y="210"/>
                  </a:lnTo>
                  <a:lnTo>
                    <a:pt x="392" y="210"/>
                  </a:lnTo>
                  <a:lnTo>
                    <a:pt x="392" y="212"/>
                  </a:lnTo>
                  <a:lnTo>
                    <a:pt x="391" y="213"/>
                  </a:lnTo>
                  <a:lnTo>
                    <a:pt x="390" y="215"/>
                  </a:lnTo>
                  <a:lnTo>
                    <a:pt x="390" y="216"/>
                  </a:lnTo>
                  <a:lnTo>
                    <a:pt x="388" y="216"/>
                  </a:lnTo>
                  <a:lnTo>
                    <a:pt x="384" y="221"/>
                  </a:lnTo>
                  <a:lnTo>
                    <a:pt x="381" y="221"/>
                  </a:lnTo>
                  <a:lnTo>
                    <a:pt x="381" y="222"/>
                  </a:lnTo>
                  <a:lnTo>
                    <a:pt x="380" y="223"/>
                  </a:lnTo>
                  <a:lnTo>
                    <a:pt x="378" y="223"/>
                  </a:lnTo>
                  <a:lnTo>
                    <a:pt x="377" y="225"/>
                  </a:lnTo>
                  <a:lnTo>
                    <a:pt x="375" y="225"/>
                  </a:lnTo>
                  <a:lnTo>
                    <a:pt x="373" y="222"/>
                  </a:lnTo>
                  <a:lnTo>
                    <a:pt x="372" y="223"/>
                  </a:lnTo>
                  <a:lnTo>
                    <a:pt x="368" y="223"/>
                  </a:lnTo>
                  <a:lnTo>
                    <a:pt x="366" y="222"/>
                  </a:lnTo>
                  <a:lnTo>
                    <a:pt x="363" y="222"/>
                  </a:lnTo>
                  <a:lnTo>
                    <a:pt x="362" y="221"/>
                  </a:lnTo>
                  <a:lnTo>
                    <a:pt x="362" y="216"/>
                  </a:lnTo>
                  <a:lnTo>
                    <a:pt x="359" y="216"/>
                  </a:lnTo>
                  <a:lnTo>
                    <a:pt x="356" y="215"/>
                  </a:lnTo>
                  <a:lnTo>
                    <a:pt x="354" y="215"/>
                  </a:lnTo>
                  <a:lnTo>
                    <a:pt x="353" y="216"/>
                  </a:lnTo>
                  <a:lnTo>
                    <a:pt x="348" y="216"/>
                  </a:lnTo>
                  <a:lnTo>
                    <a:pt x="346" y="217"/>
                  </a:lnTo>
                  <a:lnTo>
                    <a:pt x="346" y="223"/>
                  </a:lnTo>
                  <a:lnTo>
                    <a:pt x="344" y="225"/>
                  </a:lnTo>
                  <a:lnTo>
                    <a:pt x="343" y="225"/>
                  </a:lnTo>
                  <a:lnTo>
                    <a:pt x="341" y="228"/>
                  </a:lnTo>
                  <a:lnTo>
                    <a:pt x="343" y="232"/>
                  </a:lnTo>
                  <a:lnTo>
                    <a:pt x="344" y="233"/>
                  </a:lnTo>
                  <a:lnTo>
                    <a:pt x="346" y="237"/>
                  </a:lnTo>
                  <a:lnTo>
                    <a:pt x="349" y="240"/>
                  </a:lnTo>
                  <a:lnTo>
                    <a:pt x="352" y="240"/>
                  </a:lnTo>
                  <a:lnTo>
                    <a:pt x="352" y="243"/>
                  </a:lnTo>
                  <a:lnTo>
                    <a:pt x="354" y="245"/>
                  </a:lnTo>
                  <a:lnTo>
                    <a:pt x="354" y="249"/>
                  </a:lnTo>
                  <a:lnTo>
                    <a:pt x="353" y="251"/>
                  </a:lnTo>
                  <a:lnTo>
                    <a:pt x="350" y="252"/>
                  </a:lnTo>
                  <a:lnTo>
                    <a:pt x="350" y="253"/>
                  </a:lnTo>
                  <a:lnTo>
                    <a:pt x="353" y="256"/>
                  </a:lnTo>
                  <a:lnTo>
                    <a:pt x="354" y="258"/>
                  </a:lnTo>
                  <a:lnTo>
                    <a:pt x="354" y="259"/>
                  </a:lnTo>
                  <a:lnTo>
                    <a:pt x="356" y="260"/>
                  </a:lnTo>
                  <a:lnTo>
                    <a:pt x="356" y="262"/>
                  </a:lnTo>
                  <a:lnTo>
                    <a:pt x="354" y="262"/>
                  </a:lnTo>
                  <a:lnTo>
                    <a:pt x="354" y="263"/>
                  </a:lnTo>
                  <a:lnTo>
                    <a:pt x="353" y="264"/>
                  </a:lnTo>
                  <a:lnTo>
                    <a:pt x="355" y="266"/>
                  </a:lnTo>
                  <a:lnTo>
                    <a:pt x="355" y="268"/>
                  </a:lnTo>
                  <a:lnTo>
                    <a:pt x="354" y="270"/>
                  </a:lnTo>
                  <a:lnTo>
                    <a:pt x="354" y="271"/>
                  </a:lnTo>
                  <a:lnTo>
                    <a:pt x="355" y="272"/>
                  </a:lnTo>
                  <a:lnTo>
                    <a:pt x="355" y="276"/>
                  </a:lnTo>
                  <a:lnTo>
                    <a:pt x="354" y="277"/>
                  </a:lnTo>
                  <a:lnTo>
                    <a:pt x="355" y="280"/>
                  </a:lnTo>
                  <a:lnTo>
                    <a:pt x="356" y="281"/>
                  </a:lnTo>
                  <a:lnTo>
                    <a:pt x="357" y="281"/>
                  </a:lnTo>
                  <a:lnTo>
                    <a:pt x="359" y="282"/>
                  </a:lnTo>
                  <a:lnTo>
                    <a:pt x="359" y="286"/>
                  </a:lnTo>
                  <a:lnTo>
                    <a:pt x="362" y="289"/>
                  </a:lnTo>
                  <a:lnTo>
                    <a:pt x="362" y="293"/>
                  </a:lnTo>
                  <a:lnTo>
                    <a:pt x="357" y="293"/>
                  </a:lnTo>
                  <a:lnTo>
                    <a:pt x="350" y="292"/>
                  </a:lnTo>
                  <a:lnTo>
                    <a:pt x="346" y="292"/>
                  </a:lnTo>
                  <a:lnTo>
                    <a:pt x="343" y="293"/>
                  </a:lnTo>
                  <a:lnTo>
                    <a:pt x="341" y="295"/>
                  </a:lnTo>
                  <a:lnTo>
                    <a:pt x="341" y="296"/>
                  </a:lnTo>
                  <a:lnTo>
                    <a:pt x="338" y="296"/>
                  </a:lnTo>
                  <a:lnTo>
                    <a:pt x="336" y="294"/>
                  </a:lnTo>
                  <a:lnTo>
                    <a:pt x="328" y="294"/>
                  </a:lnTo>
                  <a:lnTo>
                    <a:pt x="326" y="295"/>
                  </a:lnTo>
                  <a:lnTo>
                    <a:pt x="326" y="298"/>
                  </a:lnTo>
                  <a:lnTo>
                    <a:pt x="328" y="298"/>
                  </a:lnTo>
                  <a:lnTo>
                    <a:pt x="328" y="300"/>
                  </a:lnTo>
                  <a:lnTo>
                    <a:pt x="326" y="300"/>
                  </a:lnTo>
                  <a:lnTo>
                    <a:pt x="326" y="299"/>
                  </a:lnTo>
                  <a:lnTo>
                    <a:pt x="325" y="299"/>
                  </a:lnTo>
                  <a:lnTo>
                    <a:pt x="325" y="301"/>
                  </a:lnTo>
                  <a:lnTo>
                    <a:pt x="324" y="301"/>
                  </a:lnTo>
                  <a:lnTo>
                    <a:pt x="324" y="302"/>
                  </a:lnTo>
                  <a:lnTo>
                    <a:pt x="323" y="302"/>
                  </a:lnTo>
                  <a:lnTo>
                    <a:pt x="322" y="303"/>
                  </a:lnTo>
                  <a:lnTo>
                    <a:pt x="322" y="306"/>
                  </a:lnTo>
                  <a:lnTo>
                    <a:pt x="319" y="306"/>
                  </a:lnTo>
                  <a:lnTo>
                    <a:pt x="319" y="307"/>
                  </a:lnTo>
                  <a:lnTo>
                    <a:pt x="318" y="308"/>
                  </a:lnTo>
                  <a:lnTo>
                    <a:pt x="317" y="308"/>
                  </a:lnTo>
                  <a:lnTo>
                    <a:pt x="317" y="309"/>
                  </a:lnTo>
                  <a:lnTo>
                    <a:pt x="316" y="311"/>
                  </a:lnTo>
                  <a:lnTo>
                    <a:pt x="316" y="314"/>
                  </a:lnTo>
                  <a:lnTo>
                    <a:pt x="315" y="314"/>
                  </a:lnTo>
                  <a:lnTo>
                    <a:pt x="313" y="315"/>
                  </a:lnTo>
                  <a:lnTo>
                    <a:pt x="315" y="315"/>
                  </a:lnTo>
                  <a:lnTo>
                    <a:pt x="315" y="319"/>
                  </a:lnTo>
                  <a:lnTo>
                    <a:pt x="312" y="319"/>
                  </a:lnTo>
                  <a:lnTo>
                    <a:pt x="312" y="320"/>
                  </a:lnTo>
                  <a:lnTo>
                    <a:pt x="311" y="321"/>
                  </a:lnTo>
                  <a:lnTo>
                    <a:pt x="312" y="323"/>
                  </a:lnTo>
                  <a:lnTo>
                    <a:pt x="311" y="323"/>
                  </a:lnTo>
                  <a:lnTo>
                    <a:pt x="311" y="325"/>
                  </a:lnTo>
                  <a:lnTo>
                    <a:pt x="310" y="326"/>
                  </a:lnTo>
                  <a:lnTo>
                    <a:pt x="310" y="327"/>
                  </a:lnTo>
                  <a:lnTo>
                    <a:pt x="311" y="327"/>
                  </a:lnTo>
                  <a:lnTo>
                    <a:pt x="311" y="329"/>
                  </a:lnTo>
                  <a:lnTo>
                    <a:pt x="310" y="329"/>
                  </a:lnTo>
                  <a:lnTo>
                    <a:pt x="310" y="330"/>
                  </a:lnTo>
                  <a:lnTo>
                    <a:pt x="312" y="330"/>
                  </a:lnTo>
                  <a:lnTo>
                    <a:pt x="312" y="331"/>
                  </a:lnTo>
                  <a:lnTo>
                    <a:pt x="311" y="332"/>
                  </a:lnTo>
                  <a:lnTo>
                    <a:pt x="312" y="332"/>
                  </a:lnTo>
                  <a:lnTo>
                    <a:pt x="312" y="335"/>
                  </a:lnTo>
                  <a:lnTo>
                    <a:pt x="313" y="335"/>
                  </a:lnTo>
                  <a:lnTo>
                    <a:pt x="313" y="336"/>
                  </a:lnTo>
                  <a:lnTo>
                    <a:pt x="312" y="336"/>
                  </a:lnTo>
                  <a:lnTo>
                    <a:pt x="312" y="338"/>
                  </a:lnTo>
                  <a:lnTo>
                    <a:pt x="313" y="338"/>
                  </a:lnTo>
                  <a:lnTo>
                    <a:pt x="313" y="339"/>
                  </a:lnTo>
                  <a:lnTo>
                    <a:pt x="315" y="341"/>
                  </a:lnTo>
                  <a:lnTo>
                    <a:pt x="315" y="344"/>
                  </a:lnTo>
                  <a:lnTo>
                    <a:pt x="312" y="346"/>
                  </a:lnTo>
                  <a:lnTo>
                    <a:pt x="312" y="348"/>
                  </a:lnTo>
                  <a:lnTo>
                    <a:pt x="311" y="349"/>
                  </a:lnTo>
                  <a:lnTo>
                    <a:pt x="311" y="351"/>
                  </a:lnTo>
                  <a:lnTo>
                    <a:pt x="310" y="350"/>
                  </a:lnTo>
                  <a:lnTo>
                    <a:pt x="309" y="350"/>
                  </a:lnTo>
                  <a:lnTo>
                    <a:pt x="309" y="349"/>
                  </a:lnTo>
                  <a:lnTo>
                    <a:pt x="307" y="349"/>
                  </a:lnTo>
                  <a:lnTo>
                    <a:pt x="306" y="348"/>
                  </a:lnTo>
                  <a:lnTo>
                    <a:pt x="304" y="348"/>
                  </a:lnTo>
                  <a:lnTo>
                    <a:pt x="303" y="346"/>
                  </a:lnTo>
                  <a:lnTo>
                    <a:pt x="301" y="344"/>
                  </a:lnTo>
                  <a:lnTo>
                    <a:pt x="301" y="339"/>
                  </a:lnTo>
                  <a:lnTo>
                    <a:pt x="300" y="339"/>
                  </a:lnTo>
                  <a:lnTo>
                    <a:pt x="299" y="338"/>
                  </a:lnTo>
                  <a:lnTo>
                    <a:pt x="298" y="338"/>
                  </a:lnTo>
                  <a:lnTo>
                    <a:pt x="297" y="336"/>
                  </a:lnTo>
                  <a:lnTo>
                    <a:pt x="295" y="335"/>
                  </a:lnTo>
                  <a:lnTo>
                    <a:pt x="287" y="335"/>
                  </a:lnTo>
                  <a:lnTo>
                    <a:pt x="285" y="336"/>
                  </a:lnTo>
                  <a:lnTo>
                    <a:pt x="282" y="336"/>
                  </a:lnTo>
                  <a:lnTo>
                    <a:pt x="281" y="337"/>
                  </a:lnTo>
                  <a:lnTo>
                    <a:pt x="281" y="338"/>
                  </a:lnTo>
                  <a:lnTo>
                    <a:pt x="280" y="338"/>
                  </a:lnTo>
                  <a:lnTo>
                    <a:pt x="276" y="337"/>
                  </a:lnTo>
                  <a:lnTo>
                    <a:pt x="275" y="336"/>
                  </a:lnTo>
                  <a:lnTo>
                    <a:pt x="275" y="335"/>
                  </a:lnTo>
                  <a:lnTo>
                    <a:pt x="274" y="333"/>
                  </a:lnTo>
                  <a:lnTo>
                    <a:pt x="273" y="333"/>
                  </a:lnTo>
                  <a:lnTo>
                    <a:pt x="272" y="335"/>
                  </a:lnTo>
                  <a:lnTo>
                    <a:pt x="270" y="335"/>
                  </a:lnTo>
                  <a:lnTo>
                    <a:pt x="270" y="336"/>
                  </a:lnTo>
                  <a:lnTo>
                    <a:pt x="269" y="337"/>
                  </a:lnTo>
                  <a:lnTo>
                    <a:pt x="267" y="337"/>
                  </a:lnTo>
                  <a:lnTo>
                    <a:pt x="267" y="338"/>
                  </a:lnTo>
                  <a:lnTo>
                    <a:pt x="266" y="339"/>
                  </a:lnTo>
                  <a:lnTo>
                    <a:pt x="266" y="341"/>
                  </a:lnTo>
                  <a:lnTo>
                    <a:pt x="261" y="341"/>
                  </a:lnTo>
                  <a:lnTo>
                    <a:pt x="261" y="342"/>
                  </a:lnTo>
                  <a:lnTo>
                    <a:pt x="259" y="342"/>
                  </a:lnTo>
                  <a:lnTo>
                    <a:pt x="257" y="341"/>
                  </a:lnTo>
                  <a:lnTo>
                    <a:pt x="257" y="339"/>
                  </a:lnTo>
                  <a:lnTo>
                    <a:pt x="256" y="338"/>
                  </a:lnTo>
                  <a:lnTo>
                    <a:pt x="256" y="337"/>
                  </a:lnTo>
                  <a:lnTo>
                    <a:pt x="255" y="336"/>
                  </a:lnTo>
                  <a:lnTo>
                    <a:pt x="255" y="331"/>
                  </a:lnTo>
                  <a:lnTo>
                    <a:pt x="253" y="329"/>
                  </a:lnTo>
                  <a:lnTo>
                    <a:pt x="253" y="326"/>
                  </a:lnTo>
                  <a:lnTo>
                    <a:pt x="251" y="325"/>
                  </a:lnTo>
                  <a:lnTo>
                    <a:pt x="250" y="325"/>
                  </a:lnTo>
                  <a:lnTo>
                    <a:pt x="249" y="324"/>
                  </a:lnTo>
                  <a:lnTo>
                    <a:pt x="248" y="324"/>
                  </a:lnTo>
                  <a:lnTo>
                    <a:pt x="248" y="325"/>
                  </a:lnTo>
                  <a:lnTo>
                    <a:pt x="247" y="325"/>
                  </a:lnTo>
                  <a:lnTo>
                    <a:pt x="245" y="327"/>
                  </a:lnTo>
                  <a:lnTo>
                    <a:pt x="244" y="329"/>
                  </a:lnTo>
                  <a:lnTo>
                    <a:pt x="241" y="329"/>
                  </a:lnTo>
                  <a:lnTo>
                    <a:pt x="239" y="330"/>
                  </a:lnTo>
                  <a:lnTo>
                    <a:pt x="238" y="330"/>
                  </a:lnTo>
                  <a:lnTo>
                    <a:pt x="236" y="332"/>
                  </a:lnTo>
                  <a:lnTo>
                    <a:pt x="235" y="335"/>
                  </a:lnTo>
                  <a:lnTo>
                    <a:pt x="235" y="339"/>
                  </a:lnTo>
                  <a:lnTo>
                    <a:pt x="234" y="339"/>
                  </a:lnTo>
                  <a:lnTo>
                    <a:pt x="234" y="337"/>
                  </a:lnTo>
                  <a:lnTo>
                    <a:pt x="232" y="337"/>
                  </a:lnTo>
                  <a:lnTo>
                    <a:pt x="231" y="338"/>
                  </a:lnTo>
                  <a:lnTo>
                    <a:pt x="231" y="337"/>
                  </a:lnTo>
                  <a:lnTo>
                    <a:pt x="230" y="337"/>
                  </a:lnTo>
                  <a:lnTo>
                    <a:pt x="230" y="336"/>
                  </a:lnTo>
                  <a:lnTo>
                    <a:pt x="229" y="332"/>
                  </a:lnTo>
                  <a:lnTo>
                    <a:pt x="229" y="330"/>
                  </a:lnTo>
                  <a:lnTo>
                    <a:pt x="228" y="329"/>
                  </a:lnTo>
                  <a:lnTo>
                    <a:pt x="222" y="329"/>
                  </a:lnTo>
                  <a:lnTo>
                    <a:pt x="219" y="330"/>
                  </a:lnTo>
                  <a:lnTo>
                    <a:pt x="218" y="331"/>
                  </a:lnTo>
                  <a:lnTo>
                    <a:pt x="217" y="331"/>
                  </a:lnTo>
                  <a:lnTo>
                    <a:pt x="217" y="329"/>
                  </a:lnTo>
                  <a:lnTo>
                    <a:pt x="216" y="327"/>
                  </a:lnTo>
                  <a:lnTo>
                    <a:pt x="214" y="327"/>
                  </a:lnTo>
                  <a:lnTo>
                    <a:pt x="214" y="326"/>
                  </a:lnTo>
                  <a:lnTo>
                    <a:pt x="213" y="325"/>
                  </a:lnTo>
                  <a:lnTo>
                    <a:pt x="213" y="323"/>
                  </a:lnTo>
                  <a:lnTo>
                    <a:pt x="212" y="323"/>
                  </a:lnTo>
                  <a:lnTo>
                    <a:pt x="210" y="325"/>
                  </a:lnTo>
                  <a:lnTo>
                    <a:pt x="208" y="329"/>
                  </a:lnTo>
                  <a:lnTo>
                    <a:pt x="207" y="329"/>
                  </a:lnTo>
                  <a:lnTo>
                    <a:pt x="206" y="330"/>
                  </a:lnTo>
                  <a:lnTo>
                    <a:pt x="203" y="330"/>
                  </a:lnTo>
                  <a:lnTo>
                    <a:pt x="201" y="329"/>
                  </a:lnTo>
                  <a:lnTo>
                    <a:pt x="200" y="329"/>
                  </a:lnTo>
                  <a:lnTo>
                    <a:pt x="197" y="325"/>
                  </a:lnTo>
                  <a:lnTo>
                    <a:pt x="195" y="326"/>
                  </a:lnTo>
                  <a:lnTo>
                    <a:pt x="195" y="327"/>
                  </a:lnTo>
                  <a:lnTo>
                    <a:pt x="194" y="329"/>
                  </a:lnTo>
                  <a:lnTo>
                    <a:pt x="194" y="332"/>
                  </a:lnTo>
                  <a:lnTo>
                    <a:pt x="192" y="335"/>
                  </a:lnTo>
                  <a:lnTo>
                    <a:pt x="192" y="336"/>
                  </a:lnTo>
                  <a:lnTo>
                    <a:pt x="191" y="336"/>
                  </a:lnTo>
                  <a:lnTo>
                    <a:pt x="189" y="335"/>
                  </a:lnTo>
                  <a:lnTo>
                    <a:pt x="189" y="333"/>
                  </a:lnTo>
                  <a:lnTo>
                    <a:pt x="191" y="330"/>
                  </a:lnTo>
                  <a:lnTo>
                    <a:pt x="191" y="327"/>
                  </a:lnTo>
                  <a:lnTo>
                    <a:pt x="189" y="326"/>
                  </a:lnTo>
                  <a:lnTo>
                    <a:pt x="187" y="326"/>
                  </a:lnTo>
                  <a:lnTo>
                    <a:pt x="182" y="325"/>
                  </a:lnTo>
                  <a:lnTo>
                    <a:pt x="180" y="325"/>
                  </a:lnTo>
                  <a:lnTo>
                    <a:pt x="179" y="326"/>
                  </a:lnTo>
                  <a:lnTo>
                    <a:pt x="179" y="327"/>
                  </a:lnTo>
                  <a:lnTo>
                    <a:pt x="177" y="327"/>
                  </a:lnTo>
                  <a:lnTo>
                    <a:pt x="175" y="326"/>
                  </a:lnTo>
                  <a:lnTo>
                    <a:pt x="173" y="327"/>
                  </a:lnTo>
                  <a:lnTo>
                    <a:pt x="172" y="326"/>
                  </a:lnTo>
                  <a:lnTo>
                    <a:pt x="172" y="325"/>
                  </a:lnTo>
                  <a:lnTo>
                    <a:pt x="173" y="324"/>
                  </a:lnTo>
                  <a:lnTo>
                    <a:pt x="173" y="323"/>
                  </a:lnTo>
                  <a:lnTo>
                    <a:pt x="169" y="323"/>
                  </a:lnTo>
                  <a:lnTo>
                    <a:pt x="169" y="317"/>
                  </a:lnTo>
                  <a:lnTo>
                    <a:pt x="168" y="315"/>
                  </a:lnTo>
                  <a:lnTo>
                    <a:pt x="162" y="315"/>
                  </a:lnTo>
                  <a:lnTo>
                    <a:pt x="157" y="317"/>
                  </a:lnTo>
                  <a:lnTo>
                    <a:pt x="155" y="317"/>
                  </a:lnTo>
                  <a:lnTo>
                    <a:pt x="146" y="313"/>
                  </a:lnTo>
                  <a:lnTo>
                    <a:pt x="138" y="312"/>
                  </a:lnTo>
                  <a:lnTo>
                    <a:pt x="137" y="312"/>
                  </a:lnTo>
                  <a:lnTo>
                    <a:pt x="137" y="309"/>
                  </a:lnTo>
                  <a:lnTo>
                    <a:pt x="126" y="309"/>
                  </a:lnTo>
                  <a:lnTo>
                    <a:pt x="123" y="306"/>
                  </a:lnTo>
                  <a:lnTo>
                    <a:pt x="118" y="306"/>
                  </a:lnTo>
                  <a:lnTo>
                    <a:pt x="110" y="303"/>
                  </a:lnTo>
                  <a:lnTo>
                    <a:pt x="106" y="305"/>
                  </a:lnTo>
                  <a:lnTo>
                    <a:pt x="92" y="305"/>
                  </a:lnTo>
                  <a:lnTo>
                    <a:pt x="85" y="302"/>
                  </a:lnTo>
                  <a:lnTo>
                    <a:pt x="82" y="302"/>
                  </a:lnTo>
                  <a:lnTo>
                    <a:pt x="81" y="303"/>
                  </a:lnTo>
                  <a:lnTo>
                    <a:pt x="77" y="305"/>
                  </a:lnTo>
                  <a:lnTo>
                    <a:pt x="65" y="307"/>
                  </a:lnTo>
                  <a:lnTo>
                    <a:pt x="50" y="307"/>
                  </a:lnTo>
                  <a:lnTo>
                    <a:pt x="49" y="308"/>
                  </a:lnTo>
                  <a:lnTo>
                    <a:pt x="48" y="311"/>
                  </a:lnTo>
                  <a:lnTo>
                    <a:pt x="48" y="312"/>
                  </a:lnTo>
                  <a:lnTo>
                    <a:pt x="46" y="317"/>
                  </a:lnTo>
                  <a:lnTo>
                    <a:pt x="45" y="318"/>
                  </a:lnTo>
                  <a:lnTo>
                    <a:pt x="40" y="321"/>
                  </a:lnTo>
                  <a:lnTo>
                    <a:pt x="33" y="327"/>
                  </a:lnTo>
                  <a:lnTo>
                    <a:pt x="32" y="327"/>
                  </a:lnTo>
                  <a:lnTo>
                    <a:pt x="29" y="324"/>
                  </a:lnTo>
                  <a:lnTo>
                    <a:pt x="23" y="324"/>
                  </a:lnTo>
                  <a:lnTo>
                    <a:pt x="19" y="325"/>
                  </a:lnTo>
                  <a:lnTo>
                    <a:pt x="18" y="325"/>
                  </a:lnTo>
                  <a:lnTo>
                    <a:pt x="18" y="327"/>
                  </a:lnTo>
                  <a:lnTo>
                    <a:pt x="19" y="331"/>
                  </a:lnTo>
                  <a:lnTo>
                    <a:pt x="19" y="332"/>
                  </a:lnTo>
                  <a:lnTo>
                    <a:pt x="18" y="332"/>
                  </a:lnTo>
                  <a:lnTo>
                    <a:pt x="18" y="331"/>
                  </a:lnTo>
                  <a:lnTo>
                    <a:pt x="17" y="331"/>
                  </a:lnTo>
                  <a:lnTo>
                    <a:pt x="15" y="330"/>
                  </a:lnTo>
                  <a:lnTo>
                    <a:pt x="17" y="330"/>
                  </a:lnTo>
                  <a:lnTo>
                    <a:pt x="15" y="327"/>
                  </a:lnTo>
                  <a:lnTo>
                    <a:pt x="15" y="324"/>
                  </a:lnTo>
                  <a:lnTo>
                    <a:pt x="14" y="323"/>
                  </a:lnTo>
                  <a:lnTo>
                    <a:pt x="15" y="323"/>
                  </a:lnTo>
                  <a:lnTo>
                    <a:pt x="15" y="315"/>
                  </a:lnTo>
                  <a:lnTo>
                    <a:pt x="17" y="315"/>
                  </a:lnTo>
                  <a:lnTo>
                    <a:pt x="18" y="314"/>
                  </a:lnTo>
                  <a:lnTo>
                    <a:pt x="19" y="314"/>
                  </a:lnTo>
                  <a:lnTo>
                    <a:pt x="19" y="312"/>
                  </a:lnTo>
                  <a:lnTo>
                    <a:pt x="18" y="311"/>
                  </a:lnTo>
                  <a:lnTo>
                    <a:pt x="18" y="308"/>
                  </a:lnTo>
                  <a:lnTo>
                    <a:pt x="19" y="307"/>
                  </a:lnTo>
                  <a:lnTo>
                    <a:pt x="18" y="307"/>
                  </a:lnTo>
                  <a:lnTo>
                    <a:pt x="19" y="306"/>
                  </a:lnTo>
                  <a:lnTo>
                    <a:pt x="19" y="302"/>
                  </a:lnTo>
                  <a:lnTo>
                    <a:pt x="20" y="301"/>
                  </a:lnTo>
                  <a:lnTo>
                    <a:pt x="20" y="300"/>
                  </a:lnTo>
                  <a:lnTo>
                    <a:pt x="21" y="300"/>
                  </a:lnTo>
                  <a:lnTo>
                    <a:pt x="20" y="299"/>
                  </a:lnTo>
                  <a:lnTo>
                    <a:pt x="20" y="296"/>
                  </a:lnTo>
                  <a:lnTo>
                    <a:pt x="19" y="295"/>
                  </a:lnTo>
                  <a:lnTo>
                    <a:pt x="19" y="293"/>
                  </a:lnTo>
                  <a:lnTo>
                    <a:pt x="18" y="293"/>
                  </a:lnTo>
                  <a:lnTo>
                    <a:pt x="18" y="292"/>
                  </a:lnTo>
                  <a:lnTo>
                    <a:pt x="17" y="290"/>
                  </a:lnTo>
                  <a:lnTo>
                    <a:pt x="14" y="290"/>
                  </a:lnTo>
                  <a:lnTo>
                    <a:pt x="13" y="288"/>
                  </a:lnTo>
                  <a:lnTo>
                    <a:pt x="13" y="287"/>
                  </a:lnTo>
                  <a:lnTo>
                    <a:pt x="8" y="287"/>
                  </a:lnTo>
                  <a:lnTo>
                    <a:pt x="9" y="286"/>
                  </a:lnTo>
                  <a:lnTo>
                    <a:pt x="8" y="286"/>
                  </a:lnTo>
                  <a:lnTo>
                    <a:pt x="6" y="284"/>
                  </a:lnTo>
                  <a:lnTo>
                    <a:pt x="5" y="283"/>
                  </a:lnTo>
                  <a:lnTo>
                    <a:pt x="5" y="284"/>
                  </a:lnTo>
                  <a:lnTo>
                    <a:pt x="1" y="283"/>
                  </a:lnTo>
                  <a:lnTo>
                    <a:pt x="0" y="283"/>
                  </a:lnTo>
                  <a:lnTo>
                    <a:pt x="1" y="281"/>
                  </a:lnTo>
                  <a:lnTo>
                    <a:pt x="0" y="280"/>
                  </a:lnTo>
                  <a:lnTo>
                    <a:pt x="1" y="275"/>
                  </a:lnTo>
                  <a:lnTo>
                    <a:pt x="3" y="272"/>
                  </a:lnTo>
                  <a:lnTo>
                    <a:pt x="9" y="264"/>
                  </a:lnTo>
                  <a:lnTo>
                    <a:pt x="13" y="260"/>
                  </a:lnTo>
                  <a:lnTo>
                    <a:pt x="24" y="257"/>
                  </a:lnTo>
                  <a:lnTo>
                    <a:pt x="29" y="253"/>
                  </a:lnTo>
                  <a:lnTo>
                    <a:pt x="31" y="251"/>
                  </a:lnTo>
                  <a:lnTo>
                    <a:pt x="31" y="229"/>
                  </a:lnTo>
                  <a:lnTo>
                    <a:pt x="30" y="228"/>
                  </a:lnTo>
                  <a:lnTo>
                    <a:pt x="29" y="226"/>
                  </a:lnTo>
                  <a:lnTo>
                    <a:pt x="29" y="222"/>
                  </a:lnTo>
                  <a:lnTo>
                    <a:pt x="30" y="222"/>
                  </a:lnTo>
                  <a:lnTo>
                    <a:pt x="30" y="219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6" y="213"/>
                  </a:lnTo>
                  <a:lnTo>
                    <a:pt x="25" y="210"/>
                  </a:lnTo>
                  <a:lnTo>
                    <a:pt x="24" y="204"/>
                  </a:lnTo>
                  <a:lnTo>
                    <a:pt x="23" y="202"/>
                  </a:lnTo>
                  <a:lnTo>
                    <a:pt x="21" y="197"/>
                  </a:lnTo>
                  <a:lnTo>
                    <a:pt x="18" y="186"/>
                  </a:lnTo>
                  <a:lnTo>
                    <a:pt x="17" y="182"/>
                  </a:lnTo>
                  <a:lnTo>
                    <a:pt x="17" y="177"/>
                  </a:lnTo>
                  <a:lnTo>
                    <a:pt x="14" y="174"/>
                  </a:lnTo>
                  <a:lnTo>
                    <a:pt x="14" y="169"/>
                  </a:lnTo>
                  <a:lnTo>
                    <a:pt x="13" y="167"/>
                  </a:lnTo>
                  <a:lnTo>
                    <a:pt x="13" y="164"/>
                  </a:lnTo>
                  <a:lnTo>
                    <a:pt x="14" y="164"/>
                  </a:lnTo>
                  <a:lnTo>
                    <a:pt x="18" y="166"/>
                  </a:lnTo>
                  <a:lnTo>
                    <a:pt x="19" y="166"/>
                  </a:lnTo>
                  <a:lnTo>
                    <a:pt x="21" y="165"/>
                  </a:lnTo>
                  <a:lnTo>
                    <a:pt x="24" y="165"/>
                  </a:lnTo>
                  <a:lnTo>
                    <a:pt x="25" y="164"/>
                  </a:lnTo>
                  <a:lnTo>
                    <a:pt x="26" y="164"/>
                  </a:lnTo>
                  <a:lnTo>
                    <a:pt x="26" y="165"/>
                  </a:lnTo>
                  <a:lnTo>
                    <a:pt x="27" y="165"/>
                  </a:lnTo>
                  <a:lnTo>
                    <a:pt x="31" y="163"/>
                  </a:lnTo>
                  <a:lnTo>
                    <a:pt x="32" y="163"/>
                  </a:lnTo>
                  <a:lnTo>
                    <a:pt x="33" y="164"/>
                  </a:lnTo>
                  <a:lnTo>
                    <a:pt x="38" y="164"/>
                  </a:lnTo>
                  <a:lnTo>
                    <a:pt x="40" y="163"/>
                  </a:lnTo>
                  <a:lnTo>
                    <a:pt x="42" y="161"/>
                  </a:lnTo>
                  <a:lnTo>
                    <a:pt x="44" y="164"/>
                  </a:lnTo>
                  <a:lnTo>
                    <a:pt x="45" y="166"/>
                  </a:lnTo>
                  <a:lnTo>
                    <a:pt x="48" y="166"/>
                  </a:lnTo>
                  <a:lnTo>
                    <a:pt x="49" y="167"/>
                  </a:lnTo>
                  <a:lnTo>
                    <a:pt x="50" y="167"/>
                  </a:lnTo>
                  <a:lnTo>
                    <a:pt x="52" y="166"/>
                  </a:lnTo>
                  <a:lnTo>
                    <a:pt x="57" y="161"/>
                  </a:lnTo>
                  <a:lnTo>
                    <a:pt x="59" y="160"/>
                  </a:lnTo>
                  <a:lnTo>
                    <a:pt x="62" y="160"/>
                  </a:lnTo>
                  <a:lnTo>
                    <a:pt x="63" y="159"/>
                  </a:lnTo>
                  <a:lnTo>
                    <a:pt x="64" y="161"/>
                  </a:lnTo>
                  <a:lnTo>
                    <a:pt x="68" y="161"/>
                  </a:lnTo>
                  <a:lnTo>
                    <a:pt x="69" y="160"/>
                  </a:lnTo>
                  <a:lnTo>
                    <a:pt x="69" y="157"/>
                  </a:lnTo>
                  <a:lnTo>
                    <a:pt x="68" y="155"/>
                  </a:lnTo>
                  <a:lnTo>
                    <a:pt x="68" y="152"/>
                  </a:lnTo>
                  <a:lnTo>
                    <a:pt x="69" y="151"/>
                  </a:lnTo>
                  <a:lnTo>
                    <a:pt x="69" y="149"/>
                  </a:lnTo>
                  <a:lnTo>
                    <a:pt x="70" y="148"/>
                  </a:lnTo>
                  <a:lnTo>
                    <a:pt x="75" y="148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82" y="148"/>
                  </a:lnTo>
                  <a:lnTo>
                    <a:pt x="83" y="146"/>
                  </a:lnTo>
                  <a:lnTo>
                    <a:pt x="85" y="145"/>
                  </a:lnTo>
                  <a:lnTo>
                    <a:pt x="85" y="141"/>
                  </a:lnTo>
                  <a:lnTo>
                    <a:pt x="86" y="140"/>
                  </a:lnTo>
                  <a:lnTo>
                    <a:pt x="89" y="141"/>
                  </a:lnTo>
                  <a:lnTo>
                    <a:pt x="93" y="141"/>
                  </a:lnTo>
                  <a:lnTo>
                    <a:pt x="93" y="140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8" y="139"/>
                  </a:lnTo>
                  <a:lnTo>
                    <a:pt x="100" y="142"/>
                  </a:lnTo>
                  <a:lnTo>
                    <a:pt x="99" y="142"/>
                  </a:lnTo>
                  <a:lnTo>
                    <a:pt x="98" y="143"/>
                  </a:lnTo>
                  <a:lnTo>
                    <a:pt x="99" y="145"/>
                  </a:lnTo>
                  <a:lnTo>
                    <a:pt x="99" y="146"/>
                  </a:lnTo>
                  <a:lnTo>
                    <a:pt x="98" y="146"/>
                  </a:lnTo>
                  <a:lnTo>
                    <a:pt x="98" y="147"/>
                  </a:lnTo>
                  <a:lnTo>
                    <a:pt x="100" y="149"/>
                  </a:lnTo>
                  <a:lnTo>
                    <a:pt x="105" y="149"/>
                  </a:lnTo>
                  <a:lnTo>
                    <a:pt x="106" y="148"/>
                  </a:lnTo>
                  <a:lnTo>
                    <a:pt x="108" y="148"/>
                  </a:lnTo>
                  <a:lnTo>
                    <a:pt x="110" y="147"/>
                  </a:lnTo>
                  <a:lnTo>
                    <a:pt x="110" y="140"/>
                  </a:lnTo>
                  <a:lnTo>
                    <a:pt x="108" y="140"/>
                  </a:lnTo>
                  <a:lnTo>
                    <a:pt x="108" y="139"/>
                  </a:lnTo>
                  <a:lnTo>
                    <a:pt x="107" y="139"/>
                  </a:lnTo>
                  <a:lnTo>
                    <a:pt x="106" y="137"/>
                  </a:lnTo>
                  <a:lnTo>
                    <a:pt x="106" y="135"/>
                  </a:lnTo>
                  <a:lnTo>
                    <a:pt x="105" y="135"/>
                  </a:lnTo>
                  <a:lnTo>
                    <a:pt x="102" y="137"/>
                  </a:lnTo>
                  <a:lnTo>
                    <a:pt x="100" y="137"/>
                  </a:lnTo>
                  <a:lnTo>
                    <a:pt x="100" y="136"/>
                  </a:lnTo>
                  <a:lnTo>
                    <a:pt x="99" y="136"/>
                  </a:lnTo>
                  <a:lnTo>
                    <a:pt x="99" y="134"/>
                  </a:lnTo>
                  <a:lnTo>
                    <a:pt x="100" y="133"/>
                  </a:lnTo>
                  <a:lnTo>
                    <a:pt x="102" y="128"/>
                  </a:lnTo>
                  <a:lnTo>
                    <a:pt x="102" y="123"/>
                  </a:lnTo>
                  <a:lnTo>
                    <a:pt x="104" y="122"/>
                  </a:lnTo>
                  <a:lnTo>
                    <a:pt x="104" y="121"/>
                  </a:lnTo>
                  <a:lnTo>
                    <a:pt x="106" y="120"/>
                  </a:lnTo>
                  <a:lnTo>
                    <a:pt x="107" y="120"/>
                  </a:lnTo>
                  <a:lnTo>
                    <a:pt x="108" y="118"/>
                  </a:lnTo>
                  <a:lnTo>
                    <a:pt x="108" y="115"/>
                  </a:lnTo>
                  <a:lnTo>
                    <a:pt x="107" y="112"/>
                  </a:lnTo>
                  <a:lnTo>
                    <a:pt x="107" y="102"/>
                  </a:lnTo>
                  <a:lnTo>
                    <a:pt x="108" y="100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1" y="94"/>
                  </a:lnTo>
                  <a:lnTo>
                    <a:pt x="112" y="94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3" y="91"/>
                  </a:lnTo>
                  <a:lnTo>
                    <a:pt x="116" y="90"/>
                  </a:lnTo>
                  <a:lnTo>
                    <a:pt x="118" y="91"/>
                  </a:lnTo>
                  <a:lnTo>
                    <a:pt x="123" y="90"/>
                  </a:lnTo>
                  <a:lnTo>
                    <a:pt x="125" y="89"/>
                  </a:lnTo>
                  <a:lnTo>
                    <a:pt x="125" y="87"/>
                  </a:lnTo>
                  <a:lnTo>
                    <a:pt x="126" y="87"/>
                  </a:lnTo>
                  <a:lnTo>
                    <a:pt x="126" y="86"/>
                  </a:lnTo>
                  <a:lnTo>
                    <a:pt x="129" y="83"/>
                  </a:lnTo>
                  <a:lnTo>
                    <a:pt x="129" y="78"/>
                  </a:lnTo>
                  <a:lnTo>
                    <a:pt x="130" y="75"/>
                  </a:lnTo>
                  <a:lnTo>
                    <a:pt x="132" y="75"/>
                  </a:lnTo>
                  <a:lnTo>
                    <a:pt x="137" y="77"/>
                  </a:lnTo>
                  <a:lnTo>
                    <a:pt x="138" y="77"/>
                  </a:lnTo>
                  <a:lnTo>
                    <a:pt x="138" y="75"/>
                  </a:lnTo>
                  <a:lnTo>
                    <a:pt x="139" y="75"/>
                  </a:lnTo>
                  <a:lnTo>
                    <a:pt x="143" y="78"/>
                  </a:lnTo>
                  <a:lnTo>
                    <a:pt x="144" y="78"/>
                  </a:lnTo>
                  <a:lnTo>
                    <a:pt x="145" y="77"/>
                  </a:lnTo>
                  <a:lnTo>
                    <a:pt x="145" y="72"/>
                  </a:lnTo>
                  <a:lnTo>
                    <a:pt x="146" y="72"/>
                  </a:lnTo>
                  <a:lnTo>
                    <a:pt x="146" y="71"/>
                  </a:lnTo>
                  <a:lnTo>
                    <a:pt x="148" y="69"/>
                  </a:lnTo>
                  <a:lnTo>
                    <a:pt x="149" y="69"/>
                  </a:lnTo>
                  <a:lnTo>
                    <a:pt x="150" y="68"/>
                  </a:lnTo>
                  <a:lnTo>
                    <a:pt x="151" y="68"/>
                  </a:lnTo>
                  <a:lnTo>
                    <a:pt x="152" y="67"/>
                  </a:lnTo>
                  <a:lnTo>
                    <a:pt x="152" y="65"/>
                  </a:lnTo>
                  <a:lnTo>
                    <a:pt x="151" y="65"/>
                  </a:lnTo>
                  <a:lnTo>
                    <a:pt x="144" y="63"/>
                  </a:lnTo>
                  <a:lnTo>
                    <a:pt x="141" y="63"/>
                  </a:lnTo>
                  <a:lnTo>
                    <a:pt x="138" y="62"/>
                  </a:lnTo>
                  <a:lnTo>
                    <a:pt x="138" y="60"/>
                  </a:lnTo>
                  <a:lnTo>
                    <a:pt x="139" y="59"/>
                  </a:lnTo>
                  <a:lnTo>
                    <a:pt x="139" y="57"/>
                  </a:lnTo>
                  <a:lnTo>
                    <a:pt x="141" y="54"/>
                  </a:lnTo>
                  <a:lnTo>
                    <a:pt x="142" y="53"/>
                  </a:lnTo>
                  <a:lnTo>
                    <a:pt x="142" y="47"/>
                  </a:lnTo>
                  <a:lnTo>
                    <a:pt x="144" y="44"/>
                  </a:lnTo>
                  <a:lnTo>
                    <a:pt x="144" y="37"/>
                  </a:lnTo>
                  <a:lnTo>
                    <a:pt x="145" y="35"/>
                  </a:lnTo>
                  <a:lnTo>
                    <a:pt x="146" y="35"/>
                  </a:lnTo>
                  <a:lnTo>
                    <a:pt x="149" y="36"/>
                  </a:lnTo>
                  <a:lnTo>
                    <a:pt x="150" y="36"/>
                  </a:lnTo>
                  <a:lnTo>
                    <a:pt x="154" y="34"/>
                  </a:lnTo>
                  <a:lnTo>
                    <a:pt x="155" y="32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6" y="24"/>
                  </a:lnTo>
                  <a:lnTo>
                    <a:pt x="168" y="24"/>
                  </a:lnTo>
                  <a:lnTo>
                    <a:pt x="168" y="25"/>
                  </a:lnTo>
                  <a:lnTo>
                    <a:pt x="172" y="28"/>
                  </a:lnTo>
                  <a:lnTo>
                    <a:pt x="173" y="28"/>
                  </a:lnTo>
                  <a:lnTo>
                    <a:pt x="176" y="24"/>
                  </a:lnTo>
                  <a:lnTo>
                    <a:pt x="179" y="26"/>
                  </a:lnTo>
                  <a:lnTo>
                    <a:pt x="180" y="26"/>
                  </a:lnTo>
                  <a:lnTo>
                    <a:pt x="185" y="28"/>
                  </a:lnTo>
                  <a:lnTo>
                    <a:pt x="186" y="28"/>
                  </a:lnTo>
                  <a:lnTo>
                    <a:pt x="187" y="26"/>
                  </a:lnTo>
                  <a:lnTo>
                    <a:pt x="187" y="20"/>
                  </a:lnTo>
                  <a:lnTo>
                    <a:pt x="188" y="18"/>
                  </a:lnTo>
                  <a:lnTo>
                    <a:pt x="193" y="14"/>
                  </a:lnTo>
                  <a:lnTo>
                    <a:pt x="194" y="12"/>
                  </a:lnTo>
                  <a:lnTo>
                    <a:pt x="194" y="11"/>
                  </a:lnTo>
                  <a:lnTo>
                    <a:pt x="199" y="6"/>
                  </a:lnTo>
                  <a:lnTo>
                    <a:pt x="199" y="5"/>
                  </a:lnTo>
                  <a:lnTo>
                    <a:pt x="200" y="4"/>
                  </a:lnTo>
                  <a:lnTo>
                    <a:pt x="201" y="4"/>
                  </a:lnTo>
                  <a:lnTo>
                    <a:pt x="203" y="3"/>
                  </a:lnTo>
                  <a:lnTo>
                    <a:pt x="204" y="3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55"/>
            <p:cNvSpPr>
              <a:spLocks noEditPoints="1"/>
            </p:cNvSpPr>
            <p:nvPr/>
          </p:nvSpPr>
          <p:spPr bwMode="auto">
            <a:xfrm>
              <a:off x="7543800" y="5237163"/>
              <a:ext cx="393700" cy="306388"/>
            </a:xfrm>
            <a:custGeom>
              <a:avLst/>
              <a:gdLst/>
              <a:ahLst/>
              <a:cxnLst>
                <a:cxn ang="0">
                  <a:pos x="17" y="124"/>
                </a:cxn>
                <a:cxn ang="0">
                  <a:pos x="28" y="134"/>
                </a:cxn>
                <a:cxn ang="0">
                  <a:pos x="43" y="138"/>
                </a:cxn>
                <a:cxn ang="0">
                  <a:pos x="52" y="145"/>
                </a:cxn>
                <a:cxn ang="0">
                  <a:pos x="55" y="167"/>
                </a:cxn>
                <a:cxn ang="0">
                  <a:pos x="27" y="154"/>
                </a:cxn>
                <a:cxn ang="0">
                  <a:pos x="16" y="144"/>
                </a:cxn>
                <a:cxn ang="0">
                  <a:pos x="9" y="136"/>
                </a:cxn>
                <a:cxn ang="0">
                  <a:pos x="2" y="123"/>
                </a:cxn>
                <a:cxn ang="0">
                  <a:pos x="248" y="88"/>
                </a:cxn>
                <a:cxn ang="0">
                  <a:pos x="238" y="81"/>
                </a:cxn>
                <a:cxn ang="0">
                  <a:pos x="34" y="71"/>
                </a:cxn>
                <a:cxn ang="0">
                  <a:pos x="11" y="46"/>
                </a:cxn>
                <a:cxn ang="0">
                  <a:pos x="76" y="1"/>
                </a:cxn>
                <a:cxn ang="0">
                  <a:pos x="87" y="9"/>
                </a:cxn>
                <a:cxn ang="0">
                  <a:pos x="98" y="18"/>
                </a:cxn>
                <a:cxn ang="0">
                  <a:pos x="107" y="33"/>
                </a:cxn>
                <a:cxn ang="0">
                  <a:pos x="126" y="39"/>
                </a:cxn>
                <a:cxn ang="0">
                  <a:pos x="136" y="31"/>
                </a:cxn>
                <a:cxn ang="0">
                  <a:pos x="154" y="16"/>
                </a:cxn>
                <a:cxn ang="0">
                  <a:pos x="171" y="14"/>
                </a:cxn>
                <a:cxn ang="0">
                  <a:pos x="185" y="34"/>
                </a:cxn>
                <a:cxn ang="0">
                  <a:pos x="196" y="58"/>
                </a:cxn>
                <a:cxn ang="0">
                  <a:pos x="202" y="69"/>
                </a:cxn>
                <a:cxn ang="0">
                  <a:pos x="226" y="75"/>
                </a:cxn>
                <a:cxn ang="0">
                  <a:pos x="235" y="82"/>
                </a:cxn>
                <a:cxn ang="0">
                  <a:pos x="232" y="87"/>
                </a:cxn>
                <a:cxn ang="0">
                  <a:pos x="215" y="88"/>
                </a:cxn>
                <a:cxn ang="0">
                  <a:pos x="200" y="98"/>
                </a:cxn>
                <a:cxn ang="0">
                  <a:pos x="197" y="107"/>
                </a:cxn>
                <a:cxn ang="0">
                  <a:pos x="197" y="122"/>
                </a:cxn>
                <a:cxn ang="0">
                  <a:pos x="196" y="142"/>
                </a:cxn>
                <a:cxn ang="0">
                  <a:pos x="183" y="162"/>
                </a:cxn>
                <a:cxn ang="0">
                  <a:pos x="178" y="151"/>
                </a:cxn>
                <a:cxn ang="0">
                  <a:pos x="173" y="181"/>
                </a:cxn>
                <a:cxn ang="0">
                  <a:pos x="160" y="188"/>
                </a:cxn>
                <a:cxn ang="0">
                  <a:pos x="147" y="175"/>
                </a:cxn>
                <a:cxn ang="0">
                  <a:pos x="147" y="161"/>
                </a:cxn>
                <a:cxn ang="0">
                  <a:pos x="147" y="142"/>
                </a:cxn>
                <a:cxn ang="0">
                  <a:pos x="134" y="123"/>
                </a:cxn>
                <a:cxn ang="0">
                  <a:pos x="110" y="135"/>
                </a:cxn>
                <a:cxn ang="0">
                  <a:pos x="97" y="149"/>
                </a:cxn>
                <a:cxn ang="0">
                  <a:pos x="86" y="154"/>
                </a:cxn>
                <a:cxn ang="0">
                  <a:pos x="78" y="163"/>
                </a:cxn>
                <a:cxn ang="0">
                  <a:pos x="70" y="149"/>
                </a:cxn>
                <a:cxn ang="0">
                  <a:pos x="74" y="143"/>
                </a:cxn>
                <a:cxn ang="0">
                  <a:pos x="74" y="129"/>
                </a:cxn>
                <a:cxn ang="0">
                  <a:pos x="54" y="123"/>
                </a:cxn>
                <a:cxn ang="0">
                  <a:pos x="42" y="108"/>
                </a:cxn>
                <a:cxn ang="0">
                  <a:pos x="49" y="101"/>
                </a:cxn>
                <a:cxn ang="0">
                  <a:pos x="33" y="81"/>
                </a:cxn>
                <a:cxn ang="0">
                  <a:pos x="27" y="68"/>
                </a:cxn>
                <a:cxn ang="0">
                  <a:pos x="33" y="56"/>
                </a:cxn>
                <a:cxn ang="0">
                  <a:pos x="20" y="49"/>
                </a:cxn>
                <a:cxn ang="0">
                  <a:pos x="20" y="42"/>
                </a:cxn>
                <a:cxn ang="0">
                  <a:pos x="24" y="25"/>
                </a:cxn>
                <a:cxn ang="0">
                  <a:pos x="41" y="36"/>
                </a:cxn>
                <a:cxn ang="0">
                  <a:pos x="70" y="45"/>
                </a:cxn>
                <a:cxn ang="0">
                  <a:pos x="80" y="38"/>
                </a:cxn>
                <a:cxn ang="0">
                  <a:pos x="70" y="25"/>
                </a:cxn>
                <a:cxn ang="0">
                  <a:pos x="60" y="13"/>
                </a:cxn>
              </a:cxnLst>
              <a:rect l="0" t="0" r="r" b="b"/>
              <a:pathLst>
                <a:path w="248" h="193">
                  <a:moveTo>
                    <a:pt x="195" y="143"/>
                  </a:moveTo>
                  <a:lnTo>
                    <a:pt x="196" y="143"/>
                  </a:lnTo>
                  <a:lnTo>
                    <a:pt x="196" y="144"/>
                  </a:lnTo>
                  <a:lnTo>
                    <a:pt x="195" y="143"/>
                  </a:lnTo>
                  <a:close/>
                  <a:moveTo>
                    <a:pt x="10" y="118"/>
                  </a:moveTo>
                  <a:lnTo>
                    <a:pt x="12" y="118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4"/>
                  </a:lnTo>
                  <a:lnTo>
                    <a:pt x="17" y="129"/>
                  </a:lnTo>
                  <a:lnTo>
                    <a:pt x="20" y="129"/>
                  </a:lnTo>
                  <a:lnTo>
                    <a:pt x="21" y="128"/>
                  </a:lnTo>
                  <a:lnTo>
                    <a:pt x="22" y="128"/>
                  </a:lnTo>
                  <a:lnTo>
                    <a:pt x="23" y="129"/>
                  </a:lnTo>
                  <a:lnTo>
                    <a:pt x="23" y="130"/>
                  </a:lnTo>
                  <a:lnTo>
                    <a:pt x="24" y="131"/>
                  </a:lnTo>
                  <a:lnTo>
                    <a:pt x="27" y="131"/>
                  </a:lnTo>
                  <a:lnTo>
                    <a:pt x="28" y="134"/>
                  </a:lnTo>
                  <a:lnTo>
                    <a:pt x="30" y="134"/>
                  </a:lnTo>
                  <a:lnTo>
                    <a:pt x="30" y="132"/>
                  </a:lnTo>
                  <a:lnTo>
                    <a:pt x="34" y="131"/>
                  </a:lnTo>
                  <a:lnTo>
                    <a:pt x="35" y="130"/>
                  </a:lnTo>
                  <a:lnTo>
                    <a:pt x="41" y="129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5" y="136"/>
                  </a:lnTo>
                  <a:lnTo>
                    <a:pt x="43" y="138"/>
                  </a:lnTo>
                  <a:lnTo>
                    <a:pt x="42" y="140"/>
                  </a:lnTo>
                  <a:lnTo>
                    <a:pt x="42" y="141"/>
                  </a:lnTo>
                  <a:lnTo>
                    <a:pt x="43" y="141"/>
                  </a:lnTo>
                  <a:lnTo>
                    <a:pt x="46" y="142"/>
                  </a:lnTo>
                  <a:lnTo>
                    <a:pt x="47" y="143"/>
                  </a:lnTo>
                  <a:lnTo>
                    <a:pt x="48" y="143"/>
                  </a:lnTo>
                  <a:lnTo>
                    <a:pt x="48" y="144"/>
                  </a:lnTo>
                  <a:lnTo>
                    <a:pt x="51" y="145"/>
                  </a:lnTo>
                  <a:lnTo>
                    <a:pt x="52" y="145"/>
                  </a:lnTo>
                  <a:lnTo>
                    <a:pt x="52" y="148"/>
                  </a:lnTo>
                  <a:lnTo>
                    <a:pt x="51" y="149"/>
                  </a:lnTo>
                  <a:lnTo>
                    <a:pt x="51" y="151"/>
                  </a:lnTo>
                  <a:lnTo>
                    <a:pt x="52" y="153"/>
                  </a:lnTo>
                  <a:lnTo>
                    <a:pt x="53" y="155"/>
                  </a:lnTo>
                  <a:lnTo>
                    <a:pt x="54" y="156"/>
                  </a:lnTo>
                  <a:lnTo>
                    <a:pt x="57" y="162"/>
                  </a:lnTo>
                  <a:lnTo>
                    <a:pt x="59" y="167"/>
                  </a:lnTo>
                  <a:lnTo>
                    <a:pt x="55" y="167"/>
                  </a:lnTo>
                  <a:lnTo>
                    <a:pt x="53" y="166"/>
                  </a:lnTo>
                  <a:lnTo>
                    <a:pt x="43" y="163"/>
                  </a:lnTo>
                  <a:lnTo>
                    <a:pt x="41" y="162"/>
                  </a:lnTo>
                  <a:lnTo>
                    <a:pt x="33" y="162"/>
                  </a:lnTo>
                  <a:lnTo>
                    <a:pt x="30" y="160"/>
                  </a:lnTo>
                  <a:lnTo>
                    <a:pt x="29" y="160"/>
                  </a:lnTo>
                  <a:lnTo>
                    <a:pt x="29" y="156"/>
                  </a:lnTo>
                  <a:lnTo>
                    <a:pt x="27" y="156"/>
                  </a:lnTo>
                  <a:lnTo>
                    <a:pt x="27" y="154"/>
                  </a:lnTo>
                  <a:lnTo>
                    <a:pt x="26" y="154"/>
                  </a:lnTo>
                  <a:lnTo>
                    <a:pt x="26" y="151"/>
                  </a:lnTo>
                  <a:lnTo>
                    <a:pt x="24" y="150"/>
                  </a:lnTo>
                  <a:lnTo>
                    <a:pt x="23" y="150"/>
                  </a:lnTo>
                  <a:lnTo>
                    <a:pt x="24" y="149"/>
                  </a:lnTo>
                  <a:lnTo>
                    <a:pt x="22" y="149"/>
                  </a:lnTo>
                  <a:lnTo>
                    <a:pt x="18" y="148"/>
                  </a:lnTo>
                  <a:lnTo>
                    <a:pt x="17" y="148"/>
                  </a:lnTo>
                  <a:lnTo>
                    <a:pt x="16" y="144"/>
                  </a:lnTo>
                  <a:lnTo>
                    <a:pt x="15" y="143"/>
                  </a:lnTo>
                  <a:lnTo>
                    <a:pt x="15" y="141"/>
                  </a:lnTo>
                  <a:lnTo>
                    <a:pt x="14" y="141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0" y="137"/>
                  </a:lnTo>
                  <a:lnTo>
                    <a:pt x="9" y="136"/>
                  </a:lnTo>
                  <a:lnTo>
                    <a:pt x="9" y="135"/>
                  </a:lnTo>
                  <a:lnTo>
                    <a:pt x="8" y="135"/>
                  </a:lnTo>
                  <a:lnTo>
                    <a:pt x="8" y="134"/>
                  </a:lnTo>
                  <a:lnTo>
                    <a:pt x="6" y="128"/>
                  </a:lnTo>
                  <a:lnTo>
                    <a:pt x="5" y="128"/>
                  </a:lnTo>
                  <a:lnTo>
                    <a:pt x="5" y="126"/>
                  </a:lnTo>
                  <a:lnTo>
                    <a:pt x="4" y="126"/>
                  </a:lnTo>
                  <a:lnTo>
                    <a:pt x="2" y="124"/>
                  </a:lnTo>
                  <a:lnTo>
                    <a:pt x="2" y="123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4" y="120"/>
                  </a:lnTo>
                  <a:lnTo>
                    <a:pt x="9" y="120"/>
                  </a:lnTo>
                  <a:lnTo>
                    <a:pt x="9" y="119"/>
                  </a:lnTo>
                  <a:lnTo>
                    <a:pt x="10" y="118"/>
                  </a:lnTo>
                  <a:close/>
                  <a:moveTo>
                    <a:pt x="245" y="87"/>
                  </a:moveTo>
                  <a:lnTo>
                    <a:pt x="247" y="87"/>
                  </a:lnTo>
                  <a:lnTo>
                    <a:pt x="248" y="88"/>
                  </a:lnTo>
                  <a:lnTo>
                    <a:pt x="247" y="89"/>
                  </a:lnTo>
                  <a:lnTo>
                    <a:pt x="247" y="88"/>
                  </a:lnTo>
                  <a:lnTo>
                    <a:pt x="246" y="89"/>
                  </a:lnTo>
                  <a:lnTo>
                    <a:pt x="246" y="88"/>
                  </a:lnTo>
                  <a:lnTo>
                    <a:pt x="245" y="87"/>
                  </a:lnTo>
                  <a:close/>
                  <a:moveTo>
                    <a:pt x="235" y="79"/>
                  </a:moveTo>
                  <a:lnTo>
                    <a:pt x="236" y="79"/>
                  </a:lnTo>
                  <a:lnTo>
                    <a:pt x="236" y="80"/>
                  </a:lnTo>
                  <a:lnTo>
                    <a:pt x="238" y="81"/>
                  </a:lnTo>
                  <a:lnTo>
                    <a:pt x="238" y="83"/>
                  </a:lnTo>
                  <a:lnTo>
                    <a:pt x="236" y="83"/>
                  </a:lnTo>
                  <a:lnTo>
                    <a:pt x="236" y="82"/>
                  </a:lnTo>
                  <a:lnTo>
                    <a:pt x="235" y="80"/>
                  </a:lnTo>
                  <a:lnTo>
                    <a:pt x="235" y="79"/>
                  </a:lnTo>
                  <a:close/>
                  <a:moveTo>
                    <a:pt x="30" y="69"/>
                  </a:moveTo>
                  <a:lnTo>
                    <a:pt x="30" y="71"/>
                  </a:lnTo>
                  <a:lnTo>
                    <a:pt x="33" y="73"/>
                  </a:lnTo>
                  <a:lnTo>
                    <a:pt x="34" y="71"/>
                  </a:lnTo>
                  <a:lnTo>
                    <a:pt x="34" y="69"/>
                  </a:lnTo>
                  <a:lnTo>
                    <a:pt x="30" y="69"/>
                  </a:lnTo>
                  <a:close/>
                  <a:moveTo>
                    <a:pt x="18" y="50"/>
                  </a:moveTo>
                  <a:lnTo>
                    <a:pt x="20" y="51"/>
                  </a:lnTo>
                  <a:lnTo>
                    <a:pt x="20" y="52"/>
                  </a:lnTo>
                  <a:lnTo>
                    <a:pt x="18" y="51"/>
                  </a:lnTo>
                  <a:lnTo>
                    <a:pt x="18" y="50"/>
                  </a:lnTo>
                  <a:close/>
                  <a:moveTo>
                    <a:pt x="10" y="45"/>
                  </a:moveTo>
                  <a:lnTo>
                    <a:pt x="11" y="46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10" y="45"/>
                  </a:lnTo>
                  <a:close/>
                  <a:moveTo>
                    <a:pt x="71" y="0"/>
                  </a:moveTo>
                  <a:lnTo>
                    <a:pt x="73" y="0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80" y="3"/>
                  </a:lnTo>
                  <a:lnTo>
                    <a:pt x="83" y="3"/>
                  </a:lnTo>
                  <a:lnTo>
                    <a:pt x="84" y="2"/>
                  </a:lnTo>
                  <a:lnTo>
                    <a:pt x="84" y="3"/>
                  </a:lnTo>
                  <a:lnTo>
                    <a:pt x="85" y="5"/>
                  </a:lnTo>
                  <a:lnTo>
                    <a:pt x="85" y="7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3" y="14"/>
                  </a:lnTo>
                  <a:lnTo>
                    <a:pt x="95" y="16"/>
                  </a:lnTo>
                  <a:lnTo>
                    <a:pt x="96" y="18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98" y="18"/>
                  </a:lnTo>
                  <a:lnTo>
                    <a:pt x="101" y="18"/>
                  </a:lnTo>
                  <a:lnTo>
                    <a:pt x="101" y="20"/>
                  </a:lnTo>
                  <a:lnTo>
                    <a:pt x="102" y="21"/>
                  </a:lnTo>
                  <a:lnTo>
                    <a:pt x="102" y="22"/>
                  </a:lnTo>
                  <a:lnTo>
                    <a:pt x="103" y="22"/>
                  </a:lnTo>
                  <a:lnTo>
                    <a:pt x="103" y="25"/>
                  </a:lnTo>
                  <a:lnTo>
                    <a:pt x="105" y="27"/>
                  </a:lnTo>
                  <a:lnTo>
                    <a:pt x="105" y="32"/>
                  </a:lnTo>
                  <a:lnTo>
                    <a:pt x="107" y="33"/>
                  </a:lnTo>
                  <a:lnTo>
                    <a:pt x="109" y="34"/>
                  </a:lnTo>
                  <a:lnTo>
                    <a:pt x="110" y="36"/>
                  </a:lnTo>
                  <a:lnTo>
                    <a:pt x="115" y="36"/>
                  </a:lnTo>
                  <a:lnTo>
                    <a:pt x="117" y="38"/>
                  </a:lnTo>
                  <a:lnTo>
                    <a:pt x="121" y="38"/>
                  </a:lnTo>
                  <a:lnTo>
                    <a:pt x="121" y="37"/>
                  </a:lnTo>
                  <a:lnTo>
                    <a:pt x="122" y="37"/>
                  </a:lnTo>
                  <a:lnTo>
                    <a:pt x="124" y="38"/>
                  </a:lnTo>
                  <a:lnTo>
                    <a:pt x="126" y="39"/>
                  </a:lnTo>
                  <a:lnTo>
                    <a:pt x="130" y="39"/>
                  </a:lnTo>
                  <a:lnTo>
                    <a:pt x="132" y="38"/>
                  </a:lnTo>
                  <a:lnTo>
                    <a:pt x="133" y="38"/>
                  </a:lnTo>
                  <a:lnTo>
                    <a:pt x="133" y="33"/>
                  </a:lnTo>
                  <a:lnTo>
                    <a:pt x="134" y="33"/>
                  </a:lnTo>
                  <a:lnTo>
                    <a:pt x="134" y="32"/>
                  </a:lnTo>
                  <a:lnTo>
                    <a:pt x="135" y="31"/>
                  </a:lnTo>
                  <a:lnTo>
                    <a:pt x="135" y="30"/>
                  </a:lnTo>
                  <a:lnTo>
                    <a:pt x="136" y="31"/>
                  </a:lnTo>
                  <a:lnTo>
                    <a:pt x="138" y="30"/>
                  </a:lnTo>
                  <a:lnTo>
                    <a:pt x="139" y="26"/>
                  </a:lnTo>
                  <a:lnTo>
                    <a:pt x="140" y="24"/>
                  </a:lnTo>
                  <a:lnTo>
                    <a:pt x="141" y="24"/>
                  </a:lnTo>
                  <a:lnTo>
                    <a:pt x="146" y="22"/>
                  </a:lnTo>
                  <a:lnTo>
                    <a:pt x="147" y="21"/>
                  </a:lnTo>
                  <a:lnTo>
                    <a:pt x="149" y="20"/>
                  </a:lnTo>
                  <a:lnTo>
                    <a:pt x="153" y="18"/>
                  </a:lnTo>
                  <a:lnTo>
                    <a:pt x="154" y="16"/>
                  </a:lnTo>
                  <a:lnTo>
                    <a:pt x="154" y="15"/>
                  </a:lnTo>
                  <a:lnTo>
                    <a:pt x="157" y="9"/>
                  </a:lnTo>
                  <a:lnTo>
                    <a:pt x="161" y="2"/>
                  </a:lnTo>
                  <a:lnTo>
                    <a:pt x="161" y="3"/>
                  </a:lnTo>
                  <a:lnTo>
                    <a:pt x="164" y="3"/>
                  </a:lnTo>
                  <a:lnTo>
                    <a:pt x="165" y="5"/>
                  </a:lnTo>
                  <a:lnTo>
                    <a:pt x="169" y="11"/>
                  </a:lnTo>
                  <a:lnTo>
                    <a:pt x="171" y="13"/>
                  </a:lnTo>
                  <a:lnTo>
                    <a:pt x="171" y="14"/>
                  </a:lnTo>
                  <a:lnTo>
                    <a:pt x="173" y="18"/>
                  </a:lnTo>
                  <a:lnTo>
                    <a:pt x="176" y="20"/>
                  </a:lnTo>
                  <a:lnTo>
                    <a:pt x="176" y="21"/>
                  </a:lnTo>
                  <a:lnTo>
                    <a:pt x="177" y="21"/>
                  </a:lnTo>
                  <a:lnTo>
                    <a:pt x="177" y="22"/>
                  </a:lnTo>
                  <a:lnTo>
                    <a:pt x="182" y="27"/>
                  </a:lnTo>
                  <a:lnTo>
                    <a:pt x="183" y="30"/>
                  </a:lnTo>
                  <a:lnTo>
                    <a:pt x="184" y="33"/>
                  </a:lnTo>
                  <a:lnTo>
                    <a:pt x="185" y="34"/>
                  </a:lnTo>
                  <a:lnTo>
                    <a:pt x="185" y="40"/>
                  </a:lnTo>
                  <a:lnTo>
                    <a:pt x="186" y="42"/>
                  </a:lnTo>
                  <a:lnTo>
                    <a:pt x="186" y="43"/>
                  </a:lnTo>
                  <a:lnTo>
                    <a:pt x="188" y="46"/>
                  </a:lnTo>
                  <a:lnTo>
                    <a:pt x="190" y="50"/>
                  </a:lnTo>
                  <a:lnTo>
                    <a:pt x="195" y="56"/>
                  </a:lnTo>
                  <a:lnTo>
                    <a:pt x="195" y="57"/>
                  </a:lnTo>
                  <a:lnTo>
                    <a:pt x="196" y="57"/>
                  </a:lnTo>
                  <a:lnTo>
                    <a:pt x="196" y="58"/>
                  </a:lnTo>
                  <a:lnTo>
                    <a:pt x="198" y="59"/>
                  </a:lnTo>
                  <a:lnTo>
                    <a:pt x="200" y="59"/>
                  </a:lnTo>
                  <a:lnTo>
                    <a:pt x="201" y="61"/>
                  </a:lnTo>
                  <a:lnTo>
                    <a:pt x="202" y="61"/>
                  </a:lnTo>
                  <a:lnTo>
                    <a:pt x="202" y="63"/>
                  </a:lnTo>
                  <a:lnTo>
                    <a:pt x="201" y="65"/>
                  </a:lnTo>
                  <a:lnTo>
                    <a:pt x="201" y="68"/>
                  </a:lnTo>
                  <a:lnTo>
                    <a:pt x="202" y="68"/>
                  </a:lnTo>
                  <a:lnTo>
                    <a:pt x="202" y="69"/>
                  </a:lnTo>
                  <a:lnTo>
                    <a:pt x="204" y="71"/>
                  </a:lnTo>
                  <a:lnTo>
                    <a:pt x="208" y="71"/>
                  </a:lnTo>
                  <a:lnTo>
                    <a:pt x="210" y="74"/>
                  </a:lnTo>
                  <a:lnTo>
                    <a:pt x="215" y="74"/>
                  </a:lnTo>
                  <a:lnTo>
                    <a:pt x="217" y="73"/>
                  </a:lnTo>
                  <a:lnTo>
                    <a:pt x="223" y="73"/>
                  </a:lnTo>
                  <a:lnTo>
                    <a:pt x="225" y="74"/>
                  </a:lnTo>
                  <a:lnTo>
                    <a:pt x="225" y="75"/>
                  </a:lnTo>
                  <a:lnTo>
                    <a:pt x="226" y="75"/>
                  </a:lnTo>
                  <a:lnTo>
                    <a:pt x="226" y="76"/>
                  </a:lnTo>
                  <a:lnTo>
                    <a:pt x="227" y="76"/>
                  </a:lnTo>
                  <a:lnTo>
                    <a:pt x="231" y="77"/>
                  </a:lnTo>
                  <a:lnTo>
                    <a:pt x="232" y="77"/>
                  </a:lnTo>
                  <a:lnTo>
                    <a:pt x="232" y="79"/>
                  </a:lnTo>
                  <a:lnTo>
                    <a:pt x="233" y="80"/>
                  </a:lnTo>
                  <a:lnTo>
                    <a:pt x="233" y="81"/>
                  </a:lnTo>
                  <a:lnTo>
                    <a:pt x="234" y="82"/>
                  </a:lnTo>
                  <a:lnTo>
                    <a:pt x="235" y="82"/>
                  </a:lnTo>
                  <a:lnTo>
                    <a:pt x="235" y="83"/>
                  </a:lnTo>
                  <a:lnTo>
                    <a:pt x="236" y="85"/>
                  </a:lnTo>
                  <a:lnTo>
                    <a:pt x="236" y="86"/>
                  </a:lnTo>
                  <a:lnTo>
                    <a:pt x="238" y="89"/>
                  </a:lnTo>
                  <a:lnTo>
                    <a:pt x="238" y="93"/>
                  </a:lnTo>
                  <a:lnTo>
                    <a:pt x="236" y="92"/>
                  </a:lnTo>
                  <a:lnTo>
                    <a:pt x="236" y="91"/>
                  </a:lnTo>
                  <a:lnTo>
                    <a:pt x="233" y="87"/>
                  </a:lnTo>
                  <a:lnTo>
                    <a:pt x="232" y="87"/>
                  </a:lnTo>
                  <a:lnTo>
                    <a:pt x="229" y="86"/>
                  </a:lnTo>
                  <a:lnTo>
                    <a:pt x="223" y="86"/>
                  </a:lnTo>
                  <a:lnTo>
                    <a:pt x="222" y="87"/>
                  </a:lnTo>
                  <a:lnTo>
                    <a:pt x="220" y="87"/>
                  </a:lnTo>
                  <a:lnTo>
                    <a:pt x="220" y="86"/>
                  </a:lnTo>
                  <a:lnTo>
                    <a:pt x="219" y="86"/>
                  </a:lnTo>
                  <a:lnTo>
                    <a:pt x="217" y="85"/>
                  </a:lnTo>
                  <a:lnTo>
                    <a:pt x="215" y="87"/>
                  </a:lnTo>
                  <a:lnTo>
                    <a:pt x="215" y="88"/>
                  </a:lnTo>
                  <a:lnTo>
                    <a:pt x="213" y="91"/>
                  </a:lnTo>
                  <a:lnTo>
                    <a:pt x="209" y="91"/>
                  </a:lnTo>
                  <a:lnTo>
                    <a:pt x="207" y="92"/>
                  </a:lnTo>
                  <a:lnTo>
                    <a:pt x="203" y="93"/>
                  </a:lnTo>
                  <a:lnTo>
                    <a:pt x="203" y="94"/>
                  </a:lnTo>
                  <a:lnTo>
                    <a:pt x="201" y="95"/>
                  </a:lnTo>
                  <a:lnTo>
                    <a:pt x="201" y="97"/>
                  </a:lnTo>
                  <a:lnTo>
                    <a:pt x="200" y="97"/>
                  </a:lnTo>
                  <a:lnTo>
                    <a:pt x="200" y="98"/>
                  </a:lnTo>
                  <a:lnTo>
                    <a:pt x="201" y="100"/>
                  </a:lnTo>
                  <a:lnTo>
                    <a:pt x="198" y="101"/>
                  </a:lnTo>
                  <a:lnTo>
                    <a:pt x="197" y="102"/>
                  </a:lnTo>
                  <a:lnTo>
                    <a:pt x="198" y="104"/>
                  </a:lnTo>
                  <a:lnTo>
                    <a:pt x="198" y="105"/>
                  </a:lnTo>
                  <a:lnTo>
                    <a:pt x="200" y="105"/>
                  </a:lnTo>
                  <a:lnTo>
                    <a:pt x="200" y="106"/>
                  </a:lnTo>
                  <a:lnTo>
                    <a:pt x="198" y="107"/>
                  </a:lnTo>
                  <a:lnTo>
                    <a:pt x="197" y="107"/>
                  </a:lnTo>
                  <a:lnTo>
                    <a:pt x="197" y="111"/>
                  </a:lnTo>
                  <a:lnTo>
                    <a:pt x="198" y="112"/>
                  </a:lnTo>
                  <a:lnTo>
                    <a:pt x="198" y="113"/>
                  </a:lnTo>
                  <a:lnTo>
                    <a:pt x="197" y="113"/>
                  </a:lnTo>
                  <a:lnTo>
                    <a:pt x="197" y="116"/>
                  </a:lnTo>
                  <a:lnTo>
                    <a:pt x="196" y="117"/>
                  </a:lnTo>
                  <a:lnTo>
                    <a:pt x="196" y="119"/>
                  </a:lnTo>
                  <a:lnTo>
                    <a:pt x="197" y="120"/>
                  </a:lnTo>
                  <a:lnTo>
                    <a:pt x="197" y="122"/>
                  </a:lnTo>
                  <a:lnTo>
                    <a:pt x="192" y="126"/>
                  </a:lnTo>
                  <a:lnTo>
                    <a:pt x="192" y="129"/>
                  </a:lnTo>
                  <a:lnTo>
                    <a:pt x="191" y="130"/>
                  </a:lnTo>
                  <a:lnTo>
                    <a:pt x="191" y="134"/>
                  </a:lnTo>
                  <a:lnTo>
                    <a:pt x="196" y="137"/>
                  </a:lnTo>
                  <a:lnTo>
                    <a:pt x="196" y="138"/>
                  </a:lnTo>
                  <a:lnTo>
                    <a:pt x="197" y="140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5" y="142"/>
                  </a:lnTo>
                  <a:lnTo>
                    <a:pt x="195" y="143"/>
                  </a:lnTo>
                  <a:lnTo>
                    <a:pt x="192" y="141"/>
                  </a:lnTo>
                  <a:lnTo>
                    <a:pt x="189" y="144"/>
                  </a:lnTo>
                  <a:lnTo>
                    <a:pt x="189" y="154"/>
                  </a:lnTo>
                  <a:lnTo>
                    <a:pt x="188" y="155"/>
                  </a:lnTo>
                  <a:lnTo>
                    <a:pt x="188" y="159"/>
                  </a:lnTo>
                  <a:lnTo>
                    <a:pt x="184" y="161"/>
                  </a:lnTo>
                  <a:lnTo>
                    <a:pt x="183" y="162"/>
                  </a:lnTo>
                  <a:lnTo>
                    <a:pt x="182" y="161"/>
                  </a:lnTo>
                  <a:lnTo>
                    <a:pt x="182" y="159"/>
                  </a:lnTo>
                  <a:lnTo>
                    <a:pt x="184" y="159"/>
                  </a:lnTo>
                  <a:lnTo>
                    <a:pt x="185" y="157"/>
                  </a:lnTo>
                  <a:lnTo>
                    <a:pt x="185" y="154"/>
                  </a:lnTo>
                  <a:lnTo>
                    <a:pt x="182" y="154"/>
                  </a:lnTo>
                  <a:lnTo>
                    <a:pt x="182" y="150"/>
                  </a:lnTo>
                  <a:lnTo>
                    <a:pt x="178" y="150"/>
                  </a:lnTo>
                  <a:lnTo>
                    <a:pt x="178" y="151"/>
                  </a:lnTo>
                  <a:lnTo>
                    <a:pt x="177" y="151"/>
                  </a:lnTo>
                  <a:lnTo>
                    <a:pt x="177" y="160"/>
                  </a:lnTo>
                  <a:lnTo>
                    <a:pt x="176" y="163"/>
                  </a:lnTo>
                  <a:lnTo>
                    <a:pt x="174" y="166"/>
                  </a:lnTo>
                  <a:lnTo>
                    <a:pt x="173" y="167"/>
                  </a:lnTo>
                  <a:lnTo>
                    <a:pt x="172" y="167"/>
                  </a:lnTo>
                  <a:lnTo>
                    <a:pt x="172" y="171"/>
                  </a:lnTo>
                  <a:lnTo>
                    <a:pt x="173" y="173"/>
                  </a:lnTo>
                  <a:lnTo>
                    <a:pt x="173" y="181"/>
                  </a:lnTo>
                  <a:lnTo>
                    <a:pt x="174" y="191"/>
                  </a:lnTo>
                  <a:lnTo>
                    <a:pt x="171" y="190"/>
                  </a:lnTo>
                  <a:lnTo>
                    <a:pt x="170" y="190"/>
                  </a:lnTo>
                  <a:lnTo>
                    <a:pt x="167" y="192"/>
                  </a:lnTo>
                  <a:lnTo>
                    <a:pt x="166" y="192"/>
                  </a:lnTo>
                  <a:lnTo>
                    <a:pt x="165" y="193"/>
                  </a:lnTo>
                  <a:lnTo>
                    <a:pt x="163" y="192"/>
                  </a:lnTo>
                  <a:lnTo>
                    <a:pt x="160" y="190"/>
                  </a:lnTo>
                  <a:lnTo>
                    <a:pt x="160" y="188"/>
                  </a:lnTo>
                  <a:lnTo>
                    <a:pt x="155" y="184"/>
                  </a:lnTo>
                  <a:lnTo>
                    <a:pt x="155" y="181"/>
                  </a:lnTo>
                  <a:lnTo>
                    <a:pt x="154" y="180"/>
                  </a:lnTo>
                  <a:lnTo>
                    <a:pt x="153" y="180"/>
                  </a:lnTo>
                  <a:lnTo>
                    <a:pt x="152" y="181"/>
                  </a:lnTo>
                  <a:lnTo>
                    <a:pt x="149" y="181"/>
                  </a:lnTo>
                  <a:lnTo>
                    <a:pt x="148" y="180"/>
                  </a:lnTo>
                  <a:lnTo>
                    <a:pt x="147" y="178"/>
                  </a:lnTo>
                  <a:lnTo>
                    <a:pt x="147" y="175"/>
                  </a:lnTo>
                  <a:lnTo>
                    <a:pt x="146" y="174"/>
                  </a:lnTo>
                  <a:lnTo>
                    <a:pt x="140" y="172"/>
                  </a:lnTo>
                  <a:lnTo>
                    <a:pt x="136" y="168"/>
                  </a:lnTo>
                  <a:lnTo>
                    <a:pt x="136" y="166"/>
                  </a:lnTo>
                  <a:lnTo>
                    <a:pt x="138" y="166"/>
                  </a:lnTo>
                  <a:lnTo>
                    <a:pt x="139" y="163"/>
                  </a:lnTo>
                  <a:lnTo>
                    <a:pt x="140" y="163"/>
                  </a:lnTo>
                  <a:lnTo>
                    <a:pt x="140" y="162"/>
                  </a:lnTo>
                  <a:lnTo>
                    <a:pt x="147" y="161"/>
                  </a:lnTo>
                  <a:lnTo>
                    <a:pt x="149" y="160"/>
                  </a:lnTo>
                  <a:lnTo>
                    <a:pt x="149" y="156"/>
                  </a:lnTo>
                  <a:lnTo>
                    <a:pt x="148" y="154"/>
                  </a:lnTo>
                  <a:lnTo>
                    <a:pt x="146" y="153"/>
                  </a:lnTo>
                  <a:lnTo>
                    <a:pt x="142" y="149"/>
                  </a:lnTo>
                  <a:lnTo>
                    <a:pt x="141" y="147"/>
                  </a:lnTo>
                  <a:lnTo>
                    <a:pt x="141" y="145"/>
                  </a:lnTo>
                  <a:lnTo>
                    <a:pt x="145" y="142"/>
                  </a:lnTo>
                  <a:lnTo>
                    <a:pt x="147" y="142"/>
                  </a:lnTo>
                  <a:lnTo>
                    <a:pt x="149" y="140"/>
                  </a:lnTo>
                  <a:lnTo>
                    <a:pt x="152" y="140"/>
                  </a:lnTo>
                  <a:lnTo>
                    <a:pt x="151" y="137"/>
                  </a:lnTo>
                  <a:lnTo>
                    <a:pt x="149" y="136"/>
                  </a:lnTo>
                  <a:lnTo>
                    <a:pt x="146" y="134"/>
                  </a:lnTo>
                  <a:lnTo>
                    <a:pt x="139" y="124"/>
                  </a:lnTo>
                  <a:lnTo>
                    <a:pt x="136" y="122"/>
                  </a:lnTo>
                  <a:lnTo>
                    <a:pt x="135" y="122"/>
                  </a:lnTo>
                  <a:lnTo>
                    <a:pt x="134" y="123"/>
                  </a:lnTo>
                  <a:lnTo>
                    <a:pt x="129" y="123"/>
                  </a:lnTo>
                  <a:lnTo>
                    <a:pt x="129" y="124"/>
                  </a:lnTo>
                  <a:lnTo>
                    <a:pt x="128" y="124"/>
                  </a:lnTo>
                  <a:lnTo>
                    <a:pt x="127" y="126"/>
                  </a:lnTo>
                  <a:lnTo>
                    <a:pt x="121" y="129"/>
                  </a:lnTo>
                  <a:lnTo>
                    <a:pt x="117" y="132"/>
                  </a:lnTo>
                  <a:lnTo>
                    <a:pt x="114" y="134"/>
                  </a:lnTo>
                  <a:lnTo>
                    <a:pt x="113" y="134"/>
                  </a:lnTo>
                  <a:lnTo>
                    <a:pt x="110" y="135"/>
                  </a:lnTo>
                  <a:lnTo>
                    <a:pt x="109" y="138"/>
                  </a:lnTo>
                  <a:lnTo>
                    <a:pt x="108" y="140"/>
                  </a:lnTo>
                  <a:lnTo>
                    <a:pt x="105" y="140"/>
                  </a:lnTo>
                  <a:lnTo>
                    <a:pt x="105" y="141"/>
                  </a:lnTo>
                  <a:lnTo>
                    <a:pt x="102" y="142"/>
                  </a:lnTo>
                  <a:lnTo>
                    <a:pt x="99" y="143"/>
                  </a:lnTo>
                  <a:lnTo>
                    <a:pt x="98" y="144"/>
                  </a:lnTo>
                  <a:lnTo>
                    <a:pt x="97" y="147"/>
                  </a:lnTo>
                  <a:lnTo>
                    <a:pt x="97" y="149"/>
                  </a:lnTo>
                  <a:lnTo>
                    <a:pt x="96" y="149"/>
                  </a:lnTo>
                  <a:lnTo>
                    <a:pt x="96" y="150"/>
                  </a:lnTo>
                  <a:lnTo>
                    <a:pt x="93" y="151"/>
                  </a:lnTo>
                  <a:lnTo>
                    <a:pt x="92" y="151"/>
                  </a:lnTo>
                  <a:lnTo>
                    <a:pt x="91" y="150"/>
                  </a:lnTo>
                  <a:lnTo>
                    <a:pt x="90" y="150"/>
                  </a:lnTo>
                  <a:lnTo>
                    <a:pt x="87" y="153"/>
                  </a:lnTo>
                  <a:lnTo>
                    <a:pt x="87" y="154"/>
                  </a:lnTo>
                  <a:lnTo>
                    <a:pt x="86" y="154"/>
                  </a:lnTo>
                  <a:lnTo>
                    <a:pt x="86" y="155"/>
                  </a:lnTo>
                  <a:lnTo>
                    <a:pt x="85" y="155"/>
                  </a:lnTo>
                  <a:lnTo>
                    <a:pt x="85" y="156"/>
                  </a:lnTo>
                  <a:lnTo>
                    <a:pt x="84" y="157"/>
                  </a:lnTo>
                  <a:lnTo>
                    <a:pt x="84" y="159"/>
                  </a:lnTo>
                  <a:lnTo>
                    <a:pt x="82" y="160"/>
                  </a:lnTo>
                  <a:lnTo>
                    <a:pt x="80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8" y="165"/>
                  </a:lnTo>
                  <a:lnTo>
                    <a:pt x="77" y="166"/>
                  </a:lnTo>
                  <a:lnTo>
                    <a:pt x="74" y="166"/>
                  </a:lnTo>
                  <a:lnTo>
                    <a:pt x="73" y="163"/>
                  </a:lnTo>
                  <a:lnTo>
                    <a:pt x="73" y="154"/>
                  </a:lnTo>
                  <a:lnTo>
                    <a:pt x="72" y="153"/>
                  </a:lnTo>
                  <a:lnTo>
                    <a:pt x="71" y="153"/>
                  </a:lnTo>
                  <a:lnTo>
                    <a:pt x="70" y="151"/>
                  </a:lnTo>
                  <a:lnTo>
                    <a:pt x="70" y="149"/>
                  </a:lnTo>
                  <a:lnTo>
                    <a:pt x="71" y="148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49"/>
                  </a:lnTo>
                  <a:lnTo>
                    <a:pt x="78" y="148"/>
                  </a:lnTo>
                  <a:lnTo>
                    <a:pt x="78" y="147"/>
                  </a:lnTo>
                  <a:lnTo>
                    <a:pt x="76" y="145"/>
                  </a:lnTo>
                  <a:lnTo>
                    <a:pt x="74" y="144"/>
                  </a:lnTo>
                  <a:lnTo>
                    <a:pt x="74" y="143"/>
                  </a:lnTo>
                  <a:lnTo>
                    <a:pt x="73" y="142"/>
                  </a:lnTo>
                  <a:lnTo>
                    <a:pt x="70" y="141"/>
                  </a:lnTo>
                  <a:lnTo>
                    <a:pt x="68" y="140"/>
                  </a:lnTo>
                  <a:lnTo>
                    <a:pt x="68" y="136"/>
                  </a:lnTo>
                  <a:lnTo>
                    <a:pt x="70" y="136"/>
                  </a:lnTo>
                  <a:lnTo>
                    <a:pt x="73" y="135"/>
                  </a:lnTo>
                  <a:lnTo>
                    <a:pt x="73" y="132"/>
                  </a:lnTo>
                  <a:lnTo>
                    <a:pt x="74" y="132"/>
                  </a:lnTo>
                  <a:lnTo>
                    <a:pt x="74" y="129"/>
                  </a:lnTo>
                  <a:lnTo>
                    <a:pt x="70" y="129"/>
                  </a:lnTo>
                  <a:lnTo>
                    <a:pt x="67" y="126"/>
                  </a:lnTo>
                  <a:lnTo>
                    <a:pt x="66" y="126"/>
                  </a:lnTo>
                  <a:lnTo>
                    <a:pt x="62" y="128"/>
                  </a:lnTo>
                  <a:lnTo>
                    <a:pt x="60" y="128"/>
                  </a:lnTo>
                  <a:lnTo>
                    <a:pt x="59" y="125"/>
                  </a:lnTo>
                  <a:lnTo>
                    <a:pt x="58" y="124"/>
                  </a:lnTo>
                  <a:lnTo>
                    <a:pt x="57" y="124"/>
                  </a:lnTo>
                  <a:lnTo>
                    <a:pt x="54" y="123"/>
                  </a:lnTo>
                  <a:lnTo>
                    <a:pt x="53" y="119"/>
                  </a:lnTo>
                  <a:lnTo>
                    <a:pt x="52" y="118"/>
                  </a:lnTo>
                  <a:lnTo>
                    <a:pt x="49" y="117"/>
                  </a:lnTo>
                  <a:lnTo>
                    <a:pt x="48" y="117"/>
                  </a:lnTo>
                  <a:lnTo>
                    <a:pt x="47" y="116"/>
                  </a:lnTo>
                  <a:lnTo>
                    <a:pt x="45" y="114"/>
                  </a:lnTo>
                  <a:lnTo>
                    <a:pt x="45" y="113"/>
                  </a:lnTo>
                  <a:lnTo>
                    <a:pt x="42" y="110"/>
                  </a:lnTo>
                  <a:lnTo>
                    <a:pt x="42" y="108"/>
                  </a:lnTo>
                  <a:lnTo>
                    <a:pt x="41" y="108"/>
                  </a:lnTo>
                  <a:lnTo>
                    <a:pt x="36" y="107"/>
                  </a:lnTo>
                  <a:lnTo>
                    <a:pt x="35" y="107"/>
                  </a:lnTo>
                  <a:lnTo>
                    <a:pt x="35" y="106"/>
                  </a:lnTo>
                  <a:lnTo>
                    <a:pt x="37" y="104"/>
                  </a:lnTo>
                  <a:lnTo>
                    <a:pt x="45" y="105"/>
                  </a:lnTo>
                  <a:lnTo>
                    <a:pt x="48" y="105"/>
                  </a:lnTo>
                  <a:lnTo>
                    <a:pt x="48" y="101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52" y="98"/>
                  </a:lnTo>
                  <a:lnTo>
                    <a:pt x="52" y="93"/>
                  </a:lnTo>
                  <a:lnTo>
                    <a:pt x="51" y="92"/>
                  </a:lnTo>
                  <a:lnTo>
                    <a:pt x="51" y="91"/>
                  </a:lnTo>
                  <a:lnTo>
                    <a:pt x="47" y="91"/>
                  </a:lnTo>
                  <a:lnTo>
                    <a:pt x="45" y="89"/>
                  </a:lnTo>
                  <a:lnTo>
                    <a:pt x="35" y="83"/>
                  </a:lnTo>
                  <a:lnTo>
                    <a:pt x="33" y="81"/>
                  </a:lnTo>
                  <a:lnTo>
                    <a:pt x="31" y="79"/>
                  </a:lnTo>
                  <a:lnTo>
                    <a:pt x="31" y="77"/>
                  </a:lnTo>
                  <a:lnTo>
                    <a:pt x="30" y="77"/>
                  </a:lnTo>
                  <a:lnTo>
                    <a:pt x="30" y="76"/>
                  </a:lnTo>
                  <a:lnTo>
                    <a:pt x="29" y="76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1"/>
                  </a:lnTo>
                  <a:lnTo>
                    <a:pt x="27" y="68"/>
                  </a:lnTo>
                  <a:lnTo>
                    <a:pt x="28" y="67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4" y="62"/>
                  </a:lnTo>
                  <a:lnTo>
                    <a:pt x="35" y="61"/>
                  </a:lnTo>
                  <a:lnTo>
                    <a:pt x="36" y="58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6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2" y="50"/>
                  </a:lnTo>
                  <a:lnTo>
                    <a:pt x="20" y="49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6" y="46"/>
                  </a:lnTo>
                  <a:lnTo>
                    <a:pt x="15" y="48"/>
                  </a:lnTo>
                  <a:lnTo>
                    <a:pt x="12" y="45"/>
                  </a:lnTo>
                  <a:lnTo>
                    <a:pt x="14" y="44"/>
                  </a:lnTo>
                  <a:lnTo>
                    <a:pt x="17" y="44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6" y="39"/>
                  </a:lnTo>
                  <a:lnTo>
                    <a:pt x="12" y="39"/>
                  </a:lnTo>
                  <a:lnTo>
                    <a:pt x="11" y="38"/>
                  </a:lnTo>
                  <a:lnTo>
                    <a:pt x="12" y="37"/>
                  </a:lnTo>
                  <a:lnTo>
                    <a:pt x="11" y="33"/>
                  </a:lnTo>
                  <a:lnTo>
                    <a:pt x="15" y="31"/>
                  </a:lnTo>
                  <a:lnTo>
                    <a:pt x="21" y="25"/>
                  </a:lnTo>
                  <a:lnTo>
                    <a:pt x="24" y="25"/>
                  </a:lnTo>
                  <a:lnTo>
                    <a:pt x="27" y="26"/>
                  </a:lnTo>
                  <a:lnTo>
                    <a:pt x="30" y="26"/>
                  </a:lnTo>
                  <a:lnTo>
                    <a:pt x="33" y="28"/>
                  </a:lnTo>
                  <a:lnTo>
                    <a:pt x="39" y="31"/>
                  </a:lnTo>
                  <a:lnTo>
                    <a:pt x="42" y="31"/>
                  </a:lnTo>
                  <a:lnTo>
                    <a:pt x="42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1" y="36"/>
                  </a:lnTo>
                  <a:lnTo>
                    <a:pt x="42" y="37"/>
                  </a:lnTo>
                  <a:lnTo>
                    <a:pt x="43" y="37"/>
                  </a:lnTo>
                  <a:lnTo>
                    <a:pt x="45" y="38"/>
                  </a:lnTo>
                  <a:lnTo>
                    <a:pt x="52" y="40"/>
                  </a:lnTo>
                  <a:lnTo>
                    <a:pt x="55" y="40"/>
                  </a:lnTo>
                  <a:lnTo>
                    <a:pt x="57" y="39"/>
                  </a:lnTo>
                  <a:lnTo>
                    <a:pt x="62" y="39"/>
                  </a:lnTo>
                  <a:lnTo>
                    <a:pt x="67" y="44"/>
                  </a:lnTo>
                  <a:lnTo>
                    <a:pt x="70" y="45"/>
                  </a:lnTo>
                  <a:lnTo>
                    <a:pt x="71" y="45"/>
                  </a:lnTo>
                  <a:lnTo>
                    <a:pt x="72" y="48"/>
                  </a:lnTo>
                  <a:lnTo>
                    <a:pt x="73" y="48"/>
                  </a:lnTo>
                  <a:lnTo>
                    <a:pt x="74" y="46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9" y="44"/>
                  </a:lnTo>
                  <a:lnTo>
                    <a:pt x="79" y="40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2" y="34"/>
                  </a:lnTo>
                  <a:lnTo>
                    <a:pt x="80" y="32"/>
                  </a:lnTo>
                  <a:lnTo>
                    <a:pt x="79" y="31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0" y="25"/>
                  </a:lnTo>
                  <a:lnTo>
                    <a:pt x="68" y="24"/>
                  </a:lnTo>
                  <a:lnTo>
                    <a:pt x="66" y="22"/>
                  </a:lnTo>
                  <a:lnTo>
                    <a:pt x="65" y="21"/>
                  </a:lnTo>
                  <a:lnTo>
                    <a:pt x="65" y="18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2" y="16"/>
                  </a:lnTo>
                  <a:lnTo>
                    <a:pt x="61" y="15"/>
                  </a:lnTo>
                  <a:lnTo>
                    <a:pt x="60" y="13"/>
                  </a:lnTo>
                  <a:lnTo>
                    <a:pt x="60" y="11"/>
                  </a:lnTo>
                  <a:lnTo>
                    <a:pt x="61" y="8"/>
                  </a:lnTo>
                  <a:lnTo>
                    <a:pt x="62" y="7"/>
                  </a:lnTo>
                  <a:lnTo>
                    <a:pt x="65" y="8"/>
                  </a:lnTo>
                  <a:lnTo>
                    <a:pt x="70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56"/>
            <p:cNvSpPr>
              <a:spLocks noEditPoints="1"/>
            </p:cNvSpPr>
            <p:nvPr/>
          </p:nvSpPr>
          <p:spPr bwMode="auto">
            <a:xfrm>
              <a:off x="5184775" y="4556125"/>
              <a:ext cx="509588" cy="261938"/>
            </a:xfrm>
            <a:custGeom>
              <a:avLst/>
              <a:gdLst/>
              <a:ahLst/>
              <a:cxnLst>
                <a:cxn ang="0">
                  <a:pos x="113" y="82"/>
                </a:cxn>
                <a:cxn ang="0">
                  <a:pos x="231" y="0"/>
                </a:cxn>
                <a:cxn ang="0">
                  <a:pos x="246" y="2"/>
                </a:cxn>
                <a:cxn ang="0">
                  <a:pos x="264" y="10"/>
                </a:cxn>
                <a:cxn ang="0">
                  <a:pos x="287" y="18"/>
                </a:cxn>
                <a:cxn ang="0">
                  <a:pos x="299" y="16"/>
                </a:cxn>
                <a:cxn ang="0">
                  <a:pos x="312" y="26"/>
                </a:cxn>
                <a:cxn ang="0">
                  <a:pos x="310" y="43"/>
                </a:cxn>
                <a:cxn ang="0">
                  <a:pos x="317" y="57"/>
                </a:cxn>
                <a:cxn ang="0">
                  <a:pos x="318" y="67"/>
                </a:cxn>
                <a:cxn ang="0">
                  <a:pos x="316" y="75"/>
                </a:cxn>
                <a:cxn ang="0">
                  <a:pos x="308" y="84"/>
                </a:cxn>
                <a:cxn ang="0">
                  <a:pos x="295" y="81"/>
                </a:cxn>
                <a:cxn ang="0">
                  <a:pos x="295" y="87"/>
                </a:cxn>
                <a:cxn ang="0">
                  <a:pos x="301" y="99"/>
                </a:cxn>
                <a:cxn ang="0">
                  <a:pos x="291" y="112"/>
                </a:cxn>
                <a:cxn ang="0">
                  <a:pos x="292" y="121"/>
                </a:cxn>
                <a:cxn ang="0">
                  <a:pos x="290" y="127"/>
                </a:cxn>
                <a:cxn ang="0">
                  <a:pos x="278" y="135"/>
                </a:cxn>
                <a:cxn ang="0">
                  <a:pos x="271" y="146"/>
                </a:cxn>
                <a:cxn ang="0">
                  <a:pos x="253" y="148"/>
                </a:cxn>
                <a:cxn ang="0">
                  <a:pos x="228" y="150"/>
                </a:cxn>
                <a:cxn ang="0">
                  <a:pos x="220" y="159"/>
                </a:cxn>
                <a:cxn ang="0">
                  <a:pos x="211" y="165"/>
                </a:cxn>
                <a:cxn ang="0">
                  <a:pos x="192" y="159"/>
                </a:cxn>
                <a:cxn ang="0">
                  <a:pos x="167" y="155"/>
                </a:cxn>
                <a:cxn ang="0">
                  <a:pos x="137" y="149"/>
                </a:cxn>
                <a:cxn ang="0">
                  <a:pos x="118" y="142"/>
                </a:cxn>
                <a:cxn ang="0">
                  <a:pos x="110" y="129"/>
                </a:cxn>
                <a:cxn ang="0">
                  <a:pos x="98" y="127"/>
                </a:cxn>
                <a:cxn ang="0">
                  <a:pos x="85" y="128"/>
                </a:cxn>
                <a:cxn ang="0">
                  <a:pos x="69" y="129"/>
                </a:cxn>
                <a:cxn ang="0">
                  <a:pos x="56" y="142"/>
                </a:cxn>
                <a:cxn ang="0">
                  <a:pos x="47" y="136"/>
                </a:cxn>
                <a:cxn ang="0">
                  <a:pos x="32" y="131"/>
                </a:cxn>
                <a:cxn ang="0">
                  <a:pos x="15" y="127"/>
                </a:cxn>
                <a:cxn ang="0">
                  <a:pos x="3" y="117"/>
                </a:cxn>
                <a:cxn ang="0">
                  <a:pos x="0" y="94"/>
                </a:cxn>
                <a:cxn ang="0">
                  <a:pos x="17" y="94"/>
                </a:cxn>
                <a:cxn ang="0">
                  <a:pos x="22" y="102"/>
                </a:cxn>
                <a:cxn ang="0">
                  <a:pos x="26" y="109"/>
                </a:cxn>
                <a:cxn ang="0">
                  <a:pos x="37" y="97"/>
                </a:cxn>
                <a:cxn ang="0">
                  <a:pos x="51" y="94"/>
                </a:cxn>
                <a:cxn ang="0">
                  <a:pos x="61" y="100"/>
                </a:cxn>
                <a:cxn ang="0">
                  <a:pos x="74" y="102"/>
                </a:cxn>
                <a:cxn ang="0">
                  <a:pos x="86" y="94"/>
                </a:cxn>
                <a:cxn ang="0">
                  <a:pos x="116" y="85"/>
                </a:cxn>
                <a:cxn ang="0">
                  <a:pos x="127" y="88"/>
                </a:cxn>
                <a:cxn ang="0">
                  <a:pos x="137" y="93"/>
                </a:cxn>
                <a:cxn ang="0">
                  <a:pos x="149" y="85"/>
                </a:cxn>
                <a:cxn ang="0">
                  <a:pos x="144" y="73"/>
                </a:cxn>
                <a:cxn ang="0">
                  <a:pos x="136" y="57"/>
                </a:cxn>
                <a:cxn ang="0">
                  <a:pos x="160" y="44"/>
                </a:cxn>
                <a:cxn ang="0">
                  <a:pos x="168" y="27"/>
                </a:cxn>
                <a:cxn ang="0">
                  <a:pos x="180" y="26"/>
                </a:cxn>
                <a:cxn ang="0">
                  <a:pos x="184" y="18"/>
                </a:cxn>
                <a:cxn ang="0">
                  <a:pos x="190" y="25"/>
                </a:cxn>
                <a:cxn ang="0">
                  <a:pos x="206" y="27"/>
                </a:cxn>
                <a:cxn ang="0">
                  <a:pos x="218" y="27"/>
                </a:cxn>
                <a:cxn ang="0">
                  <a:pos x="228" y="13"/>
                </a:cxn>
              </a:cxnLst>
              <a:rect l="0" t="0" r="r" b="b"/>
              <a:pathLst>
                <a:path w="321" h="165">
                  <a:moveTo>
                    <a:pt x="38" y="91"/>
                  </a:moveTo>
                  <a:lnTo>
                    <a:pt x="40" y="91"/>
                  </a:lnTo>
                  <a:lnTo>
                    <a:pt x="40" y="92"/>
                  </a:lnTo>
                  <a:lnTo>
                    <a:pt x="38" y="93"/>
                  </a:lnTo>
                  <a:lnTo>
                    <a:pt x="37" y="93"/>
                  </a:lnTo>
                  <a:lnTo>
                    <a:pt x="37" y="92"/>
                  </a:lnTo>
                  <a:lnTo>
                    <a:pt x="38" y="91"/>
                  </a:lnTo>
                  <a:close/>
                  <a:moveTo>
                    <a:pt x="112" y="82"/>
                  </a:moveTo>
                  <a:lnTo>
                    <a:pt x="113" y="82"/>
                  </a:lnTo>
                  <a:lnTo>
                    <a:pt x="113" y="85"/>
                  </a:lnTo>
                  <a:lnTo>
                    <a:pt x="112" y="85"/>
                  </a:lnTo>
                  <a:lnTo>
                    <a:pt x="112" y="82"/>
                  </a:lnTo>
                  <a:close/>
                  <a:moveTo>
                    <a:pt x="115" y="81"/>
                  </a:moveTo>
                  <a:lnTo>
                    <a:pt x="115" y="82"/>
                  </a:lnTo>
                  <a:lnTo>
                    <a:pt x="113" y="82"/>
                  </a:lnTo>
                  <a:lnTo>
                    <a:pt x="115" y="81"/>
                  </a:lnTo>
                  <a:close/>
                  <a:moveTo>
                    <a:pt x="230" y="0"/>
                  </a:moveTo>
                  <a:lnTo>
                    <a:pt x="231" y="0"/>
                  </a:lnTo>
                  <a:lnTo>
                    <a:pt x="234" y="1"/>
                  </a:lnTo>
                  <a:lnTo>
                    <a:pt x="236" y="1"/>
                  </a:lnTo>
                  <a:lnTo>
                    <a:pt x="237" y="2"/>
                  </a:lnTo>
                  <a:lnTo>
                    <a:pt x="237" y="5"/>
                  </a:lnTo>
                  <a:lnTo>
                    <a:pt x="241" y="5"/>
                  </a:lnTo>
                  <a:lnTo>
                    <a:pt x="241" y="4"/>
                  </a:lnTo>
                  <a:lnTo>
                    <a:pt x="242" y="4"/>
                  </a:lnTo>
                  <a:lnTo>
                    <a:pt x="242" y="2"/>
                  </a:lnTo>
                  <a:lnTo>
                    <a:pt x="246" y="2"/>
                  </a:lnTo>
                  <a:lnTo>
                    <a:pt x="248" y="4"/>
                  </a:lnTo>
                  <a:lnTo>
                    <a:pt x="249" y="5"/>
                  </a:lnTo>
                  <a:lnTo>
                    <a:pt x="251" y="5"/>
                  </a:lnTo>
                  <a:lnTo>
                    <a:pt x="253" y="7"/>
                  </a:lnTo>
                  <a:lnTo>
                    <a:pt x="254" y="7"/>
                  </a:lnTo>
                  <a:lnTo>
                    <a:pt x="256" y="8"/>
                  </a:lnTo>
                  <a:lnTo>
                    <a:pt x="260" y="11"/>
                  </a:lnTo>
                  <a:lnTo>
                    <a:pt x="262" y="11"/>
                  </a:lnTo>
                  <a:lnTo>
                    <a:pt x="264" y="10"/>
                  </a:lnTo>
                  <a:lnTo>
                    <a:pt x="266" y="10"/>
                  </a:lnTo>
                  <a:lnTo>
                    <a:pt x="266" y="11"/>
                  </a:lnTo>
                  <a:lnTo>
                    <a:pt x="268" y="11"/>
                  </a:lnTo>
                  <a:lnTo>
                    <a:pt x="267" y="12"/>
                  </a:lnTo>
                  <a:lnTo>
                    <a:pt x="270" y="12"/>
                  </a:lnTo>
                  <a:lnTo>
                    <a:pt x="270" y="13"/>
                  </a:lnTo>
                  <a:lnTo>
                    <a:pt x="274" y="17"/>
                  </a:lnTo>
                  <a:lnTo>
                    <a:pt x="277" y="18"/>
                  </a:lnTo>
                  <a:lnTo>
                    <a:pt x="287" y="18"/>
                  </a:lnTo>
                  <a:lnTo>
                    <a:pt x="289" y="19"/>
                  </a:lnTo>
                  <a:lnTo>
                    <a:pt x="289" y="18"/>
                  </a:lnTo>
                  <a:lnTo>
                    <a:pt x="291" y="14"/>
                  </a:lnTo>
                  <a:lnTo>
                    <a:pt x="293" y="14"/>
                  </a:lnTo>
                  <a:lnTo>
                    <a:pt x="295" y="13"/>
                  </a:lnTo>
                  <a:lnTo>
                    <a:pt x="296" y="13"/>
                  </a:lnTo>
                  <a:lnTo>
                    <a:pt x="296" y="14"/>
                  </a:lnTo>
                  <a:lnTo>
                    <a:pt x="298" y="14"/>
                  </a:lnTo>
                  <a:lnTo>
                    <a:pt x="299" y="16"/>
                  </a:lnTo>
                  <a:lnTo>
                    <a:pt x="301" y="16"/>
                  </a:lnTo>
                  <a:lnTo>
                    <a:pt x="301" y="18"/>
                  </a:lnTo>
                  <a:lnTo>
                    <a:pt x="304" y="18"/>
                  </a:lnTo>
                  <a:lnTo>
                    <a:pt x="307" y="20"/>
                  </a:lnTo>
                  <a:lnTo>
                    <a:pt x="308" y="19"/>
                  </a:lnTo>
                  <a:lnTo>
                    <a:pt x="310" y="19"/>
                  </a:lnTo>
                  <a:lnTo>
                    <a:pt x="311" y="20"/>
                  </a:lnTo>
                  <a:lnTo>
                    <a:pt x="311" y="25"/>
                  </a:lnTo>
                  <a:lnTo>
                    <a:pt x="312" y="26"/>
                  </a:lnTo>
                  <a:lnTo>
                    <a:pt x="314" y="30"/>
                  </a:lnTo>
                  <a:lnTo>
                    <a:pt x="312" y="30"/>
                  </a:lnTo>
                  <a:lnTo>
                    <a:pt x="312" y="31"/>
                  </a:lnTo>
                  <a:lnTo>
                    <a:pt x="311" y="32"/>
                  </a:lnTo>
                  <a:lnTo>
                    <a:pt x="311" y="33"/>
                  </a:lnTo>
                  <a:lnTo>
                    <a:pt x="309" y="36"/>
                  </a:lnTo>
                  <a:lnTo>
                    <a:pt x="309" y="42"/>
                  </a:lnTo>
                  <a:lnTo>
                    <a:pt x="310" y="42"/>
                  </a:lnTo>
                  <a:lnTo>
                    <a:pt x="310" y="43"/>
                  </a:lnTo>
                  <a:lnTo>
                    <a:pt x="311" y="43"/>
                  </a:lnTo>
                  <a:lnTo>
                    <a:pt x="311" y="47"/>
                  </a:lnTo>
                  <a:lnTo>
                    <a:pt x="312" y="47"/>
                  </a:lnTo>
                  <a:lnTo>
                    <a:pt x="312" y="48"/>
                  </a:lnTo>
                  <a:lnTo>
                    <a:pt x="314" y="48"/>
                  </a:lnTo>
                  <a:lnTo>
                    <a:pt x="314" y="54"/>
                  </a:lnTo>
                  <a:lnTo>
                    <a:pt x="316" y="56"/>
                  </a:lnTo>
                  <a:lnTo>
                    <a:pt x="317" y="56"/>
                  </a:lnTo>
                  <a:lnTo>
                    <a:pt x="317" y="57"/>
                  </a:lnTo>
                  <a:lnTo>
                    <a:pt x="318" y="59"/>
                  </a:lnTo>
                  <a:lnTo>
                    <a:pt x="318" y="60"/>
                  </a:lnTo>
                  <a:lnTo>
                    <a:pt x="317" y="61"/>
                  </a:lnTo>
                  <a:lnTo>
                    <a:pt x="318" y="61"/>
                  </a:lnTo>
                  <a:lnTo>
                    <a:pt x="318" y="62"/>
                  </a:lnTo>
                  <a:lnTo>
                    <a:pt x="320" y="63"/>
                  </a:lnTo>
                  <a:lnTo>
                    <a:pt x="321" y="63"/>
                  </a:lnTo>
                  <a:lnTo>
                    <a:pt x="321" y="64"/>
                  </a:lnTo>
                  <a:lnTo>
                    <a:pt x="318" y="67"/>
                  </a:lnTo>
                  <a:lnTo>
                    <a:pt x="320" y="67"/>
                  </a:lnTo>
                  <a:lnTo>
                    <a:pt x="320" y="68"/>
                  </a:lnTo>
                  <a:lnTo>
                    <a:pt x="318" y="68"/>
                  </a:lnTo>
                  <a:lnTo>
                    <a:pt x="318" y="72"/>
                  </a:lnTo>
                  <a:lnTo>
                    <a:pt x="317" y="73"/>
                  </a:lnTo>
                  <a:lnTo>
                    <a:pt x="315" y="73"/>
                  </a:lnTo>
                  <a:lnTo>
                    <a:pt x="315" y="74"/>
                  </a:lnTo>
                  <a:lnTo>
                    <a:pt x="316" y="74"/>
                  </a:lnTo>
                  <a:lnTo>
                    <a:pt x="316" y="75"/>
                  </a:lnTo>
                  <a:lnTo>
                    <a:pt x="317" y="75"/>
                  </a:lnTo>
                  <a:lnTo>
                    <a:pt x="317" y="82"/>
                  </a:lnTo>
                  <a:lnTo>
                    <a:pt x="318" y="82"/>
                  </a:lnTo>
                  <a:lnTo>
                    <a:pt x="318" y="84"/>
                  </a:lnTo>
                  <a:lnTo>
                    <a:pt x="315" y="84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9" y="82"/>
                  </a:lnTo>
                  <a:lnTo>
                    <a:pt x="308" y="84"/>
                  </a:lnTo>
                  <a:lnTo>
                    <a:pt x="308" y="85"/>
                  </a:lnTo>
                  <a:lnTo>
                    <a:pt x="304" y="85"/>
                  </a:lnTo>
                  <a:lnTo>
                    <a:pt x="303" y="84"/>
                  </a:lnTo>
                  <a:lnTo>
                    <a:pt x="303" y="82"/>
                  </a:lnTo>
                  <a:lnTo>
                    <a:pt x="302" y="81"/>
                  </a:lnTo>
                  <a:lnTo>
                    <a:pt x="298" y="80"/>
                  </a:lnTo>
                  <a:lnTo>
                    <a:pt x="297" y="80"/>
                  </a:lnTo>
                  <a:lnTo>
                    <a:pt x="296" y="81"/>
                  </a:lnTo>
                  <a:lnTo>
                    <a:pt x="295" y="81"/>
                  </a:lnTo>
                  <a:lnTo>
                    <a:pt x="296" y="82"/>
                  </a:lnTo>
                  <a:lnTo>
                    <a:pt x="295" y="82"/>
                  </a:lnTo>
                  <a:lnTo>
                    <a:pt x="295" y="84"/>
                  </a:lnTo>
                  <a:lnTo>
                    <a:pt x="293" y="84"/>
                  </a:lnTo>
                  <a:lnTo>
                    <a:pt x="292" y="85"/>
                  </a:lnTo>
                  <a:lnTo>
                    <a:pt x="291" y="84"/>
                  </a:lnTo>
                  <a:lnTo>
                    <a:pt x="291" y="86"/>
                  </a:lnTo>
                  <a:lnTo>
                    <a:pt x="293" y="87"/>
                  </a:lnTo>
                  <a:lnTo>
                    <a:pt x="295" y="87"/>
                  </a:lnTo>
                  <a:lnTo>
                    <a:pt x="297" y="88"/>
                  </a:lnTo>
                  <a:lnTo>
                    <a:pt x="299" y="88"/>
                  </a:lnTo>
                  <a:lnTo>
                    <a:pt x="301" y="90"/>
                  </a:lnTo>
                  <a:lnTo>
                    <a:pt x="301" y="92"/>
                  </a:lnTo>
                  <a:lnTo>
                    <a:pt x="302" y="93"/>
                  </a:lnTo>
                  <a:lnTo>
                    <a:pt x="302" y="96"/>
                  </a:lnTo>
                  <a:lnTo>
                    <a:pt x="301" y="96"/>
                  </a:lnTo>
                  <a:lnTo>
                    <a:pt x="299" y="97"/>
                  </a:lnTo>
                  <a:lnTo>
                    <a:pt x="301" y="99"/>
                  </a:lnTo>
                  <a:lnTo>
                    <a:pt x="299" y="99"/>
                  </a:lnTo>
                  <a:lnTo>
                    <a:pt x="298" y="100"/>
                  </a:lnTo>
                  <a:lnTo>
                    <a:pt x="293" y="103"/>
                  </a:lnTo>
                  <a:lnTo>
                    <a:pt x="292" y="102"/>
                  </a:lnTo>
                  <a:lnTo>
                    <a:pt x="291" y="103"/>
                  </a:lnTo>
                  <a:lnTo>
                    <a:pt x="291" y="106"/>
                  </a:lnTo>
                  <a:lnTo>
                    <a:pt x="292" y="109"/>
                  </a:lnTo>
                  <a:lnTo>
                    <a:pt x="293" y="110"/>
                  </a:lnTo>
                  <a:lnTo>
                    <a:pt x="291" y="112"/>
                  </a:lnTo>
                  <a:lnTo>
                    <a:pt x="291" y="113"/>
                  </a:lnTo>
                  <a:lnTo>
                    <a:pt x="290" y="115"/>
                  </a:lnTo>
                  <a:lnTo>
                    <a:pt x="290" y="116"/>
                  </a:lnTo>
                  <a:lnTo>
                    <a:pt x="291" y="116"/>
                  </a:lnTo>
                  <a:lnTo>
                    <a:pt x="291" y="118"/>
                  </a:lnTo>
                  <a:lnTo>
                    <a:pt x="295" y="118"/>
                  </a:lnTo>
                  <a:lnTo>
                    <a:pt x="295" y="119"/>
                  </a:lnTo>
                  <a:lnTo>
                    <a:pt x="293" y="121"/>
                  </a:lnTo>
                  <a:lnTo>
                    <a:pt x="292" y="121"/>
                  </a:lnTo>
                  <a:lnTo>
                    <a:pt x="292" y="123"/>
                  </a:lnTo>
                  <a:lnTo>
                    <a:pt x="293" y="123"/>
                  </a:lnTo>
                  <a:lnTo>
                    <a:pt x="293" y="124"/>
                  </a:lnTo>
                  <a:lnTo>
                    <a:pt x="291" y="125"/>
                  </a:lnTo>
                  <a:lnTo>
                    <a:pt x="292" y="125"/>
                  </a:lnTo>
                  <a:lnTo>
                    <a:pt x="293" y="127"/>
                  </a:lnTo>
                  <a:lnTo>
                    <a:pt x="292" y="128"/>
                  </a:lnTo>
                  <a:lnTo>
                    <a:pt x="290" y="128"/>
                  </a:lnTo>
                  <a:lnTo>
                    <a:pt x="290" y="127"/>
                  </a:lnTo>
                  <a:lnTo>
                    <a:pt x="285" y="127"/>
                  </a:lnTo>
                  <a:lnTo>
                    <a:pt x="284" y="128"/>
                  </a:lnTo>
                  <a:lnTo>
                    <a:pt x="284" y="129"/>
                  </a:lnTo>
                  <a:lnTo>
                    <a:pt x="283" y="129"/>
                  </a:lnTo>
                  <a:lnTo>
                    <a:pt x="283" y="131"/>
                  </a:lnTo>
                  <a:lnTo>
                    <a:pt x="282" y="131"/>
                  </a:lnTo>
                  <a:lnTo>
                    <a:pt x="280" y="133"/>
                  </a:lnTo>
                  <a:lnTo>
                    <a:pt x="279" y="133"/>
                  </a:lnTo>
                  <a:lnTo>
                    <a:pt x="278" y="135"/>
                  </a:lnTo>
                  <a:lnTo>
                    <a:pt x="277" y="136"/>
                  </a:lnTo>
                  <a:lnTo>
                    <a:pt x="276" y="136"/>
                  </a:lnTo>
                  <a:lnTo>
                    <a:pt x="274" y="137"/>
                  </a:lnTo>
                  <a:lnTo>
                    <a:pt x="272" y="137"/>
                  </a:lnTo>
                  <a:lnTo>
                    <a:pt x="272" y="144"/>
                  </a:lnTo>
                  <a:lnTo>
                    <a:pt x="273" y="144"/>
                  </a:lnTo>
                  <a:lnTo>
                    <a:pt x="273" y="147"/>
                  </a:lnTo>
                  <a:lnTo>
                    <a:pt x="272" y="146"/>
                  </a:lnTo>
                  <a:lnTo>
                    <a:pt x="271" y="146"/>
                  </a:lnTo>
                  <a:lnTo>
                    <a:pt x="268" y="144"/>
                  </a:lnTo>
                  <a:lnTo>
                    <a:pt x="264" y="144"/>
                  </a:lnTo>
                  <a:lnTo>
                    <a:pt x="262" y="146"/>
                  </a:lnTo>
                  <a:lnTo>
                    <a:pt x="261" y="146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8" y="147"/>
                  </a:lnTo>
                  <a:lnTo>
                    <a:pt x="254" y="147"/>
                  </a:lnTo>
                  <a:lnTo>
                    <a:pt x="253" y="148"/>
                  </a:lnTo>
                  <a:lnTo>
                    <a:pt x="253" y="150"/>
                  </a:lnTo>
                  <a:lnTo>
                    <a:pt x="249" y="150"/>
                  </a:lnTo>
                  <a:lnTo>
                    <a:pt x="248" y="149"/>
                  </a:lnTo>
                  <a:lnTo>
                    <a:pt x="234" y="149"/>
                  </a:lnTo>
                  <a:lnTo>
                    <a:pt x="234" y="148"/>
                  </a:lnTo>
                  <a:lnTo>
                    <a:pt x="231" y="149"/>
                  </a:lnTo>
                  <a:lnTo>
                    <a:pt x="229" y="152"/>
                  </a:lnTo>
                  <a:lnTo>
                    <a:pt x="229" y="150"/>
                  </a:lnTo>
                  <a:lnTo>
                    <a:pt x="228" y="150"/>
                  </a:lnTo>
                  <a:lnTo>
                    <a:pt x="227" y="152"/>
                  </a:lnTo>
                  <a:lnTo>
                    <a:pt x="224" y="152"/>
                  </a:lnTo>
                  <a:lnTo>
                    <a:pt x="224" y="153"/>
                  </a:lnTo>
                  <a:lnTo>
                    <a:pt x="223" y="154"/>
                  </a:lnTo>
                  <a:lnTo>
                    <a:pt x="223" y="155"/>
                  </a:lnTo>
                  <a:lnTo>
                    <a:pt x="222" y="156"/>
                  </a:lnTo>
                  <a:lnTo>
                    <a:pt x="222" y="158"/>
                  </a:lnTo>
                  <a:lnTo>
                    <a:pt x="221" y="158"/>
                  </a:lnTo>
                  <a:lnTo>
                    <a:pt x="220" y="159"/>
                  </a:lnTo>
                  <a:lnTo>
                    <a:pt x="220" y="158"/>
                  </a:lnTo>
                  <a:lnTo>
                    <a:pt x="217" y="160"/>
                  </a:lnTo>
                  <a:lnTo>
                    <a:pt x="216" y="160"/>
                  </a:lnTo>
                  <a:lnTo>
                    <a:pt x="216" y="161"/>
                  </a:lnTo>
                  <a:lnTo>
                    <a:pt x="214" y="161"/>
                  </a:lnTo>
                  <a:lnTo>
                    <a:pt x="214" y="162"/>
                  </a:lnTo>
                  <a:lnTo>
                    <a:pt x="212" y="162"/>
                  </a:lnTo>
                  <a:lnTo>
                    <a:pt x="212" y="165"/>
                  </a:lnTo>
                  <a:lnTo>
                    <a:pt x="211" y="165"/>
                  </a:lnTo>
                  <a:lnTo>
                    <a:pt x="210" y="164"/>
                  </a:lnTo>
                  <a:lnTo>
                    <a:pt x="210" y="162"/>
                  </a:lnTo>
                  <a:lnTo>
                    <a:pt x="209" y="164"/>
                  </a:lnTo>
                  <a:lnTo>
                    <a:pt x="208" y="164"/>
                  </a:lnTo>
                  <a:lnTo>
                    <a:pt x="208" y="162"/>
                  </a:lnTo>
                  <a:lnTo>
                    <a:pt x="206" y="162"/>
                  </a:lnTo>
                  <a:lnTo>
                    <a:pt x="205" y="161"/>
                  </a:lnTo>
                  <a:lnTo>
                    <a:pt x="195" y="161"/>
                  </a:lnTo>
                  <a:lnTo>
                    <a:pt x="192" y="159"/>
                  </a:lnTo>
                  <a:lnTo>
                    <a:pt x="187" y="159"/>
                  </a:lnTo>
                  <a:lnTo>
                    <a:pt x="184" y="158"/>
                  </a:lnTo>
                  <a:lnTo>
                    <a:pt x="183" y="156"/>
                  </a:lnTo>
                  <a:lnTo>
                    <a:pt x="180" y="158"/>
                  </a:lnTo>
                  <a:lnTo>
                    <a:pt x="179" y="158"/>
                  </a:lnTo>
                  <a:lnTo>
                    <a:pt x="177" y="156"/>
                  </a:lnTo>
                  <a:lnTo>
                    <a:pt x="174" y="156"/>
                  </a:lnTo>
                  <a:lnTo>
                    <a:pt x="169" y="155"/>
                  </a:lnTo>
                  <a:lnTo>
                    <a:pt x="167" y="155"/>
                  </a:lnTo>
                  <a:lnTo>
                    <a:pt x="167" y="154"/>
                  </a:lnTo>
                  <a:lnTo>
                    <a:pt x="162" y="154"/>
                  </a:lnTo>
                  <a:lnTo>
                    <a:pt x="158" y="155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3" y="153"/>
                  </a:lnTo>
                  <a:lnTo>
                    <a:pt x="149" y="152"/>
                  </a:lnTo>
                  <a:lnTo>
                    <a:pt x="140" y="152"/>
                  </a:lnTo>
                  <a:lnTo>
                    <a:pt x="137" y="149"/>
                  </a:lnTo>
                  <a:lnTo>
                    <a:pt x="134" y="149"/>
                  </a:lnTo>
                  <a:lnTo>
                    <a:pt x="133" y="148"/>
                  </a:lnTo>
                  <a:lnTo>
                    <a:pt x="127" y="148"/>
                  </a:lnTo>
                  <a:lnTo>
                    <a:pt x="125" y="147"/>
                  </a:lnTo>
                  <a:lnTo>
                    <a:pt x="123" y="147"/>
                  </a:lnTo>
                  <a:lnTo>
                    <a:pt x="122" y="146"/>
                  </a:lnTo>
                  <a:lnTo>
                    <a:pt x="119" y="144"/>
                  </a:lnTo>
                  <a:lnTo>
                    <a:pt x="119" y="143"/>
                  </a:lnTo>
                  <a:lnTo>
                    <a:pt x="118" y="142"/>
                  </a:lnTo>
                  <a:lnTo>
                    <a:pt x="118" y="141"/>
                  </a:lnTo>
                  <a:lnTo>
                    <a:pt x="116" y="141"/>
                  </a:lnTo>
                  <a:lnTo>
                    <a:pt x="116" y="135"/>
                  </a:lnTo>
                  <a:lnTo>
                    <a:pt x="112" y="135"/>
                  </a:lnTo>
                  <a:lnTo>
                    <a:pt x="112" y="134"/>
                  </a:lnTo>
                  <a:lnTo>
                    <a:pt x="111" y="134"/>
                  </a:lnTo>
                  <a:lnTo>
                    <a:pt x="111" y="133"/>
                  </a:lnTo>
                  <a:lnTo>
                    <a:pt x="110" y="133"/>
                  </a:lnTo>
                  <a:lnTo>
                    <a:pt x="110" y="129"/>
                  </a:lnTo>
                  <a:lnTo>
                    <a:pt x="109" y="128"/>
                  </a:lnTo>
                  <a:lnTo>
                    <a:pt x="110" y="127"/>
                  </a:lnTo>
                  <a:lnTo>
                    <a:pt x="112" y="125"/>
                  </a:lnTo>
                  <a:lnTo>
                    <a:pt x="112" y="122"/>
                  </a:lnTo>
                  <a:lnTo>
                    <a:pt x="109" y="122"/>
                  </a:lnTo>
                  <a:lnTo>
                    <a:pt x="105" y="124"/>
                  </a:lnTo>
                  <a:lnTo>
                    <a:pt x="102" y="124"/>
                  </a:lnTo>
                  <a:lnTo>
                    <a:pt x="100" y="125"/>
                  </a:lnTo>
                  <a:lnTo>
                    <a:pt x="98" y="127"/>
                  </a:lnTo>
                  <a:lnTo>
                    <a:pt x="97" y="128"/>
                  </a:lnTo>
                  <a:lnTo>
                    <a:pt x="94" y="128"/>
                  </a:lnTo>
                  <a:lnTo>
                    <a:pt x="93" y="129"/>
                  </a:lnTo>
                  <a:lnTo>
                    <a:pt x="92" y="129"/>
                  </a:lnTo>
                  <a:lnTo>
                    <a:pt x="91" y="128"/>
                  </a:lnTo>
                  <a:lnTo>
                    <a:pt x="90" y="128"/>
                  </a:lnTo>
                  <a:lnTo>
                    <a:pt x="87" y="127"/>
                  </a:lnTo>
                  <a:lnTo>
                    <a:pt x="86" y="127"/>
                  </a:lnTo>
                  <a:lnTo>
                    <a:pt x="85" y="128"/>
                  </a:lnTo>
                  <a:lnTo>
                    <a:pt x="84" y="128"/>
                  </a:lnTo>
                  <a:lnTo>
                    <a:pt x="82" y="127"/>
                  </a:lnTo>
                  <a:lnTo>
                    <a:pt x="81" y="127"/>
                  </a:lnTo>
                  <a:lnTo>
                    <a:pt x="81" y="128"/>
                  </a:lnTo>
                  <a:lnTo>
                    <a:pt x="79" y="129"/>
                  </a:lnTo>
                  <a:lnTo>
                    <a:pt x="78" y="129"/>
                  </a:lnTo>
                  <a:lnTo>
                    <a:pt x="77" y="128"/>
                  </a:lnTo>
                  <a:lnTo>
                    <a:pt x="72" y="128"/>
                  </a:lnTo>
                  <a:lnTo>
                    <a:pt x="69" y="129"/>
                  </a:lnTo>
                  <a:lnTo>
                    <a:pt x="66" y="133"/>
                  </a:lnTo>
                  <a:lnTo>
                    <a:pt x="66" y="134"/>
                  </a:lnTo>
                  <a:lnTo>
                    <a:pt x="65" y="135"/>
                  </a:lnTo>
                  <a:lnTo>
                    <a:pt x="65" y="139"/>
                  </a:lnTo>
                  <a:lnTo>
                    <a:pt x="63" y="139"/>
                  </a:lnTo>
                  <a:lnTo>
                    <a:pt x="62" y="141"/>
                  </a:lnTo>
                  <a:lnTo>
                    <a:pt x="59" y="141"/>
                  </a:lnTo>
                  <a:lnTo>
                    <a:pt x="57" y="142"/>
                  </a:lnTo>
                  <a:lnTo>
                    <a:pt x="56" y="142"/>
                  </a:lnTo>
                  <a:lnTo>
                    <a:pt x="56" y="141"/>
                  </a:lnTo>
                  <a:lnTo>
                    <a:pt x="54" y="141"/>
                  </a:lnTo>
                  <a:lnTo>
                    <a:pt x="53" y="140"/>
                  </a:lnTo>
                  <a:lnTo>
                    <a:pt x="50" y="140"/>
                  </a:lnTo>
                  <a:lnTo>
                    <a:pt x="51" y="139"/>
                  </a:lnTo>
                  <a:lnTo>
                    <a:pt x="51" y="137"/>
                  </a:lnTo>
                  <a:lnTo>
                    <a:pt x="48" y="136"/>
                  </a:lnTo>
                  <a:lnTo>
                    <a:pt x="47" y="135"/>
                  </a:lnTo>
                  <a:lnTo>
                    <a:pt x="47" y="136"/>
                  </a:lnTo>
                  <a:lnTo>
                    <a:pt x="42" y="137"/>
                  </a:lnTo>
                  <a:lnTo>
                    <a:pt x="38" y="134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36" y="128"/>
                  </a:lnTo>
                  <a:lnTo>
                    <a:pt x="34" y="128"/>
                  </a:lnTo>
                  <a:lnTo>
                    <a:pt x="34" y="129"/>
                  </a:lnTo>
                  <a:lnTo>
                    <a:pt x="32" y="130"/>
                  </a:lnTo>
                  <a:lnTo>
                    <a:pt x="32" y="131"/>
                  </a:lnTo>
                  <a:lnTo>
                    <a:pt x="30" y="131"/>
                  </a:lnTo>
                  <a:lnTo>
                    <a:pt x="29" y="133"/>
                  </a:lnTo>
                  <a:lnTo>
                    <a:pt x="29" y="135"/>
                  </a:lnTo>
                  <a:lnTo>
                    <a:pt x="26" y="136"/>
                  </a:lnTo>
                  <a:lnTo>
                    <a:pt x="23" y="136"/>
                  </a:lnTo>
                  <a:lnTo>
                    <a:pt x="20" y="134"/>
                  </a:lnTo>
                  <a:lnTo>
                    <a:pt x="16" y="133"/>
                  </a:lnTo>
                  <a:lnTo>
                    <a:pt x="15" y="131"/>
                  </a:lnTo>
                  <a:lnTo>
                    <a:pt x="15" y="127"/>
                  </a:lnTo>
                  <a:lnTo>
                    <a:pt x="13" y="127"/>
                  </a:lnTo>
                  <a:lnTo>
                    <a:pt x="6" y="124"/>
                  </a:lnTo>
                  <a:lnTo>
                    <a:pt x="5" y="123"/>
                  </a:lnTo>
                  <a:lnTo>
                    <a:pt x="3" y="124"/>
                  </a:lnTo>
                  <a:lnTo>
                    <a:pt x="3" y="123"/>
                  </a:lnTo>
                  <a:lnTo>
                    <a:pt x="4" y="122"/>
                  </a:lnTo>
                  <a:lnTo>
                    <a:pt x="4" y="121"/>
                  </a:lnTo>
                  <a:lnTo>
                    <a:pt x="3" y="119"/>
                  </a:lnTo>
                  <a:lnTo>
                    <a:pt x="3" y="117"/>
                  </a:lnTo>
                  <a:lnTo>
                    <a:pt x="1" y="117"/>
                  </a:lnTo>
                  <a:lnTo>
                    <a:pt x="1" y="11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5" y="103"/>
                  </a:lnTo>
                  <a:lnTo>
                    <a:pt x="5" y="99"/>
                  </a:lnTo>
                  <a:lnTo>
                    <a:pt x="0" y="94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12" y="93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8" y="93"/>
                  </a:lnTo>
                  <a:lnTo>
                    <a:pt x="18" y="96"/>
                  </a:lnTo>
                  <a:lnTo>
                    <a:pt x="19" y="97"/>
                  </a:lnTo>
                  <a:lnTo>
                    <a:pt x="19" y="98"/>
                  </a:lnTo>
                  <a:lnTo>
                    <a:pt x="20" y="98"/>
                  </a:lnTo>
                  <a:lnTo>
                    <a:pt x="20" y="97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2" y="102"/>
                  </a:lnTo>
                  <a:lnTo>
                    <a:pt x="23" y="103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4" y="104"/>
                  </a:lnTo>
                  <a:lnTo>
                    <a:pt x="29" y="104"/>
                  </a:lnTo>
                  <a:lnTo>
                    <a:pt x="29" y="105"/>
                  </a:lnTo>
                  <a:lnTo>
                    <a:pt x="28" y="107"/>
                  </a:lnTo>
                  <a:lnTo>
                    <a:pt x="28" y="109"/>
                  </a:lnTo>
                  <a:lnTo>
                    <a:pt x="26" y="109"/>
                  </a:lnTo>
                  <a:lnTo>
                    <a:pt x="26" y="110"/>
                  </a:lnTo>
                  <a:lnTo>
                    <a:pt x="31" y="110"/>
                  </a:lnTo>
                  <a:lnTo>
                    <a:pt x="35" y="106"/>
                  </a:lnTo>
                  <a:lnTo>
                    <a:pt x="35" y="105"/>
                  </a:lnTo>
                  <a:lnTo>
                    <a:pt x="36" y="104"/>
                  </a:lnTo>
                  <a:lnTo>
                    <a:pt x="37" y="104"/>
                  </a:lnTo>
                  <a:lnTo>
                    <a:pt x="38" y="103"/>
                  </a:lnTo>
                  <a:lnTo>
                    <a:pt x="38" y="97"/>
                  </a:lnTo>
                  <a:lnTo>
                    <a:pt x="37" y="97"/>
                  </a:lnTo>
                  <a:lnTo>
                    <a:pt x="38" y="94"/>
                  </a:lnTo>
                  <a:lnTo>
                    <a:pt x="38" y="93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51" y="94"/>
                  </a:lnTo>
                  <a:lnTo>
                    <a:pt x="51" y="96"/>
                  </a:lnTo>
                  <a:lnTo>
                    <a:pt x="53" y="96"/>
                  </a:lnTo>
                  <a:lnTo>
                    <a:pt x="55" y="94"/>
                  </a:lnTo>
                  <a:lnTo>
                    <a:pt x="56" y="94"/>
                  </a:lnTo>
                  <a:lnTo>
                    <a:pt x="57" y="96"/>
                  </a:lnTo>
                  <a:lnTo>
                    <a:pt x="56" y="97"/>
                  </a:lnTo>
                  <a:lnTo>
                    <a:pt x="59" y="98"/>
                  </a:lnTo>
                  <a:lnTo>
                    <a:pt x="60" y="100"/>
                  </a:lnTo>
                  <a:lnTo>
                    <a:pt x="61" y="100"/>
                  </a:lnTo>
                  <a:lnTo>
                    <a:pt x="61" y="102"/>
                  </a:lnTo>
                  <a:lnTo>
                    <a:pt x="60" y="102"/>
                  </a:lnTo>
                  <a:lnTo>
                    <a:pt x="61" y="103"/>
                  </a:lnTo>
                  <a:lnTo>
                    <a:pt x="67" y="103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71" y="103"/>
                  </a:lnTo>
                  <a:lnTo>
                    <a:pt x="73" y="103"/>
                  </a:lnTo>
                  <a:lnTo>
                    <a:pt x="74" y="102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99"/>
                  </a:lnTo>
                  <a:lnTo>
                    <a:pt x="79" y="99"/>
                  </a:lnTo>
                  <a:lnTo>
                    <a:pt x="79" y="98"/>
                  </a:lnTo>
                  <a:lnTo>
                    <a:pt x="78" y="98"/>
                  </a:lnTo>
                  <a:lnTo>
                    <a:pt x="79" y="96"/>
                  </a:lnTo>
                  <a:lnTo>
                    <a:pt x="85" y="96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7" y="92"/>
                  </a:lnTo>
                  <a:lnTo>
                    <a:pt x="88" y="91"/>
                  </a:lnTo>
                  <a:lnTo>
                    <a:pt x="97" y="91"/>
                  </a:lnTo>
                  <a:lnTo>
                    <a:pt x="98" y="90"/>
                  </a:lnTo>
                  <a:lnTo>
                    <a:pt x="111" y="90"/>
                  </a:lnTo>
                  <a:lnTo>
                    <a:pt x="113" y="87"/>
                  </a:lnTo>
                  <a:lnTo>
                    <a:pt x="113" y="85"/>
                  </a:lnTo>
                  <a:lnTo>
                    <a:pt x="116" y="85"/>
                  </a:lnTo>
                  <a:lnTo>
                    <a:pt x="117" y="84"/>
                  </a:lnTo>
                  <a:lnTo>
                    <a:pt x="119" y="85"/>
                  </a:lnTo>
                  <a:lnTo>
                    <a:pt x="122" y="84"/>
                  </a:lnTo>
                  <a:lnTo>
                    <a:pt x="122" y="85"/>
                  </a:lnTo>
                  <a:lnTo>
                    <a:pt x="123" y="86"/>
                  </a:lnTo>
                  <a:lnTo>
                    <a:pt x="123" y="87"/>
                  </a:lnTo>
                  <a:lnTo>
                    <a:pt x="124" y="87"/>
                  </a:lnTo>
                  <a:lnTo>
                    <a:pt x="125" y="88"/>
                  </a:lnTo>
                  <a:lnTo>
                    <a:pt x="127" y="88"/>
                  </a:lnTo>
                  <a:lnTo>
                    <a:pt x="129" y="86"/>
                  </a:lnTo>
                  <a:lnTo>
                    <a:pt x="130" y="86"/>
                  </a:lnTo>
                  <a:lnTo>
                    <a:pt x="131" y="85"/>
                  </a:lnTo>
                  <a:lnTo>
                    <a:pt x="134" y="85"/>
                  </a:lnTo>
                  <a:lnTo>
                    <a:pt x="136" y="86"/>
                  </a:lnTo>
                  <a:lnTo>
                    <a:pt x="136" y="87"/>
                  </a:lnTo>
                  <a:lnTo>
                    <a:pt x="138" y="90"/>
                  </a:lnTo>
                  <a:lnTo>
                    <a:pt x="137" y="90"/>
                  </a:lnTo>
                  <a:lnTo>
                    <a:pt x="137" y="93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41" y="97"/>
                  </a:lnTo>
                  <a:lnTo>
                    <a:pt x="143" y="98"/>
                  </a:lnTo>
                  <a:lnTo>
                    <a:pt x="147" y="98"/>
                  </a:lnTo>
                  <a:lnTo>
                    <a:pt x="148" y="97"/>
                  </a:lnTo>
                  <a:lnTo>
                    <a:pt x="148" y="91"/>
                  </a:lnTo>
                  <a:lnTo>
                    <a:pt x="149" y="90"/>
                  </a:lnTo>
                  <a:lnTo>
                    <a:pt x="149" y="85"/>
                  </a:lnTo>
                  <a:lnTo>
                    <a:pt x="147" y="82"/>
                  </a:lnTo>
                  <a:lnTo>
                    <a:pt x="146" y="84"/>
                  </a:lnTo>
                  <a:lnTo>
                    <a:pt x="144" y="84"/>
                  </a:lnTo>
                  <a:lnTo>
                    <a:pt x="142" y="82"/>
                  </a:lnTo>
                  <a:lnTo>
                    <a:pt x="142" y="81"/>
                  </a:lnTo>
                  <a:lnTo>
                    <a:pt x="143" y="80"/>
                  </a:lnTo>
                  <a:lnTo>
                    <a:pt x="143" y="79"/>
                  </a:lnTo>
                  <a:lnTo>
                    <a:pt x="146" y="74"/>
                  </a:lnTo>
                  <a:lnTo>
                    <a:pt x="144" y="73"/>
                  </a:lnTo>
                  <a:lnTo>
                    <a:pt x="143" y="69"/>
                  </a:lnTo>
                  <a:lnTo>
                    <a:pt x="141" y="67"/>
                  </a:lnTo>
                  <a:lnTo>
                    <a:pt x="140" y="67"/>
                  </a:lnTo>
                  <a:lnTo>
                    <a:pt x="140" y="63"/>
                  </a:lnTo>
                  <a:lnTo>
                    <a:pt x="136" y="61"/>
                  </a:lnTo>
                  <a:lnTo>
                    <a:pt x="136" y="60"/>
                  </a:lnTo>
                  <a:lnTo>
                    <a:pt x="135" y="59"/>
                  </a:lnTo>
                  <a:lnTo>
                    <a:pt x="135" y="57"/>
                  </a:lnTo>
                  <a:lnTo>
                    <a:pt x="136" y="57"/>
                  </a:lnTo>
                  <a:lnTo>
                    <a:pt x="140" y="54"/>
                  </a:lnTo>
                  <a:lnTo>
                    <a:pt x="140" y="53"/>
                  </a:lnTo>
                  <a:lnTo>
                    <a:pt x="141" y="53"/>
                  </a:lnTo>
                  <a:lnTo>
                    <a:pt x="143" y="51"/>
                  </a:lnTo>
                  <a:lnTo>
                    <a:pt x="144" y="51"/>
                  </a:lnTo>
                  <a:lnTo>
                    <a:pt x="148" y="48"/>
                  </a:lnTo>
                  <a:lnTo>
                    <a:pt x="152" y="47"/>
                  </a:lnTo>
                  <a:lnTo>
                    <a:pt x="158" y="45"/>
                  </a:lnTo>
                  <a:lnTo>
                    <a:pt x="160" y="44"/>
                  </a:lnTo>
                  <a:lnTo>
                    <a:pt x="165" y="39"/>
                  </a:lnTo>
                  <a:lnTo>
                    <a:pt x="165" y="33"/>
                  </a:lnTo>
                  <a:lnTo>
                    <a:pt x="166" y="32"/>
                  </a:lnTo>
                  <a:lnTo>
                    <a:pt x="166" y="31"/>
                  </a:lnTo>
                  <a:lnTo>
                    <a:pt x="165" y="31"/>
                  </a:lnTo>
                  <a:lnTo>
                    <a:pt x="165" y="29"/>
                  </a:lnTo>
                  <a:lnTo>
                    <a:pt x="166" y="29"/>
                  </a:lnTo>
                  <a:lnTo>
                    <a:pt x="167" y="27"/>
                  </a:lnTo>
                  <a:lnTo>
                    <a:pt x="168" y="27"/>
                  </a:lnTo>
                  <a:lnTo>
                    <a:pt x="173" y="29"/>
                  </a:lnTo>
                  <a:lnTo>
                    <a:pt x="173" y="30"/>
                  </a:lnTo>
                  <a:lnTo>
                    <a:pt x="174" y="30"/>
                  </a:lnTo>
                  <a:lnTo>
                    <a:pt x="174" y="31"/>
                  </a:lnTo>
                  <a:lnTo>
                    <a:pt x="177" y="31"/>
                  </a:lnTo>
                  <a:lnTo>
                    <a:pt x="177" y="30"/>
                  </a:lnTo>
                  <a:lnTo>
                    <a:pt x="178" y="29"/>
                  </a:lnTo>
                  <a:lnTo>
                    <a:pt x="179" y="29"/>
                  </a:lnTo>
                  <a:lnTo>
                    <a:pt x="180" y="26"/>
                  </a:lnTo>
                  <a:lnTo>
                    <a:pt x="180" y="21"/>
                  </a:lnTo>
                  <a:lnTo>
                    <a:pt x="181" y="20"/>
                  </a:lnTo>
                  <a:lnTo>
                    <a:pt x="180" y="20"/>
                  </a:lnTo>
                  <a:lnTo>
                    <a:pt x="180" y="19"/>
                  </a:lnTo>
                  <a:lnTo>
                    <a:pt x="179" y="19"/>
                  </a:lnTo>
                  <a:lnTo>
                    <a:pt x="181" y="16"/>
                  </a:lnTo>
                  <a:lnTo>
                    <a:pt x="183" y="17"/>
                  </a:lnTo>
                  <a:lnTo>
                    <a:pt x="184" y="17"/>
                  </a:lnTo>
                  <a:lnTo>
                    <a:pt x="184" y="18"/>
                  </a:lnTo>
                  <a:lnTo>
                    <a:pt x="185" y="18"/>
                  </a:lnTo>
                  <a:lnTo>
                    <a:pt x="187" y="20"/>
                  </a:lnTo>
                  <a:lnTo>
                    <a:pt x="189" y="20"/>
                  </a:lnTo>
                  <a:lnTo>
                    <a:pt x="189" y="21"/>
                  </a:lnTo>
                  <a:lnTo>
                    <a:pt x="190" y="21"/>
                  </a:lnTo>
                  <a:lnTo>
                    <a:pt x="190" y="24"/>
                  </a:lnTo>
                  <a:lnTo>
                    <a:pt x="189" y="24"/>
                  </a:lnTo>
                  <a:lnTo>
                    <a:pt x="189" y="25"/>
                  </a:lnTo>
                  <a:lnTo>
                    <a:pt x="190" y="25"/>
                  </a:lnTo>
                  <a:lnTo>
                    <a:pt x="190" y="26"/>
                  </a:lnTo>
                  <a:lnTo>
                    <a:pt x="192" y="27"/>
                  </a:lnTo>
                  <a:lnTo>
                    <a:pt x="198" y="27"/>
                  </a:lnTo>
                  <a:lnTo>
                    <a:pt x="202" y="30"/>
                  </a:lnTo>
                  <a:lnTo>
                    <a:pt x="203" y="30"/>
                  </a:lnTo>
                  <a:lnTo>
                    <a:pt x="203" y="29"/>
                  </a:lnTo>
                  <a:lnTo>
                    <a:pt x="204" y="29"/>
                  </a:lnTo>
                  <a:lnTo>
                    <a:pt x="205" y="27"/>
                  </a:lnTo>
                  <a:lnTo>
                    <a:pt x="206" y="27"/>
                  </a:lnTo>
                  <a:lnTo>
                    <a:pt x="208" y="24"/>
                  </a:lnTo>
                  <a:lnTo>
                    <a:pt x="209" y="25"/>
                  </a:lnTo>
                  <a:lnTo>
                    <a:pt x="211" y="26"/>
                  </a:lnTo>
                  <a:lnTo>
                    <a:pt x="214" y="25"/>
                  </a:lnTo>
                  <a:lnTo>
                    <a:pt x="214" y="26"/>
                  </a:lnTo>
                  <a:lnTo>
                    <a:pt x="216" y="26"/>
                  </a:lnTo>
                  <a:lnTo>
                    <a:pt x="216" y="29"/>
                  </a:lnTo>
                  <a:lnTo>
                    <a:pt x="217" y="29"/>
                  </a:lnTo>
                  <a:lnTo>
                    <a:pt x="218" y="27"/>
                  </a:lnTo>
                  <a:lnTo>
                    <a:pt x="218" y="21"/>
                  </a:lnTo>
                  <a:lnTo>
                    <a:pt x="220" y="20"/>
                  </a:lnTo>
                  <a:lnTo>
                    <a:pt x="222" y="19"/>
                  </a:lnTo>
                  <a:lnTo>
                    <a:pt x="222" y="16"/>
                  </a:lnTo>
                  <a:lnTo>
                    <a:pt x="225" y="16"/>
                  </a:lnTo>
                  <a:lnTo>
                    <a:pt x="228" y="17"/>
                  </a:lnTo>
                  <a:lnTo>
                    <a:pt x="229" y="16"/>
                  </a:lnTo>
                  <a:lnTo>
                    <a:pt x="228" y="14"/>
                  </a:lnTo>
                  <a:lnTo>
                    <a:pt x="228" y="13"/>
                  </a:lnTo>
                  <a:lnTo>
                    <a:pt x="229" y="12"/>
                  </a:lnTo>
                  <a:lnTo>
                    <a:pt x="229" y="2"/>
                  </a:lnTo>
                  <a:lnTo>
                    <a:pt x="230" y="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Freeform 57"/>
            <p:cNvSpPr>
              <a:spLocks noEditPoints="1"/>
            </p:cNvSpPr>
            <p:nvPr/>
          </p:nvSpPr>
          <p:spPr bwMode="auto">
            <a:xfrm>
              <a:off x="7454900" y="5289550"/>
              <a:ext cx="212725" cy="212725"/>
            </a:xfrm>
            <a:custGeom>
              <a:avLst/>
              <a:gdLst/>
              <a:ahLst/>
              <a:cxnLst>
                <a:cxn ang="0">
                  <a:pos x="86" y="38"/>
                </a:cxn>
                <a:cxn ang="0">
                  <a:pos x="76" y="18"/>
                </a:cxn>
                <a:cxn ang="0">
                  <a:pos x="66" y="16"/>
                </a:cxn>
                <a:cxn ang="0">
                  <a:pos x="68" y="4"/>
                </a:cxn>
                <a:cxn ang="0">
                  <a:pos x="76" y="9"/>
                </a:cxn>
                <a:cxn ang="0">
                  <a:pos x="71" y="15"/>
                </a:cxn>
                <a:cxn ang="0">
                  <a:pos x="78" y="17"/>
                </a:cxn>
                <a:cxn ang="0">
                  <a:pos x="85" y="19"/>
                </a:cxn>
                <a:cxn ang="0">
                  <a:pos x="92" y="24"/>
                </a:cxn>
                <a:cxn ang="0">
                  <a:pos x="85" y="31"/>
                </a:cxn>
                <a:cxn ang="0">
                  <a:pos x="85" y="40"/>
                </a:cxn>
                <a:cxn ang="0">
                  <a:pos x="87" y="46"/>
                </a:cxn>
                <a:cxn ang="0">
                  <a:pos x="107" y="58"/>
                </a:cxn>
                <a:cxn ang="0">
                  <a:pos x="105" y="68"/>
                </a:cxn>
                <a:cxn ang="0">
                  <a:pos x="91" y="73"/>
                </a:cxn>
                <a:cxn ang="0">
                  <a:pos x="98" y="77"/>
                </a:cxn>
                <a:cxn ang="0">
                  <a:pos x="105" y="84"/>
                </a:cxn>
                <a:cxn ang="0">
                  <a:pos x="114" y="91"/>
                </a:cxn>
                <a:cxn ang="0">
                  <a:pos x="123" y="93"/>
                </a:cxn>
                <a:cxn ang="0">
                  <a:pos x="129" y="102"/>
                </a:cxn>
                <a:cxn ang="0">
                  <a:pos x="129" y="109"/>
                </a:cxn>
                <a:cxn ang="0">
                  <a:pos x="134" y="115"/>
                </a:cxn>
                <a:cxn ang="0">
                  <a:pos x="126" y="116"/>
                </a:cxn>
                <a:cxn ang="0">
                  <a:pos x="129" y="130"/>
                </a:cxn>
                <a:cxn ang="0">
                  <a:pos x="118" y="134"/>
                </a:cxn>
                <a:cxn ang="0">
                  <a:pos x="108" y="120"/>
                </a:cxn>
                <a:cxn ang="0">
                  <a:pos x="107" y="112"/>
                </a:cxn>
                <a:cxn ang="0">
                  <a:pos x="99" y="108"/>
                </a:cxn>
                <a:cxn ang="0">
                  <a:pos x="101" y="98"/>
                </a:cxn>
                <a:cxn ang="0">
                  <a:pos x="86" y="99"/>
                </a:cxn>
                <a:cxn ang="0">
                  <a:pos x="79" y="97"/>
                </a:cxn>
                <a:cxn ang="0">
                  <a:pos x="73" y="96"/>
                </a:cxn>
                <a:cxn ang="0">
                  <a:pos x="66" y="85"/>
                </a:cxn>
                <a:cxn ang="0">
                  <a:pos x="56" y="89"/>
                </a:cxn>
                <a:cxn ang="0">
                  <a:pos x="49" y="81"/>
                </a:cxn>
                <a:cxn ang="0">
                  <a:pos x="47" y="75"/>
                </a:cxn>
                <a:cxn ang="0">
                  <a:pos x="33" y="71"/>
                </a:cxn>
                <a:cxn ang="0">
                  <a:pos x="16" y="68"/>
                </a:cxn>
                <a:cxn ang="0">
                  <a:pos x="12" y="62"/>
                </a:cxn>
                <a:cxn ang="0">
                  <a:pos x="8" y="52"/>
                </a:cxn>
                <a:cxn ang="0">
                  <a:pos x="8" y="44"/>
                </a:cxn>
                <a:cxn ang="0">
                  <a:pos x="11" y="37"/>
                </a:cxn>
                <a:cxn ang="0">
                  <a:pos x="6" y="18"/>
                </a:cxn>
                <a:cxn ang="0">
                  <a:pos x="2" y="11"/>
                </a:cxn>
                <a:cxn ang="0">
                  <a:pos x="17" y="9"/>
                </a:cxn>
                <a:cxn ang="0">
                  <a:pos x="29" y="7"/>
                </a:cxn>
                <a:cxn ang="0">
                  <a:pos x="35" y="6"/>
                </a:cxn>
                <a:cxn ang="0">
                  <a:pos x="42" y="7"/>
                </a:cxn>
                <a:cxn ang="0">
                  <a:pos x="47" y="6"/>
                </a:cxn>
                <a:cxn ang="0">
                  <a:pos x="49" y="5"/>
                </a:cxn>
                <a:cxn ang="0">
                  <a:pos x="59" y="1"/>
                </a:cxn>
                <a:cxn ang="0">
                  <a:pos x="67" y="0"/>
                </a:cxn>
              </a:cxnLst>
              <a:rect l="0" t="0" r="r" b="b"/>
              <a:pathLst>
                <a:path w="134" h="134">
                  <a:moveTo>
                    <a:pt x="86" y="36"/>
                  </a:moveTo>
                  <a:lnTo>
                    <a:pt x="90" y="36"/>
                  </a:lnTo>
                  <a:lnTo>
                    <a:pt x="90" y="38"/>
                  </a:lnTo>
                  <a:lnTo>
                    <a:pt x="89" y="40"/>
                  </a:lnTo>
                  <a:lnTo>
                    <a:pt x="86" y="38"/>
                  </a:lnTo>
                  <a:lnTo>
                    <a:pt x="86" y="36"/>
                  </a:lnTo>
                  <a:close/>
                  <a:moveTo>
                    <a:pt x="74" y="17"/>
                  </a:moveTo>
                  <a:lnTo>
                    <a:pt x="74" y="18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4" y="17"/>
                  </a:lnTo>
                  <a:close/>
                  <a:moveTo>
                    <a:pt x="66" y="12"/>
                  </a:moveTo>
                  <a:lnTo>
                    <a:pt x="65" y="13"/>
                  </a:lnTo>
                  <a:lnTo>
                    <a:pt x="65" y="15"/>
                  </a:lnTo>
                  <a:lnTo>
                    <a:pt x="66" y="16"/>
                  </a:lnTo>
                  <a:lnTo>
                    <a:pt x="67" y="16"/>
                  </a:lnTo>
                  <a:lnTo>
                    <a:pt x="67" y="13"/>
                  </a:lnTo>
                  <a:lnTo>
                    <a:pt x="66" y="12"/>
                  </a:lnTo>
                  <a:close/>
                  <a:moveTo>
                    <a:pt x="67" y="0"/>
                  </a:moveTo>
                  <a:lnTo>
                    <a:pt x="68" y="4"/>
                  </a:lnTo>
                  <a:lnTo>
                    <a:pt x="67" y="5"/>
                  </a:lnTo>
                  <a:lnTo>
                    <a:pt x="68" y="6"/>
                  </a:lnTo>
                  <a:lnTo>
                    <a:pt x="72" y="6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6" y="10"/>
                  </a:lnTo>
                  <a:lnTo>
                    <a:pt x="73" y="11"/>
                  </a:lnTo>
                  <a:lnTo>
                    <a:pt x="70" y="11"/>
                  </a:lnTo>
                  <a:lnTo>
                    <a:pt x="68" y="12"/>
                  </a:lnTo>
                  <a:lnTo>
                    <a:pt x="71" y="15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4" y="15"/>
                  </a:lnTo>
                  <a:lnTo>
                    <a:pt x="76" y="16"/>
                  </a:lnTo>
                  <a:lnTo>
                    <a:pt x="78" y="17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4" y="16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6" y="21"/>
                  </a:lnTo>
                  <a:lnTo>
                    <a:pt x="89" y="23"/>
                  </a:lnTo>
                  <a:lnTo>
                    <a:pt x="89" y="24"/>
                  </a:lnTo>
                  <a:lnTo>
                    <a:pt x="92" y="24"/>
                  </a:lnTo>
                  <a:lnTo>
                    <a:pt x="92" y="25"/>
                  </a:lnTo>
                  <a:lnTo>
                    <a:pt x="91" y="28"/>
                  </a:lnTo>
                  <a:lnTo>
                    <a:pt x="90" y="29"/>
                  </a:lnTo>
                  <a:lnTo>
                    <a:pt x="86" y="31"/>
                  </a:lnTo>
                  <a:lnTo>
                    <a:pt x="85" y="31"/>
                  </a:lnTo>
                  <a:lnTo>
                    <a:pt x="84" y="34"/>
                  </a:lnTo>
                  <a:lnTo>
                    <a:pt x="83" y="35"/>
                  </a:lnTo>
                  <a:lnTo>
                    <a:pt x="83" y="38"/>
                  </a:lnTo>
                  <a:lnTo>
                    <a:pt x="84" y="40"/>
                  </a:lnTo>
                  <a:lnTo>
                    <a:pt x="85" y="40"/>
                  </a:lnTo>
                  <a:lnTo>
                    <a:pt x="85" y="43"/>
                  </a:lnTo>
                  <a:lnTo>
                    <a:pt x="86" y="43"/>
                  </a:lnTo>
                  <a:lnTo>
                    <a:pt x="86" y="44"/>
                  </a:lnTo>
                  <a:lnTo>
                    <a:pt x="87" y="44"/>
                  </a:lnTo>
                  <a:lnTo>
                    <a:pt x="87" y="46"/>
                  </a:lnTo>
                  <a:lnTo>
                    <a:pt x="89" y="48"/>
                  </a:lnTo>
                  <a:lnTo>
                    <a:pt x="91" y="50"/>
                  </a:lnTo>
                  <a:lnTo>
                    <a:pt x="101" y="56"/>
                  </a:lnTo>
                  <a:lnTo>
                    <a:pt x="103" y="58"/>
                  </a:lnTo>
                  <a:lnTo>
                    <a:pt x="107" y="58"/>
                  </a:lnTo>
                  <a:lnTo>
                    <a:pt x="107" y="59"/>
                  </a:lnTo>
                  <a:lnTo>
                    <a:pt x="108" y="60"/>
                  </a:lnTo>
                  <a:lnTo>
                    <a:pt x="108" y="65"/>
                  </a:lnTo>
                  <a:lnTo>
                    <a:pt x="105" y="67"/>
                  </a:lnTo>
                  <a:lnTo>
                    <a:pt x="105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3" y="71"/>
                  </a:lnTo>
                  <a:lnTo>
                    <a:pt x="91" y="73"/>
                  </a:lnTo>
                  <a:lnTo>
                    <a:pt x="91" y="74"/>
                  </a:lnTo>
                  <a:lnTo>
                    <a:pt x="92" y="74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8" y="77"/>
                  </a:lnTo>
                  <a:lnTo>
                    <a:pt x="101" y="80"/>
                  </a:lnTo>
                  <a:lnTo>
                    <a:pt x="101" y="81"/>
                  </a:lnTo>
                  <a:lnTo>
                    <a:pt x="103" y="83"/>
                  </a:lnTo>
                  <a:lnTo>
                    <a:pt x="104" y="84"/>
                  </a:lnTo>
                  <a:lnTo>
                    <a:pt x="105" y="84"/>
                  </a:lnTo>
                  <a:lnTo>
                    <a:pt x="108" y="85"/>
                  </a:lnTo>
                  <a:lnTo>
                    <a:pt x="109" y="86"/>
                  </a:lnTo>
                  <a:lnTo>
                    <a:pt x="110" y="90"/>
                  </a:lnTo>
                  <a:lnTo>
                    <a:pt x="113" y="91"/>
                  </a:lnTo>
                  <a:lnTo>
                    <a:pt x="114" y="91"/>
                  </a:lnTo>
                  <a:lnTo>
                    <a:pt x="115" y="92"/>
                  </a:lnTo>
                  <a:lnTo>
                    <a:pt x="116" y="95"/>
                  </a:lnTo>
                  <a:lnTo>
                    <a:pt x="118" y="95"/>
                  </a:lnTo>
                  <a:lnTo>
                    <a:pt x="122" y="93"/>
                  </a:lnTo>
                  <a:lnTo>
                    <a:pt x="123" y="93"/>
                  </a:lnTo>
                  <a:lnTo>
                    <a:pt x="126" y="96"/>
                  </a:lnTo>
                  <a:lnTo>
                    <a:pt x="130" y="96"/>
                  </a:lnTo>
                  <a:lnTo>
                    <a:pt x="130" y="99"/>
                  </a:lnTo>
                  <a:lnTo>
                    <a:pt x="129" y="99"/>
                  </a:lnTo>
                  <a:lnTo>
                    <a:pt x="129" y="102"/>
                  </a:lnTo>
                  <a:lnTo>
                    <a:pt x="126" y="103"/>
                  </a:lnTo>
                  <a:lnTo>
                    <a:pt x="124" y="103"/>
                  </a:lnTo>
                  <a:lnTo>
                    <a:pt x="124" y="107"/>
                  </a:lnTo>
                  <a:lnTo>
                    <a:pt x="126" y="108"/>
                  </a:lnTo>
                  <a:lnTo>
                    <a:pt x="129" y="109"/>
                  </a:lnTo>
                  <a:lnTo>
                    <a:pt x="130" y="110"/>
                  </a:lnTo>
                  <a:lnTo>
                    <a:pt x="130" y="111"/>
                  </a:lnTo>
                  <a:lnTo>
                    <a:pt x="132" y="112"/>
                  </a:lnTo>
                  <a:lnTo>
                    <a:pt x="134" y="114"/>
                  </a:lnTo>
                  <a:lnTo>
                    <a:pt x="134" y="115"/>
                  </a:lnTo>
                  <a:lnTo>
                    <a:pt x="133" y="116"/>
                  </a:lnTo>
                  <a:lnTo>
                    <a:pt x="130" y="117"/>
                  </a:lnTo>
                  <a:lnTo>
                    <a:pt x="128" y="116"/>
                  </a:lnTo>
                  <a:lnTo>
                    <a:pt x="127" y="115"/>
                  </a:lnTo>
                  <a:lnTo>
                    <a:pt x="126" y="116"/>
                  </a:lnTo>
                  <a:lnTo>
                    <a:pt x="126" y="118"/>
                  </a:lnTo>
                  <a:lnTo>
                    <a:pt x="127" y="120"/>
                  </a:lnTo>
                  <a:lnTo>
                    <a:pt x="128" y="120"/>
                  </a:lnTo>
                  <a:lnTo>
                    <a:pt x="129" y="121"/>
                  </a:lnTo>
                  <a:lnTo>
                    <a:pt x="129" y="130"/>
                  </a:lnTo>
                  <a:lnTo>
                    <a:pt x="130" y="133"/>
                  </a:lnTo>
                  <a:lnTo>
                    <a:pt x="129" y="133"/>
                  </a:lnTo>
                  <a:lnTo>
                    <a:pt x="126" y="132"/>
                  </a:lnTo>
                  <a:lnTo>
                    <a:pt x="120" y="132"/>
                  </a:lnTo>
                  <a:lnTo>
                    <a:pt x="118" y="134"/>
                  </a:lnTo>
                  <a:lnTo>
                    <a:pt x="115" y="134"/>
                  </a:lnTo>
                  <a:lnTo>
                    <a:pt x="113" y="129"/>
                  </a:lnTo>
                  <a:lnTo>
                    <a:pt x="110" y="123"/>
                  </a:lnTo>
                  <a:lnTo>
                    <a:pt x="109" y="122"/>
                  </a:lnTo>
                  <a:lnTo>
                    <a:pt x="108" y="120"/>
                  </a:lnTo>
                  <a:lnTo>
                    <a:pt x="107" y="118"/>
                  </a:lnTo>
                  <a:lnTo>
                    <a:pt x="107" y="116"/>
                  </a:lnTo>
                  <a:lnTo>
                    <a:pt x="108" y="115"/>
                  </a:lnTo>
                  <a:lnTo>
                    <a:pt x="108" y="112"/>
                  </a:lnTo>
                  <a:lnTo>
                    <a:pt x="107" y="112"/>
                  </a:lnTo>
                  <a:lnTo>
                    <a:pt x="104" y="111"/>
                  </a:lnTo>
                  <a:lnTo>
                    <a:pt x="104" y="110"/>
                  </a:lnTo>
                  <a:lnTo>
                    <a:pt x="103" y="110"/>
                  </a:lnTo>
                  <a:lnTo>
                    <a:pt x="102" y="109"/>
                  </a:lnTo>
                  <a:lnTo>
                    <a:pt x="99" y="108"/>
                  </a:lnTo>
                  <a:lnTo>
                    <a:pt x="98" y="108"/>
                  </a:lnTo>
                  <a:lnTo>
                    <a:pt x="98" y="107"/>
                  </a:lnTo>
                  <a:lnTo>
                    <a:pt x="99" y="105"/>
                  </a:lnTo>
                  <a:lnTo>
                    <a:pt x="101" y="103"/>
                  </a:lnTo>
                  <a:lnTo>
                    <a:pt x="101" y="98"/>
                  </a:lnTo>
                  <a:lnTo>
                    <a:pt x="98" y="96"/>
                  </a:lnTo>
                  <a:lnTo>
                    <a:pt x="97" y="96"/>
                  </a:lnTo>
                  <a:lnTo>
                    <a:pt x="91" y="97"/>
                  </a:lnTo>
                  <a:lnTo>
                    <a:pt x="90" y="98"/>
                  </a:lnTo>
                  <a:lnTo>
                    <a:pt x="86" y="99"/>
                  </a:lnTo>
                  <a:lnTo>
                    <a:pt x="86" y="101"/>
                  </a:lnTo>
                  <a:lnTo>
                    <a:pt x="84" y="101"/>
                  </a:lnTo>
                  <a:lnTo>
                    <a:pt x="83" y="98"/>
                  </a:lnTo>
                  <a:lnTo>
                    <a:pt x="80" y="98"/>
                  </a:lnTo>
                  <a:lnTo>
                    <a:pt x="79" y="97"/>
                  </a:lnTo>
                  <a:lnTo>
                    <a:pt x="79" y="96"/>
                  </a:lnTo>
                  <a:lnTo>
                    <a:pt x="78" y="95"/>
                  </a:lnTo>
                  <a:lnTo>
                    <a:pt x="77" y="95"/>
                  </a:lnTo>
                  <a:lnTo>
                    <a:pt x="76" y="96"/>
                  </a:lnTo>
                  <a:lnTo>
                    <a:pt x="73" y="96"/>
                  </a:lnTo>
                  <a:lnTo>
                    <a:pt x="73" y="91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5"/>
                  </a:lnTo>
                  <a:lnTo>
                    <a:pt x="66" y="85"/>
                  </a:lnTo>
                  <a:lnTo>
                    <a:pt x="65" y="86"/>
                  </a:lnTo>
                  <a:lnTo>
                    <a:pt x="65" y="87"/>
                  </a:lnTo>
                  <a:lnTo>
                    <a:pt x="60" y="87"/>
                  </a:lnTo>
                  <a:lnTo>
                    <a:pt x="58" y="89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1" y="8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3" y="74"/>
                  </a:lnTo>
                  <a:lnTo>
                    <a:pt x="41" y="72"/>
                  </a:lnTo>
                  <a:lnTo>
                    <a:pt x="36" y="69"/>
                  </a:lnTo>
                  <a:lnTo>
                    <a:pt x="35" y="69"/>
                  </a:lnTo>
                  <a:lnTo>
                    <a:pt x="33" y="71"/>
                  </a:lnTo>
                  <a:lnTo>
                    <a:pt x="28" y="71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1" y="71"/>
                  </a:lnTo>
                  <a:lnTo>
                    <a:pt x="16" y="68"/>
                  </a:lnTo>
                  <a:lnTo>
                    <a:pt x="12" y="67"/>
                  </a:lnTo>
                  <a:lnTo>
                    <a:pt x="10" y="66"/>
                  </a:lnTo>
                  <a:lnTo>
                    <a:pt x="10" y="65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0" y="60"/>
                  </a:lnTo>
                  <a:lnTo>
                    <a:pt x="11" y="59"/>
                  </a:lnTo>
                  <a:lnTo>
                    <a:pt x="11" y="58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9" y="49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5" y="46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10" y="43"/>
                  </a:lnTo>
                  <a:lnTo>
                    <a:pt x="10" y="41"/>
                  </a:lnTo>
                  <a:lnTo>
                    <a:pt x="12" y="38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2" y="29"/>
                  </a:lnTo>
                  <a:lnTo>
                    <a:pt x="10" y="26"/>
                  </a:lnTo>
                  <a:lnTo>
                    <a:pt x="10" y="22"/>
                  </a:lnTo>
                  <a:lnTo>
                    <a:pt x="6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22" y="9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29" y="7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7" y="6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58" y="3"/>
                  </a:lnTo>
                  <a:lnTo>
                    <a:pt x="59" y="1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58"/>
            <p:cNvSpPr>
              <a:spLocks/>
            </p:cNvSpPr>
            <p:nvPr/>
          </p:nvSpPr>
          <p:spPr bwMode="auto">
            <a:xfrm>
              <a:off x="4640263" y="5168900"/>
              <a:ext cx="23813" cy="206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13" y="2"/>
                </a:cxn>
                <a:cxn ang="0">
                  <a:pos x="13" y="3"/>
                </a:cxn>
                <a:cxn ang="0">
                  <a:pos x="15" y="3"/>
                </a:cxn>
                <a:cxn ang="0">
                  <a:pos x="15" y="5"/>
                </a:cxn>
                <a:cxn ang="0">
                  <a:pos x="14" y="5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2" y="9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5" y="13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15" h="13">
                  <a:moveTo>
                    <a:pt x="2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59"/>
            <p:cNvSpPr>
              <a:spLocks noEditPoints="1"/>
            </p:cNvSpPr>
            <p:nvPr/>
          </p:nvSpPr>
          <p:spPr bwMode="auto">
            <a:xfrm>
              <a:off x="5837238" y="5168900"/>
              <a:ext cx="117475" cy="266700"/>
            </a:xfrm>
            <a:custGeom>
              <a:avLst/>
              <a:gdLst/>
              <a:ahLst/>
              <a:cxnLst>
                <a:cxn ang="0">
                  <a:pos x="6" y="97"/>
                </a:cxn>
                <a:cxn ang="0">
                  <a:pos x="17" y="0"/>
                </a:cxn>
                <a:cxn ang="0">
                  <a:pos x="24" y="11"/>
                </a:cxn>
                <a:cxn ang="0">
                  <a:pos x="33" y="5"/>
                </a:cxn>
                <a:cxn ang="0">
                  <a:pos x="39" y="12"/>
                </a:cxn>
                <a:cxn ang="0">
                  <a:pos x="40" y="18"/>
                </a:cxn>
                <a:cxn ang="0">
                  <a:pos x="50" y="24"/>
                </a:cxn>
                <a:cxn ang="0">
                  <a:pos x="55" y="37"/>
                </a:cxn>
                <a:cxn ang="0">
                  <a:pos x="54" y="43"/>
                </a:cxn>
                <a:cxn ang="0">
                  <a:pos x="52" y="56"/>
                </a:cxn>
                <a:cxn ang="0">
                  <a:pos x="49" y="65"/>
                </a:cxn>
                <a:cxn ang="0">
                  <a:pos x="53" y="69"/>
                </a:cxn>
                <a:cxn ang="0">
                  <a:pos x="53" y="74"/>
                </a:cxn>
                <a:cxn ang="0">
                  <a:pos x="53" y="81"/>
                </a:cxn>
                <a:cxn ang="0">
                  <a:pos x="58" y="88"/>
                </a:cxn>
                <a:cxn ang="0">
                  <a:pos x="61" y="99"/>
                </a:cxn>
                <a:cxn ang="0">
                  <a:pos x="72" y="100"/>
                </a:cxn>
                <a:cxn ang="0">
                  <a:pos x="74" y="110"/>
                </a:cxn>
                <a:cxn ang="0">
                  <a:pos x="71" y="120"/>
                </a:cxn>
                <a:cxn ang="0">
                  <a:pos x="62" y="130"/>
                </a:cxn>
                <a:cxn ang="0">
                  <a:pos x="59" y="138"/>
                </a:cxn>
                <a:cxn ang="0">
                  <a:pos x="50" y="145"/>
                </a:cxn>
                <a:cxn ang="0">
                  <a:pos x="45" y="153"/>
                </a:cxn>
                <a:cxn ang="0">
                  <a:pos x="45" y="160"/>
                </a:cxn>
                <a:cxn ang="0">
                  <a:pos x="42" y="161"/>
                </a:cxn>
                <a:cxn ang="0">
                  <a:pos x="41" y="167"/>
                </a:cxn>
                <a:cxn ang="0">
                  <a:pos x="33" y="166"/>
                </a:cxn>
                <a:cxn ang="0">
                  <a:pos x="30" y="162"/>
                </a:cxn>
                <a:cxn ang="0">
                  <a:pos x="29" y="155"/>
                </a:cxn>
                <a:cxn ang="0">
                  <a:pos x="28" y="151"/>
                </a:cxn>
                <a:cxn ang="0">
                  <a:pos x="21" y="144"/>
                </a:cxn>
                <a:cxn ang="0">
                  <a:pos x="14" y="140"/>
                </a:cxn>
                <a:cxn ang="0">
                  <a:pos x="4" y="131"/>
                </a:cxn>
                <a:cxn ang="0">
                  <a:pos x="0" y="125"/>
                </a:cxn>
                <a:cxn ang="0">
                  <a:pos x="5" y="129"/>
                </a:cxn>
                <a:cxn ang="0">
                  <a:pos x="8" y="123"/>
                </a:cxn>
                <a:cxn ang="0">
                  <a:pos x="8" y="120"/>
                </a:cxn>
                <a:cxn ang="0">
                  <a:pos x="4" y="117"/>
                </a:cxn>
                <a:cxn ang="0">
                  <a:pos x="4" y="110"/>
                </a:cxn>
                <a:cxn ang="0">
                  <a:pos x="10" y="98"/>
                </a:cxn>
                <a:cxn ang="0">
                  <a:pos x="9" y="94"/>
                </a:cxn>
                <a:cxn ang="0">
                  <a:pos x="9" y="82"/>
                </a:cxn>
                <a:cxn ang="0">
                  <a:pos x="6" y="75"/>
                </a:cxn>
                <a:cxn ang="0">
                  <a:pos x="10" y="65"/>
                </a:cxn>
                <a:cxn ang="0">
                  <a:pos x="12" y="61"/>
                </a:cxn>
                <a:cxn ang="0">
                  <a:pos x="12" y="56"/>
                </a:cxn>
                <a:cxn ang="0">
                  <a:pos x="14" y="48"/>
                </a:cxn>
                <a:cxn ang="0">
                  <a:pos x="4" y="43"/>
                </a:cxn>
                <a:cxn ang="0">
                  <a:pos x="4" y="39"/>
                </a:cxn>
                <a:cxn ang="0">
                  <a:pos x="2" y="28"/>
                </a:cxn>
                <a:cxn ang="0">
                  <a:pos x="5" y="16"/>
                </a:cxn>
                <a:cxn ang="0">
                  <a:pos x="11" y="9"/>
                </a:cxn>
                <a:cxn ang="0">
                  <a:pos x="17" y="0"/>
                </a:cxn>
              </a:cxnLst>
              <a:rect l="0" t="0" r="r" b="b"/>
              <a:pathLst>
                <a:path w="74" h="168">
                  <a:moveTo>
                    <a:pt x="6" y="97"/>
                  </a:moveTo>
                  <a:lnTo>
                    <a:pt x="6" y="100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6" y="97"/>
                  </a:lnTo>
                  <a:close/>
                  <a:moveTo>
                    <a:pt x="9" y="95"/>
                  </a:moveTo>
                  <a:lnTo>
                    <a:pt x="8" y="98"/>
                  </a:lnTo>
                  <a:lnTo>
                    <a:pt x="8" y="97"/>
                  </a:lnTo>
                  <a:lnTo>
                    <a:pt x="9" y="95"/>
                  </a:lnTo>
                  <a:close/>
                  <a:moveTo>
                    <a:pt x="17" y="0"/>
                  </a:moveTo>
                  <a:lnTo>
                    <a:pt x="19" y="0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30" y="8"/>
                  </a:lnTo>
                  <a:lnTo>
                    <a:pt x="31" y="6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9" y="12"/>
                  </a:lnTo>
                  <a:lnTo>
                    <a:pt x="40" y="13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4" y="28"/>
                  </a:lnTo>
                  <a:lnTo>
                    <a:pt x="54" y="33"/>
                  </a:lnTo>
                  <a:lnTo>
                    <a:pt x="55" y="37"/>
                  </a:lnTo>
                  <a:lnTo>
                    <a:pt x="55" y="38"/>
                  </a:lnTo>
                  <a:lnTo>
                    <a:pt x="56" y="39"/>
                  </a:lnTo>
                  <a:lnTo>
                    <a:pt x="55" y="40"/>
                  </a:lnTo>
                  <a:lnTo>
                    <a:pt x="55" y="42"/>
                  </a:lnTo>
                  <a:lnTo>
                    <a:pt x="54" y="43"/>
                  </a:lnTo>
                  <a:lnTo>
                    <a:pt x="55" y="44"/>
                  </a:lnTo>
                  <a:lnTo>
                    <a:pt x="54" y="45"/>
                  </a:lnTo>
                  <a:lnTo>
                    <a:pt x="54" y="49"/>
                  </a:lnTo>
                  <a:lnTo>
                    <a:pt x="52" y="51"/>
                  </a:lnTo>
                  <a:lnTo>
                    <a:pt x="52" y="56"/>
                  </a:lnTo>
                  <a:lnTo>
                    <a:pt x="53" y="57"/>
                  </a:lnTo>
                  <a:lnTo>
                    <a:pt x="53" y="61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9" y="65"/>
                  </a:lnTo>
                  <a:lnTo>
                    <a:pt x="50" y="65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3" y="74"/>
                  </a:lnTo>
                  <a:lnTo>
                    <a:pt x="52" y="74"/>
                  </a:lnTo>
                  <a:lnTo>
                    <a:pt x="50" y="75"/>
                  </a:lnTo>
                  <a:lnTo>
                    <a:pt x="52" y="76"/>
                  </a:lnTo>
                  <a:lnTo>
                    <a:pt x="52" y="80"/>
                  </a:lnTo>
                  <a:lnTo>
                    <a:pt x="53" y="81"/>
                  </a:lnTo>
                  <a:lnTo>
                    <a:pt x="54" y="83"/>
                  </a:lnTo>
                  <a:lnTo>
                    <a:pt x="54" y="85"/>
                  </a:lnTo>
                  <a:lnTo>
                    <a:pt x="55" y="86"/>
                  </a:lnTo>
                  <a:lnTo>
                    <a:pt x="55" y="88"/>
                  </a:lnTo>
                  <a:lnTo>
                    <a:pt x="58" y="88"/>
                  </a:lnTo>
                  <a:lnTo>
                    <a:pt x="59" y="89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1" y="98"/>
                  </a:lnTo>
                  <a:lnTo>
                    <a:pt x="61" y="99"/>
                  </a:lnTo>
                  <a:lnTo>
                    <a:pt x="64" y="99"/>
                  </a:lnTo>
                  <a:lnTo>
                    <a:pt x="65" y="98"/>
                  </a:lnTo>
                  <a:lnTo>
                    <a:pt x="71" y="98"/>
                  </a:lnTo>
                  <a:lnTo>
                    <a:pt x="71" y="99"/>
                  </a:lnTo>
                  <a:lnTo>
                    <a:pt x="72" y="100"/>
                  </a:lnTo>
                  <a:lnTo>
                    <a:pt x="72" y="104"/>
                  </a:lnTo>
                  <a:lnTo>
                    <a:pt x="71" y="105"/>
                  </a:lnTo>
                  <a:lnTo>
                    <a:pt x="71" y="107"/>
                  </a:lnTo>
                  <a:lnTo>
                    <a:pt x="72" y="107"/>
                  </a:lnTo>
                  <a:lnTo>
                    <a:pt x="74" y="110"/>
                  </a:lnTo>
                  <a:lnTo>
                    <a:pt x="74" y="118"/>
                  </a:lnTo>
                  <a:lnTo>
                    <a:pt x="73" y="118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71" y="120"/>
                  </a:lnTo>
                  <a:lnTo>
                    <a:pt x="71" y="123"/>
                  </a:lnTo>
                  <a:lnTo>
                    <a:pt x="66" y="123"/>
                  </a:lnTo>
                  <a:lnTo>
                    <a:pt x="64" y="125"/>
                  </a:lnTo>
                  <a:lnTo>
                    <a:pt x="64" y="129"/>
                  </a:lnTo>
                  <a:lnTo>
                    <a:pt x="62" y="130"/>
                  </a:lnTo>
                  <a:lnTo>
                    <a:pt x="62" y="131"/>
                  </a:lnTo>
                  <a:lnTo>
                    <a:pt x="61" y="132"/>
                  </a:lnTo>
                  <a:lnTo>
                    <a:pt x="60" y="132"/>
                  </a:lnTo>
                  <a:lnTo>
                    <a:pt x="60" y="138"/>
                  </a:lnTo>
                  <a:lnTo>
                    <a:pt x="59" y="138"/>
                  </a:lnTo>
                  <a:lnTo>
                    <a:pt x="59" y="143"/>
                  </a:lnTo>
                  <a:lnTo>
                    <a:pt x="58" y="143"/>
                  </a:lnTo>
                  <a:lnTo>
                    <a:pt x="56" y="144"/>
                  </a:lnTo>
                  <a:lnTo>
                    <a:pt x="52" y="144"/>
                  </a:lnTo>
                  <a:lnTo>
                    <a:pt x="50" y="145"/>
                  </a:lnTo>
                  <a:lnTo>
                    <a:pt x="49" y="144"/>
                  </a:lnTo>
                  <a:lnTo>
                    <a:pt x="47" y="147"/>
                  </a:lnTo>
                  <a:lnTo>
                    <a:pt x="47" y="149"/>
                  </a:lnTo>
                  <a:lnTo>
                    <a:pt x="43" y="149"/>
                  </a:lnTo>
                  <a:lnTo>
                    <a:pt x="45" y="153"/>
                  </a:lnTo>
                  <a:lnTo>
                    <a:pt x="46" y="154"/>
                  </a:lnTo>
                  <a:lnTo>
                    <a:pt x="47" y="157"/>
                  </a:lnTo>
                  <a:lnTo>
                    <a:pt x="48" y="159"/>
                  </a:lnTo>
                  <a:lnTo>
                    <a:pt x="47" y="160"/>
                  </a:lnTo>
                  <a:lnTo>
                    <a:pt x="45" y="160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2" y="160"/>
                  </a:lnTo>
                  <a:lnTo>
                    <a:pt x="43" y="161"/>
                  </a:lnTo>
                  <a:lnTo>
                    <a:pt x="42" y="161"/>
                  </a:lnTo>
                  <a:lnTo>
                    <a:pt x="42" y="162"/>
                  </a:lnTo>
                  <a:lnTo>
                    <a:pt x="43" y="162"/>
                  </a:lnTo>
                  <a:lnTo>
                    <a:pt x="43" y="163"/>
                  </a:lnTo>
                  <a:lnTo>
                    <a:pt x="41" y="166"/>
                  </a:lnTo>
                  <a:lnTo>
                    <a:pt x="41" y="167"/>
                  </a:lnTo>
                  <a:lnTo>
                    <a:pt x="40" y="167"/>
                  </a:lnTo>
                  <a:lnTo>
                    <a:pt x="40" y="168"/>
                  </a:lnTo>
                  <a:lnTo>
                    <a:pt x="37" y="168"/>
                  </a:lnTo>
                  <a:lnTo>
                    <a:pt x="35" y="166"/>
                  </a:lnTo>
                  <a:lnTo>
                    <a:pt x="33" y="166"/>
                  </a:lnTo>
                  <a:lnTo>
                    <a:pt x="31" y="165"/>
                  </a:lnTo>
                  <a:lnTo>
                    <a:pt x="30" y="166"/>
                  </a:lnTo>
                  <a:lnTo>
                    <a:pt x="30" y="163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30" y="160"/>
                  </a:lnTo>
                  <a:lnTo>
                    <a:pt x="31" y="157"/>
                  </a:lnTo>
                  <a:lnTo>
                    <a:pt x="31" y="156"/>
                  </a:lnTo>
                  <a:lnTo>
                    <a:pt x="30" y="155"/>
                  </a:lnTo>
                  <a:lnTo>
                    <a:pt x="29" y="155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7" y="153"/>
                  </a:lnTo>
                  <a:lnTo>
                    <a:pt x="28" y="153"/>
                  </a:lnTo>
                  <a:lnTo>
                    <a:pt x="28" y="151"/>
                  </a:lnTo>
                  <a:lnTo>
                    <a:pt x="25" y="147"/>
                  </a:lnTo>
                  <a:lnTo>
                    <a:pt x="25" y="145"/>
                  </a:lnTo>
                  <a:lnTo>
                    <a:pt x="22" y="145"/>
                  </a:lnTo>
                  <a:lnTo>
                    <a:pt x="23" y="144"/>
                  </a:lnTo>
                  <a:lnTo>
                    <a:pt x="21" y="144"/>
                  </a:lnTo>
                  <a:lnTo>
                    <a:pt x="21" y="143"/>
                  </a:lnTo>
                  <a:lnTo>
                    <a:pt x="19" y="143"/>
                  </a:lnTo>
                  <a:lnTo>
                    <a:pt x="19" y="142"/>
                  </a:lnTo>
                  <a:lnTo>
                    <a:pt x="18" y="142"/>
                  </a:lnTo>
                  <a:lnTo>
                    <a:pt x="14" y="140"/>
                  </a:lnTo>
                  <a:lnTo>
                    <a:pt x="12" y="138"/>
                  </a:lnTo>
                  <a:lnTo>
                    <a:pt x="10" y="137"/>
                  </a:lnTo>
                  <a:lnTo>
                    <a:pt x="9" y="137"/>
                  </a:lnTo>
                  <a:lnTo>
                    <a:pt x="5" y="132"/>
                  </a:lnTo>
                  <a:lnTo>
                    <a:pt x="4" y="131"/>
                  </a:lnTo>
                  <a:lnTo>
                    <a:pt x="3" y="129"/>
                  </a:lnTo>
                  <a:lnTo>
                    <a:pt x="3" y="128"/>
                  </a:lnTo>
                  <a:lnTo>
                    <a:pt x="2" y="126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2" y="124"/>
                  </a:lnTo>
                  <a:lnTo>
                    <a:pt x="3" y="124"/>
                  </a:lnTo>
                  <a:lnTo>
                    <a:pt x="3" y="125"/>
                  </a:lnTo>
                  <a:lnTo>
                    <a:pt x="5" y="126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6" y="130"/>
                  </a:lnTo>
                  <a:lnTo>
                    <a:pt x="9" y="130"/>
                  </a:lnTo>
                  <a:lnTo>
                    <a:pt x="9" y="123"/>
                  </a:lnTo>
                  <a:lnTo>
                    <a:pt x="8" y="123"/>
                  </a:lnTo>
                  <a:lnTo>
                    <a:pt x="6" y="122"/>
                  </a:lnTo>
                  <a:lnTo>
                    <a:pt x="5" y="119"/>
                  </a:lnTo>
                  <a:lnTo>
                    <a:pt x="6" y="119"/>
                  </a:lnTo>
                  <a:lnTo>
                    <a:pt x="6" y="120"/>
                  </a:lnTo>
                  <a:lnTo>
                    <a:pt x="8" y="120"/>
                  </a:lnTo>
                  <a:lnTo>
                    <a:pt x="8" y="117"/>
                  </a:lnTo>
                  <a:lnTo>
                    <a:pt x="6" y="116"/>
                  </a:lnTo>
                  <a:lnTo>
                    <a:pt x="5" y="117"/>
                  </a:lnTo>
                  <a:lnTo>
                    <a:pt x="5" y="118"/>
                  </a:lnTo>
                  <a:lnTo>
                    <a:pt x="4" y="117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4" y="110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5" y="101"/>
                  </a:lnTo>
                  <a:lnTo>
                    <a:pt x="8" y="99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0" y="95"/>
                  </a:lnTo>
                  <a:lnTo>
                    <a:pt x="10" y="93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8" y="93"/>
                  </a:lnTo>
                  <a:lnTo>
                    <a:pt x="8" y="85"/>
                  </a:lnTo>
                  <a:lnTo>
                    <a:pt x="9" y="83"/>
                  </a:lnTo>
                  <a:lnTo>
                    <a:pt x="9" y="82"/>
                  </a:lnTo>
                  <a:lnTo>
                    <a:pt x="10" y="80"/>
                  </a:lnTo>
                  <a:lnTo>
                    <a:pt x="10" y="76"/>
                  </a:lnTo>
                  <a:lnTo>
                    <a:pt x="9" y="76"/>
                  </a:lnTo>
                  <a:lnTo>
                    <a:pt x="9" y="75"/>
                  </a:lnTo>
                  <a:lnTo>
                    <a:pt x="6" y="75"/>
                  </a:lnTo>
                  <a:lnTo>
                    <a:pt x="6" y="71"/>
                  </a:lnTo>
                  <a:lnTo>
                    <a:pt x="5" y="70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9" y="62"/>
                  </a:lnTo>
                  <a:lnTo>
                    <a:pt x="8" y="61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4" y="57"/>
                  </a:lnTo>
                  <a:lnTo>
                    <a:pt x="12" y="56"/>
                  </a:lnTo>
                  <a:lnTo>
                    <a:pt x="14" y="55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5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3" y="36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5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4" name="Freeform 5">
            <a:extLst>
              <a:ext uri="{FF2B5EF4-FFF2-40B4-BE49-F238E27FC236}">
                <a16:creationId xmlns:a16="http://schemas.microsoft.com/office/drawing/2014/main" id="{7308A216-F002-4D5B-8FAD-F36E8CACC9D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37659" y="5430504"/>
            <a:ext cx="173402" cy="108867"/>
          </a:xfrm>
          <a:custGeom>
            <a:avLst/>
            <a:gdLst>
              <a:gd name="T0" fmla="*/ 447 w 2640"/>
              <a:gd name="T1" fmla="*/ 1279 h 1661"/>
              <a:gd name="T2" fmla="*/ 632 w 2640"/>
              <a:gd name="T3" fmla="*/ 1404 h 1661"/>
              <a:gd name="T4" fmla="*/ 652 w 2640"/>
              <a:gd name="T5" fmla="*/ 1525 h 1661"/>
              <a:gd name="T6" fmla="*/ 768 w 2640"/>
              <a:gd name="T7" fmla="*/ 1272 h 1661"/>
              <a:gd name="T8" fmla="*/ 693 w 2640"/>
              <a:gd name="T9" fmla="*/ 1641 h 1661"/>
              <a:gd name="T10" fmla="*/ 1866 w 2640"/>
              <a:gd name="T11" fmla="*/ 345 h 1661"/>
              <a:gd name="T12" fmla="*/ 1801 w 2640"/>
              <a:gd name="T13" fmla="*/ 291 h 1661"/>
              <a:gd name="T14" fmla="*/ 2019 w 2640"/>
              <a:gd name="T15" fmla="*/ 350 h 1661"/>
              <a:gd name="T16" fmla="*/ 1782 w 2640"/>
              <a:gd name="T17" fmla="*/ 241 h 1661"/>
              <a:gd name="T18" fmla="*/ 646 w 2640"/>
              <a:gd name="T19" fmla="*/ 115 h 1661"/>
              <a:gd name="T20" fmla="*/ 702 w 2640"/>
              <a:gd name="T21" fmla="*/ 739 h 1661"/>
              <a:gd name="T22" fmla="*/ 2126 w 2640"/>
              <a:gd name="T23" fmla="*/ 449 h 1661"/>
              <a:gd name="T24" fmla="*/ 2012 w 2640"/>
              <a:gd name="T25" fmla="*/ 457 h 1661"/>
              <a:gd name="T26" fmla="*/ 1933 w 2640"/>
              <a:gd name="T27" fmla="*/ 487 h 1661"/>
              <a:gd name="T28" fmla="*/ 1644 w 2640"/>
              <a:gd name="T29" fmla="*/ 521 h 1661"/>
              <a:gd name="T30" fmla="*/ 1723 w 2640"/>
              <a:gd name="T31" fmla="*/ 367 h 1661"/>
              <a:gd name="T32" fmla="*/ 1542 w 2640"/>
              <a:gd name="T33" fmla="*/ 417 h 1661"/>
              <a:gd name="T34" fmla="*/ 1387 w 2640"/>
              <a:gd name="T35" fmla="*/ 242 h 1661"/>
              <a:gd name="T36" fmla="*/ 1342 w 2640"/>
              <a:gd name="T37" fmla="*/ 117 h 1661"/>
              <a:gd name="T38" fmla="*/ 1043 w 2640"/>
              <a:gd name="T39" fmla="*/ 34 h 1661"/>
              <a:gd name="T40" fmla="*/ 801 w 2640"/>
              <a:gd name="T41" fmla="*/ 183 h 1661"/>
              <a:gd name="T42" fmla="*/ 714 w 2640"/>
              <a:gd name="T43" fmla="*/ 425 h 1661"/>
              <a:gd name="T44" fmla="*/ 649 w 2640"/>
              <a:gd name="T45" fmla="*/ 374 h 1661"/>
              <a:gd name="T46" fmla="*/ 716 w 2640"/>
              <a:gd name="T47" fmla="*/ 256 h 1661"/>
              <a:gd name="T48" fmla="*/ 629 w 2640"/>
              <a:gd name="T49" fmla="*/ 171 h 1661"/>
              <a:gd name="T50" fmla="*/ 367 w 2640"/>
              <a:gd name="T51" fmla="*/ 282 h 1661"/>
              <a:gd name="T52" fmla="*/ 259 w 2640"/>
              <a:gd name="T53" fmla="*/ 533 h 1661"/>
              <a:gd name="T54" fmla="*/ 38 w 2640"/>
              <a:gd name="T55" fmla="*/ 1097 h 1661"/>
              <a:gd name="T56" fmla="*/ 68 w 2640"/>
              <a:gd name="T57" fmla="*/ 1329 h 1661"/>
              <a:gd name="T58" fmla="*/ 175 w 2640"/>
              <a:gd name="T59" fmla="*/ 844 h 1661"/>
              <a:gd name="T60" fmla="*/ 262 w 2640"/>
              <a:gd name="T61" fmla="*/ 895 h 1661"/>
              <a:gd name="T62" fmla="*/ 365 w 2640"/>
              <a:gd name="T63" fmla="*/ 940 h 1661"/>
              <a:gd name="T64" fmla="*/ 388 w 2640"/>
              <a:gd name="T65" fmla="*/ 936 h 1661"/>
              <a:gd name="T66" fmla="*/ 425 w 2640"/>
              <a:gd name="T67" fmla="*/ 897 h 1661"/>
              <a:gd name="T68" fmla="*/ 533 w 2640"/>
              <a:gd name="T69" fmla="*/ 921 h 1661"/>
              <a:gd name="T70" fmla="*/ 559 w 2640"/>
              <a:gd name="T71" fmla="*/ 1039 h 1661"/>
              <a:gd name="T72" fmla="*/ 482 w 2640"/>
              <a:gd name="T73" fmla="*/ 1063 h 1661"/>
              <a:gd name="T74" fmla="*/ 280 w 2640"/>
              <a:gd name="T75" fmla="*/ 1105 h 1661"/>
              <a:gd name="T76" fmla="*/ 363 w 2640"/>
              <a:gd name="T77" fmla="*/ 1246 h 1661"/>
              <a:gd name="T78" fmla="*/ 458 w 2640"/>
              <a:gd name="T79" fmla="*/ 1116 h 1661"/>
              <a:gd name="T80" fmla="*/ 578 w 2640"/>
              <a:gd name="T81" fmla="*/ 1104 h 1661"/>
              <a:gd name="T82" fmla="*/ 603 w 2640"/>
              <a:gd name="T83" fmla="*/ 1079 h 1661"/>
              <a:gd name="T84" fmla="*/ 684 w 2640"/>
              <a:gd name="T85" fmla="*/ 1038 h 1661"/>
              <a:gd name="T86" fmla="*/ 613 w 2640"/>
              <a:gd name="T87" fmla="*/ 907 h 1661"/>
              <a:gd name="T88" fmla="*/ 674 w 2640"/>
              <a:gd name="T89" fmla="*/ 777 h 1661"/>
              <a:gd name="T90" fmla="*/ 696 w 2640"/>
              <a:gd name="T91" fmla="*/ 829 h 1661"/>
              <a:gd name="T92" fmla="*/ 787 w 2640"/>
              <a:gd name="T93" fmla="*/ 951 h 1661"/>
              <a:gd name="T94" fmla="*/ 800 w 2640"/>
              <a:gd name="T95" fmla="*/ 879 h 1661"/>
              <a:gd name="T96" fmla="*/ 1086 w 2640"/>
              <a:gd name="T97" fmla="*/ 1095 h 1661"/>
              <a:gd name="T98" fmla="*/ 1444 w 2640"/>
              <a:gd name="T99" fmla="*/ 1071 h 1661"/>
              <a:gd name="T100" fmla="*/ 1426 w 2640"/>
              <a:gd name="T101" fmla="*/ 888 h 1661"/>
              <a:gd name="T102" fmla="*/ 1691 w 2640"/>
              <a:gd name="T103" fmla="*/ 929 h 1661"/>
              <a:gd name="T104" fmla="*/ 2218 w 2640"/>
              <a:gd name="T105" fmla="*/ 856 h 1661"/>
              <a:gd name="T106" fmla="*/ 495 w 2640"/>
              <a:gd name="T107" fmla="*/ 932 h 1661"/>
              <a:gd name="T108" fmla="*/ 243 w 2640"/>
              <a:gd name="T109" fmla="*/ 905 h 1661"/>
              <a:gd name="T110" fmla="*/ 2494 w 2640"/>
              <a:gd name="T111" fmla="*/ 402 h 1661"/>
              <a:gd name="T112" fmla="*/ 2541 w 2640"/>
              <a:gd name="T113" fmla="*/ 387 h 1661"/>
              <a:gd name="T114" fmla="*/ 898 w 2640"/>
              <a:gd name="T115" fmla="*/ 1430 h 1661"/>
              <a:gd name="T116" fmla="*/ 1030 w 2640"/>
              <a:gd name="T117" fmla="*/ 1443 h 1661"/>
              <a:gd name="T118" fmla="*/ 851 w 2640"/>
              <a:gd name="T119" fmla="*/ 1293 h 1661"/>
              <a:gd name="T120" fmla="*/ 866 w 2640"/>
              <a:gd name="T121" fmla="*/ 1256 h 1661"/>
              <a:gd name="T122" fmla="*/ 1293 w 2640"/>
              <a:gd name="T123" fmla="*/ 1184 h 1661"/>
              <a:gd name="T124" fmla="*/ 1234 w 2640"/>
              <a:gd name="T125" fmla="*/ 1259 h 1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0" h="1661">
                <a:moveTo>
                  <a:pt x="555" y="1383"/>
                </a:moveTo>
                <a:cubicBezTo>
                  <a:pt x="553" y="1382"/>
                  <a:pt x="553" y="1382"/>
                  <a:pt x="553" y="1382"/>
                </a:cubicBezTo>
                <a:cubicBezTo>
                  <a:pt x="552" y="1380"/>
                  <a:pt x="552" y="1380"/>
                  <a:pt x="552" y="1380"/>
                </a:cubicBezTo>
                <a:cubicBezTo>
                  <a:pt x="550" y="1380"/>
                  <a:pt x="550" y="1380"/>
                  <a:pt x="550" y="1380"/>
                </a:cubicBezTo>
                <a:cubicBezTo>
                  <a:pt x="550" y="1381"/>
                  <a:pt x="550" y="1381"/>
                  <a:pt x="550" y="1381"/>
                </a:cubicBezTo>
                <a:cubicBezTo>
                  <a:pt x="550" y="1382"/>
                  <a:pt x="550" y="1382"/>
                  <a:pt x="550" y="1382"/>
                </a:cubicBezTo>
                <a:cubicBezTo>
                  <a:pt x="552" y="1383"/>
                  <a:pt x="552" y="1383"/>
                  <a:pt x="552" y="1383"/>
                </a:cubicBezTo>
                <a:cubicBezTo>
                  <a:pt x="552" y="1385"/>
                  <a:pt x="552" y="1385"/>
                  <a:pt x="552" y="1385"/>
                </a:cubicBezTo>
                <a:cubicBezTo>
                  <a:pt x="553" y="1387"/>
                  <a:pt x="553" y="1387"/>
                  <a:pt x="553" y="1387"/>
                </a:cubicBezTo>
                <a:cubicBezTo>
                  <a:pt x="555" y="1388"/>
                  <a:pt x="555" y="1388"/>
                  <a:pt x="555" y="1388"/>
                </a:cubicBezTo>
                <a:cubicBezTo>
                  <a:pt x="557" y="1388"/>
                  <a:pt x="557" y="1388"/>
                  <a:pt x="557" y="1388"/>
                </a:cubicBezTo>
                <a:cubicBezTo>
                  <a:pt x="557" y="1386"/>
                  <a:pt x="557" y="1386"/>
                  <a:pt x="557" y="1386"/>
                </a:cubicBezTo>
                <a:cubicBezTo>
                  <a:pt x="556" y="1384"/>
                  <a:pt x="556" y="1384"/>
                  <a:pt x="556" y="1384"/>
                </a:cubicBezTo>
                <a:lnTo>
                  <a:pt x="555" y="1383"/>
                </a:lnTo>
                <a:close/>
                <a:moveTo>
                  <a:pt x="454" y="1238"/>
                </a:moveTo>
                <a:cubicBezTo>
                  <a:pt x="453" y="1234"/>
                  <a:pt x="453" y="1234"/>
                  <a:pt x="453" y="1234"/>
                </a:cubicBezTo>
                <a:cubicBezTo>
                  <a:pt x="452" y="1229"/>
                  <a:pt x="452" y="1229"/>
                  <a:pt x="452" y="1229"/>
                </a:cubicBezTo>
                <a:cubicBezTo>
                  <a:pt x="451" y="1225"/>
                  <a:pt x="451" y="1225"/>
                  <a:pt x="451" y="1225"/>
                </a:cubicBezTo>
                <a:cubicBezTo>
                  <a:pt x="450" y="1222"/>
                  <a:pt x="450" y="1222"/>
                  <a:pt x="450" y="1222"/>
                </a:cubicBezTo>
                <a:cubicBezTo>
                  <a:pt x="450" y="1220"/>
                  <a:pt x="450" y="1220"/>
                  <a:pt x="450" y="1220"/>
                </a:cubicBezTo>
                <a:cubicBezTo>
                  <a:pt x="450" y="1217"/>
                  <a:pt x="450" y="1217"/>
                  <a:pt x="450" y="1217"/>
                </a:cubicBezTo>
                <a:cubicBezTo>
                  <a:pt x="450" y="1215"/>
                  <a:pt x="450" y="1215"/>
                  <a:pt x="450" y="1215"/>
                </a:cubicBezTo>
                <a:cubicBezTo>
                  <a:pt x="451" y="1213"/>
                  <a:pt x="451" y="1213"/>
                  <a:pt x="451" y="1213"/>
                </a:cubicBezTo>
                <a:cubicBezTo>
                  <a:pt x="452" y="1212"/>
                  <a:pt x="452" y="1212"/>
                  <a:pt x="452" y="1212"/>
                </a:cubicBezTo>
                <a:cubicBezTo>
                  <a:pt x="453" y="1210"/>
                  <a:pt x="453" y="1210"/>
                  <a:pt x="453" y="1210"/>
                </a:cubicBezTo>
                <a:cubicBezTo>
                  <a:pt x="454" y="1207"/>
                  <a:pt x="454" y="1207"/>
                  <a:pt x="454" y="1207"/>
                </a:cubicBezTo>
                <a:cubicBezTo>
                  <a:pt x="453" y="1205"/>
                  <a:pt x="453" y="1205"/>
                  <a:pt x="453" y="1205"/>
                </a:cubicBezTo>
                <a:cubicBezTo>
                  <a:pt x="453" y="1202"/>
                  <a:pt x="453" y="1202"/>
                  <a:pt x="453" y="1202"/>
                </a:cubicBezTo>
                <a:cubicBezTo>
                  <a:pt x="452" y="1199"/>
                  <a:pt x="452" y="1199"/>
                  <a:pt x="452" y="1199"/>
                </a:cubicBezTo>
                <a:cubicBezTo>
                  <a:pt x="451" y="1197"/>
                  <a:pt x="451" y="1197"/>
                  <a:pt x="451" y="1197"/>
                </a:cubicBezTo>
                <a:cubicBezTo>
                  <a:pt x="448" y="1187"/>
                  <a:pt x="448" y="1187"/>
                  <a:pt x="448" y="1187"/>
                </a:cubicBezTo>
                <a:cubicBezTo>
                  <a:pt x="447" y="1184"/>
                  <a:pt x="447" y="1184"/>
                  <a:pt x="447" y="1184"/>
                </a:cubicBezTo>
                <a:cubicBezTo>
                  <a:pt x="445" y="1183"/>
                  <a:pt x="445" y="1183"/>
                  <a:pt x="445" y="1183"/>
                </a:cubicBezTo>
                <a:cubicBezTo>
                  <a:pt x="444" y="1181"/>
                  <a:pt x="444" y="1181"/>
                  <a:pt x="444" y="1181"/>
                </a:cubicBezTo>
                <a:cubicBezTo>
                  <a:pt x="441" y="1177"/>
                  <a:pt x="441" y="1177"/>
                  <a:pt x="441" y="1177"/>
                </a:cubicBezTo>
                <a:cubicBezTo>
                  <a:pt x="440" y="1178"/>
                  <a:pt x="440" y="1178"/>
                  <a:pt x="440" y="1178"/>
                </a:cubicBezTo>
                <a:cubicBezTo>
                  <a:pt x="439" y="1181"/>
                  <a:pt x="439" y="1181"/>
                  <a:pt x="439" y="1181"/>
                </a:cubicBezTo>
                <a:cubicBezTo>
                  <a:pt x="433" y="1191"/>
                  <a:pt x="433" y="1191"/>
                  <a:pt x="433" y="1191"/>
                </a:cubicBezTo>
                <a:cubicBezTo>
                  <a:pt x="427" y="1202"/>
                  <a:pt x="427" y="1202"/>
                  <a:pt x="427" y="1202"/>
                </a:cubicBezTo>
                <a:cubicBezTo>
                  <a:pt x="421" y="1215"/>
                  <a:pt x="421" y="1215"/>
                  <a:pt x="421" y="1215"/>
                </a:cubicBezTo>
                <a:cubicBezTo>
                  <a:pt x="415" y="1226"/>
                  <a:pt x="415" y="1226"/>
                  <a:pt x="415" y="1226"/>
                </a:cubicBezTo>
                <a:cubicBezTo>
                  <a:pt x="413" y="1230"/>
                  <a:pt x="413" y="1230"/>
                  <a:pt x="413" y="1230"/>
                </a:cubicBezTo>
                <a:cubicBezTo>
                  <a:pt x="412" y="1237"/>
                  <a:pt x="412" y="1237"/>
                  <a:pt x="412" y="1237"/>
                </a:cubicBezTo>
                <a:cubicBezTo>
                  <a:pt x="411" y="1241"/>
                  <a:pt x="411" y="1241"/>
                  <a:pt x="411" y="1241"/>
                </a:cubicBezTo>
                <a:cubicBezTo>
                  <a:pt x="411" y="1246"/>
                  <a:pt x="411" y="1246"/>
                  <a:pt x="411" y="1246"/>
                </a:cubicBezTo>
                <a:cubicBezTo>
                  <a:pt x="412" y="1250"/>
                  <a:pt x="412" y="1250"/>
                  <a:pt x="412" y="1250"/>
                </a:cubicBezTo>
                <a:cubicBezTo>
                  <a:pt x="411" y="1254"/>
                  <a:pt x="411" y="1254"/>
                  <a:pt x="411" y="1254"/>
                </a:cubicBezTo>
                <a:cubicBezTo>
                  <a:pt x="410" y="1257"/>
                  <a:pt x="410" y="1257"/>
                  <a:pt x="410" y="1257"/>
                </a:cubicBezTo>
                <a:cubicBezTo>
                  <a:pt x="408" y="1261"/>
                  <a:pt x="408" y="1261"/>
                  <a:pt x="408" y="1261"/>
                </a:cubicBezTo>
                <a:cubicBezTo>
                  <a:pt x="406" y="1264"/>
                  <a:pt x="406" y="1264"/>
                  <a:pt x="406" y="1264"/>
                </a:cubicBezTo>
                <a:cubicBezTo>
                  <a:pt x="404" y="1267"/>
                  <a:pt x="404" y="1267"/>
                  <a:pt x="404" y="1267"/>
                </a:cubicBezTo>
                <a:cubicBezTo>
                  <a:pt x="401" y="1269"/>
                  <a:pt x="401" y="1269"/>
                  <a:pt x="401" y="1269"/>
                </a:cubicBezTo>
                <a:cubicBezTo>
                  <a:pt x="401" y="1268"/>
                  <a:pt x="401" y="1268"/>
                  <a:pt x="401" y="1268"/>
                </a:cubicBezTo>
                <a:cubicBezTo>
                  <a:pt x="401" y="1265"/>
                  <a:pt x="401" y="1265"/>
                  <a:pt x="401" y="1265"/>
                </a:cubicBezTo>
                <a:cubicBezTo>
                  <a:pt x="399" y="1263"/>
                  <a:pt x="399" y="1263"/>
                  <a:pt x="399" y="1263"/>
                </a:cubicBezTo>
                <a:cubicBezTo>
                  <a:pt x="397" y="1261"/>
                  <a:pt x="397" y="1261"/>
                  <a:pt x="397" y="1261"/>
                </a:cubicBezTo>
                <a:cubicBezTo>
                  <a:pt x="396" y="1261"/>
                  <a:pt x="396" y="1261"/>
                  <a:pt x="396" y="1261"/>
                </a:cubicBezTo>
                <a:cubicBezTo>
                  <a:pt x="394" y="1263"/>
                  <a:pt x="394" y="1263"/>
                  <a:pt x="394" y="1263"/>
                </a:cubicBezTo>
                <a:cubicBezTo>
                  <a:pt x="394" y="1264"/>
                  <a:pt x="394" y="1264"/>
                  <a:pt x="394" y="1264"/>
                </a:cubicBezTo>
                <a:cubicBezTo>
                  <a:pt x="394" y="1265"/>
                  <a:pt x="394" y="1265"/>
                  <a:pt x="394" y="1265"/>
                </a:cubicBezTo>
                <a:cubicBezTo>
                  <a:pt x="395" y="1266"/>
                  <a:pt x="395" y="1266"/>
                  <a:pt x="395" y="1266"/>
                </a:cubicBezTo>
                <a:cubicBezTo>
                  <a:pt x="395" y="1267"/>
                  <a:pt x="395" y="1267"/>
                  <a:pt x="395" y="1267"/>
                </a:cubicBezTo>
                <a:cubicBezTo>
                  <a:pt x="395" y="1267"/>
                  <a:pt x="395" y="1267"/>
                  <a:pt x="395" y="1267"/>
                </a:cubicBezTo>
                <a:cubicBezTo>
                  <a:pt x="395" y="1267"/>
                  <a:pt x="395" y="1267"/>
                  <a:pt x="395" y="1267"/>
                </a:cubicBezTo>
                <a:cubicBezTo>
                  <a:pt x="394" y="1267"/>
                  <a:pt x="394" y="1267"/>
                  <a:pt x="394" y="1267"/>
                </a:cubicBezTo>
                <a:cubicBezTo>
                  <a:pt x="394" y="1266"/>
                  <a:pt x="394" y="1266"/>
                  <a:pt x="394" y="1266"/>
                </a:cubicBezTo>
                <a:cubicBezTo>
                  <a:pt x="393" y="1265"/>
                  <a:pt x="393" y="1265"/>
                  <a:pt x="393" y="1265"/>
                </a:cubicBezTo>
                <a:cubicBezTo>
                  <a:pt x="393" y="1264"/>
                  <a:pt x="393" y="1264"/>
                  <a:pt x="393" y="1264"/>
                </a:cubicBezTo>
                <a:cubicBezTo>
                  <a:pt x="393" y="1264"/>
                  <a:pt x="393" y="1264"/>
                  <a:pt x="393" y="1264"/>
                </a:cubicBezTo>
                <a:cubicBezTo>
                  <a:pt x="393" y="1264"/>
                  <a:pt x="393" y="1264"/>
                  <a:pt x="393" y="1264"/>
                </a:cubicBezTo>
                <a:cubicBezTo>
                  <a:pt x="393" y="1265"/>
                  <a:pt x="393" y="1265"/>
                  <a:pt x="393" y="1265"/>
                </a:cubicBezTo>
                <a:cubicBezTo>
                  <a:pt x="393" y="1267"/>
                  <a:pt x="393" y="1267"/>
                  <a:pt x="393" y="1267"/>
                </a:cubicBezTo>
                <a:cubicBezTo>
                  <a:pt x="392" y="1268"/>
                  <a:pt x="392" y="1268"/>
                  <a:pt x="392" y="1268"/>
                </a:cubicBezTo>
                <a:cubicBezTo>
                  <a:pt x="392" y="1270"/>
                  <a:pt x="392" y="1270"/>
                  <a:pt x="392" y="1270"/>
                </a:cubicBezTo>
                <a:cubicBezTo>
                  <a:pt x="393" y="1270"/>
                  <a:pt x="393" y="1270"/>
                  <a:pt x="393" y="1270"/>
                </a:cubicBezTo>
                <a:cubicBezTo>
                  <a:pt x="393" y="1272"/>
                  <a:pt x="393" y="1272"/>
                  <a:pt x="393" y="1272"/>
                </a:cubicBezTo>
                <a:cubicBezTo>
                  <a:pt x="394" y="1273"/>
                  <a:pt x="394" y="1273"/>
                  <a:pt x="394" y="1273"/>
                </a:cubicBezTo>
                <a:cubicBezTo>
                  <a:pt x="394" y="1275"/>
                  <a:pt x="394" y="1275"/>
                  <a:pt x="394" y="1275"/>
                </a:cubicBezTo>
                <a:cubicBezTo>
                  <a:pt x="394" y="1276"/>
                  <a:pt x="394" y="1276"/>
                  <a:pt x="394" y="1276"/>
                </a:cubicBezTo>
                <a:cubicBezTo>
                  <a:pt x="395" y="1277"/>
                  <a:pt x="395" y="1277"/>
                  <a:pt x="395" y="1277"/>
                </a:cubicBezTo>
                <a:cubicBezTo>
                  <a:pt x="396" y="1279"/>
                  <a:pt x="396" y="1279"/>
                  <a:pt x="396" y="1279"/>
                </a:cubicBezTo>
                <a:cubicBezTo>
                  <a:pt x="396" y="1280"/>
                  <a:pt x="396" y="1280"/>
                  <a:pt x="396" y="1280"/>
                </a:cubicBezTo>
                <a:cubicBezTo>
                  <a:pt x="396" y="1280"/>
                  <a:pt x="396" y="1280"/>
                  <a:pt x="396" y="1280"/>
                </a:cubicBezTo>
                <a:cubicBezTo>
                  <a:pt x="397" y="1282"/>
                  <a:pt x="397" y="1282"/>
                  <a:pt x="397" y="1282"/>
                </a:cubicBezTo>
                <a:cubicBezTo>
                  <a:pt x="401" y="1288"/>
                  <a:pt x="401" y="1288"/>
                  <a:pt x="401" y="1288"/>
                </a:cubicBezTo>
                <a:cubicBezTo>
                  <a:pt x="404" y="1295"/>
                  <a:pt x="404" y="1295"/>
                  <a:pt x="404" y="1295"/>
                </a:cubicBezTo>
                <a:cubicBezTo>
                  <a:pt x="405" y="1303"/>
                  <a:pt x="405" y="1303"/>
                  <a:pt x="405" y="1303"/>
                </a:cubicBezTo>
                <a:cubicBezTo>
                  <a:pt x="405" y="1304"/>
                  <a:pt x="405" y="1304"/>
                  <a:pt x="405" y="1304"/>
                </a:cubicBezTo>
                <a:cubicBezTo>
                  <a:pt x="404" y="1308"/>
                  <a:pt x="404" y="1308"/>
                  <a:pt x="404" y="1308"/>
                </a:cubicBezTo>
                <a:cubicBezTo>
                  <a:pt x="399" y="1314"/>
                  <a:pt x="399" y="1314"/>
                  <a:pt x="399" y="1314"/>
                </a:cubicBezTo>
                <a:cubicBezTo>
                  <a:pt x="396" y="1322"/>
                  <a:pt x="396" y="1322"/>
                  <a:pt x="396" y="1322"/>
                </a:cubicBezTo>
                <a:cubicBezTo>
                  <a:pt x="391" y="1324"/>
                  <a:pt x="391" y="1324"/>
                  <a:pt x="391" y="1324"/>
                </a:cubicBezTo>
                <a:cubicBezTo>
                  <a:pt x="389" y="1327"/>
                  <a:pt x="389" y="1327"/>
                  <a:pt x="389" y="1327"/>
                </a:cubicBezTo>
                <a:cubicBezTo>
                  <a:pt x="382" y="1341"/>
                  <a:pt x="382" y="1341"/>
                  <a:pt x="382" y="1341"/>
                </a:cubicBezTo>
                <a:cubicBezTo>
                  <a:pt x="373" y="1350"/>
                  <a:pt x="373" y="1350"/>
                  <a:pt x="373" y="1350"/>
                </a:cubicBezTo>
                <a:cubicBezTo>
                  <a:pt x="370" y="1352"/>
                  <a:pt x="370" y="1352"/>
                  <a:pt x="370" y="1352"/>
                </a:cubicBezTo>
                <a:cubicBezTo>
                  <a:pt x="367" y="1351"/>
                  <a:pt x="367" y="1351"/>
                  <a:pt x="367" y="1351"/>
                </a:cubicBezTo>
                <a:cubicBezTo>
                  <a:pt x="363" y="1346"/>
                  <a:pt x="363" y="1346"/>
                  <a:pt x="363" y="1346"/>
                </a:cubicBezTo>
                <a:cubicBezTo>
                  <a:pt x="363" y="1342"/>
                  <a:pt x="363" y="1342"/>
                  <a:pt x="363" y="1342"/>
                </a:cubicBezTo>
                <a:cubicBezTo>
                  <a:pt x="362" y="1340"/>
                  <a:pt x="362" y="1340"/>
                  <a:pt x="362" y="1340"/>
                </a:cubicBezTo>
                <a:cubicBezTo>
                  <a:pt x="361" y="1341"/>
                  <a:pt x="361" y="1341"/>
                  <a:pt x="361" y="1341"/>
                </a:cubicBezTo>
                <a:cubicBezTo>
                  <a:pt x="361" y="1345"/>
                  <a:pt x="361" y="1345"/>
                  <a:pt x="361" y="1345"/>
                </a:cubicBezTo>
                <a:cubicBezTo>
                  <a:pt x="360" y="1346"/>
                  <a:pt x="360" y="1346"/>
                  <a:pt x="360" y="1346"/>
                </a:cubicBezTo>
                <a:cubicBezTo>
                  <a:pt x="362" y="1352"/>
                  <a:pt x="362" y="1352"/>
                  <a:pt x="362" y="1352"/>
                </a:cubicBezTo>
                <a:cubicBezTo>
                  <a:pt x="367" y="1355"/>
                  <a:pt x="367" y="1355"/>
                  <a:pt x="367" y="1355"/>
                </a:cubicBezTo>
                <a:cubicBezTo>
                  <a:pt x="371" y="1355"/>
                  <a:pt x="371" y="1355"/>
                  <a:pt x="371" y="1355"/>
                </a:cubicBezTo>
                <a:cubicBezTo>
                  <a:pt x="375" y="1353"/>
                  <a:pt x="375" y="1353"/>
                  <a:pt x="375" y="1353"/>
                </a:cubicBezTo>
                <a:cubicBezTo>
                  <a:pt x="413" y="1315"/>
                  <a:pt x="413" y="1315"/>
                  <a:pt x="413" y="1315"/>
                </a:cubicBezTo>
                <a:cubicBezTo>
                  <a:pt x="414" y="1314"/>
                  <a:pt x="414" y="1314"/>
                  <a:pt x="414" y="1314"/>
                </a:cubicBezTo>
                <a:cubicBezTo>
                  <a:pt x="426" y="1303"/>
                  <a:pt x="426" y="1303"/>
                  <a:pt x="426" y="1303"/>
                </a:cubicBezTo>
                <a:cubicBezTo>
                  <a:pt x="426" y="1303"/>
                  <a:pt x="426" y="1303"/>
                  <a:pt x="426" y="1303"/>
                </a:cubicBezTo>
                <a:cubicBezTo>
                  <a:pt x="429" y="1301"/>
                  <a:pt x="429" y="1301"/>
                  <a:pt x="429" y="1301"/>
                </a:cubicBezTo>
                <a:cubicBezTo>
                  <a:pt x="439" y="1290"/>
                  <a:pt x="439" y="1290"/>
                  <a:pt x="439" y="1290"/>
                </a:cubicBezTo>
                <a:cubicBezTo>
                  <a:pt x="445" y="1284"/>
                  <a:pt x="445" y="1284"/>
                  <a:pt x="445" y="1284"/>
                </a:cubicBezTo>
                <a:cubicBezTo>
                  <a:pt x="446" y="1281"/>
                  <a:pt x="446" y="1281"/>
                  <a:pt x="446" y="1281"/>
                </a:cubicBezTo>
                <a:cubicBezTo>
                  <a:pt x="447" y="1279"/>
                  <a:pt x="447" y="1279"/>
                  <a:pt x="447" y="1279"/>
                </a:cubicBezTo>
                <a:cubicBezTo>
                  <a:pt x="446" y="1278"/>
                  <a:pt x="446" y="1278"/>
                  <a:pt x="446" y="1278"/>
                </a:cubicBezTo>
                <a:cubicBezTo>
                  <a:pt x="445" y="1278"/>
                  <a:pt x="445" y="1278"/>
                  <a:pt x="445" y="1278"/>
                </a:cubicBezTo>
                <a:cubicBezTo>
                  <a:pt x="444" y="1279"/>
                  <a:pt x="444" y="1279"/>
                  <a:pt x="444" y="1279"/>
                </a:cubicBezTo>
                <a:cubicBezTo>
                  <a:pt x="444" y="1279"/>
                  <a:pt x="444" y="1279"/>
                  <a:pt x="444" y="1279"/>
                </a:cubicBezTo>
                <a:cubicBezTo>
                  <a:pt x="443" y="1280"/>
                  <a:pt x="443" y="1280"/>
                  <a:pt x="443" y="1280"/>
                </a:cubicBezTo>
                <a:cubicBezTo>
                  <a:pt x="442" y="1281"/>
                  <a:pt x="442" y="1281"/>
                  <a:pt x="442" y="1281"/>
                </a:cubicBezTo>
                <a:cubicBezTo>
                  <a:pt x="441" y="1282"/>
                  <a:pt x="441" y="1282"/>
                  <a:pt x="441" y="1282"/>
                </a:cubicBezTo>
                <a:cubicBezTo>
                  <a:pt x="440" y="1284"/>
                  <a:pt x="440" y="1284"/>
                  <a:pt x="440" y="1284"/>
                </a:cubicBezTo>
                <a:cubicBezTo>
                  <a:pt x="438" y="1286"/>
                  <a:pt x="438" y="1286"/>
                  <a:pt x="438" y="1286"/>
                </a:cubicBezTo>
                <a:cubicBezTo>
                  <a:pt x="436" y="1288"/>
                  <a:pt x="436" y="1288"/>
                  <a:pt x="436" y="1288"/>
                </a:cubicBezTo>
                <a:cubicBezTo>
                  <a:pt x="433" y="1291"/>
                  <a:pt x="433" y="1291"/>
                  <a:pt x="433" y="1291"/>
                </a:cubicBezTo>
                <a:cubicBezTo>
                  <a:pt x="431" y="1293"/>
                  <a:pt x="431" y="1293"/>
                  <a:pt x="431" y="1293"/>
                </a:cubicBezTo>
                <a:cubicBezTo>
                  <a:pt x="430" y="1294"/>
                  <a:pt x="430" y="1294"/>
                  <a:pt x="430" y="1294"/>
                </a:cubicBezTo>
                <a:cubicBezTo>
                  <a:pt x="430" y="1295"/>
                  <a:pt x="430" y="1295"/>
                  <a:pt x="430" y="1295"/>
                </a:cubicBezTo>
                <a:cubicBezTo>
                  <a:pt x="428" y="1296"/>
                  <a:pt x="428" y="1296"/>
                  <a:pt x="428" y="1296"/>
                </a:cubicBezTo>
                <a:cubicBezTo>
                  <a:pt x="427" y="1296"/>
                  <a:pt x="427" y="1296"/>
                  <a:pt x="427" y="1296"/>
                </a:cubicBezTo>
                <a:cubicBezTo>
                  <a:pt x="425" y="1296"/>
                  <a:pt x="425" y="1296"/>
                  <a:pt x="425" y="1296"/>
                </a:cubicBezTo>
                <a:cubicBezTo>
                  <a:pt x="424" y="1297"/>
                  <a:pt x="424" y="1297"/>
                  <a:pt x="424" y="1297"/>
                </a:cubicBezTo>
                <a:cubicBezTo>
                  <a:pt x="422" y="1297"/>
                  <a:pt x="422" y="1297"/>
                  <a:pt x="422" y="1297"/>
                </a:cubicBezTo>
                <a:cubicBezTo>
                  <a:pt x="420" y="1297"/>
                  <a:pt x="420" y="1297"/>
                  <a:pt x="420" y="1297"/>
                </a:cubicBezTo>
                <a:cubicBezTo>
                  <a:pt x="418" y="1297"/>
                  <a:pt x="418" y="1297"/>
                  <a:pt x="418" y="1297"/>
                </a:cubicBezTo>
                <a:cubicBezTo>
                  <a:pt x="417" y="1296"/>
                  <a:pt x="417" y="1296"/>
                  <a:pt x="417" y="1296"/>
                </a:cubicBezTo>
                <a:cubicBezTo>
                  <a:pt x="416" y="1295"/>
                  <a:pt x="416" y="1295"/>
                  <a:pt x="416" y="1295"/>
                </a:cubicBezTo>
                <a:cubicBezTo>
                  <a:pt x="415" y="1294"/>
                  <a:pt x="415" y="1294"/>
                  <a:pt x="415" y="1294"/>
                </a:cubicBezTo>
                <a:cubicBezTo>
                  <a:pt x="415" y="1292"/>
                  <a:pt x="415" y="1292"/>
                  <a:pt x="415" y="1292"/>
                </a:cubicBezTo>
                <a:cubicBezTo>
                  <a:pt x="416" y="1288"/>
                  <a:pt x="416" y="1288"/>
                  <a:pt x="416" y="1288"/>
                </a:cubicBezTo>
                <a:cubicBezTo>
                  <a:pt x="416" y="1285"/>
                  <a:pt x="416" y="1285"/>
                  <a:pt x="416" y="1285"/>
                </a:cubicBezTo>
                <a:cubicBezTo>
                  <a:pt x="416" y="1281"/>
                  <a:pt x="416" y="1281"/>
                  <a:pt x="416" y="1281"/>
                </a:cubicBezTo>
                <a:cubicBezTo>
                  <a:pt x="417" y="1277"/>
                  <a:pt x="417" y="1277"/>
                  <a:pt x="417" y="1277"/>
                </a:cubicBezTo>
                <a:cubicBezTo>
                  <a:pt x="416" y="1274"/>
                  <a:pt x="416" y="1274"/>
                  <a:pt x="416" y="1274"/>
                </a:cubicBezTo>
                <a:cubicBezTo>
                  <a:pt x="416" y="1272"/>
                  <a:pt x="416" y="1272"/>
                  <a:pt x="416" y="1272"/>
                </a:cubicBezTo>
                <a:cubicBezTo>
                  <a:pt x="417" y="1267"/>
                  <a:pt x="417" y="1267"/>
                  <a:pt x="417" y="1267"/>
                </a:cubicBezTo>
                <a:cubicBezTo>
                  <a:pt x="419" y="1265"/>
                  <a:pt x="419" y="1265"/>
                  <a:pt x="419" y="1265"/>
                </a:cubicBezTo>
                <a:cubicBezTo>
                  <a:pt x="424" y="1263"/>
                  <a:pt x="424" y="1263"/>
                  <a:pt x="424" y="1263"/>
                </a:cubicBezTo>
                <a:cubicBezTo>
                  <a:pt x="428" y="1261"/>
                  <a:pt x="428" y="1261"/>
                  <a:pt x="428" y="1261"/>
                </a:cubicBezTo>
                <a:cubicBezTo>
                  <a:pt x="435" y="1258"/>
                  <a:pt x="435" y="1258"/>
                  <a:pt x="435" y="1258"/>
                </a:cubicBezTo>
                <a:cubicBezTo>
                  <a:pt x="439" y="1256"/>
                  <a:pt x="439" y="1256"/>
                  <a:pt x="439" y="1256"/>
                </a:cubicBezTo>
                <a:cubicBezTo>
                  <a:pt x="445" y="1253"/>
                  <a:pt x="445" y="1253"/>
                  <a:pt x="445" y="1253"/>
                </a:cubicBezTo>
                <a:cubicBezTo>
                  <a:pt x="450" y="1251"/>
                  <a:pt x="450" y="1251"/>
                  <a:pt x="450" y="1251"/>
                </a:cubicBezTo>
                <a:cubicBezTo>
                  <a:pt x="454" y="1247"/>
                  <a:pt x="454" y="1247"/>
                  <a:pt x="454" y="1247"/>
                </a:cubicBezTo>
                <a:cubicBezTo>
                  <a:pt x="456" y="1245"/>
                  <a:pt x="456" y="1245"/>
                  <a:pt x="456" y="1245"/>
                </a:cubicBezTo>
                <a:cubicBezTo>
                  <a:pt x="456" y="1242"/>
                  <a:pt x="456" y="1242"/>
                  <a:pt x="456" y="1242"/>
                </a:cubicBezTo>
                <a:lnTo>
                  <a:pt x="454" y="1238"/>
                </a:lnTo>
                <a:close/>
                <a:moveTo>
                  <a:pt x="619" y="1462"/>
                </a:moveTo>
                <a:cubicBezTo>
                  <a:pt x="621" y="1462"/>
                  <a:pt x="621" y="1462"/>
                  <a:pt x="621" y="1462"/>
                </a:cubicBezTo>
                <a:cubicBezTo>
                  <a:pt x="623" y="1462"/>
                  <a:pt x="623" y="1462"/>
                  <a:pt x="623" y="1462"/>
                </a:cubicBezTo>
                <a:cubicBezTo>
                  <a:pt x="624" y="1461"/>
                  <a:pt x="624" y="1461"/>
                  <a:pt x="624" y="1461"/>
                </a:cubicBezTo>
                <a:cubicBezTo>
                  <a:pt x="626" y="1460"/>
                  <a:pt x="626" y="1460"/>
                  <a:pt x="626" y="1460"/>
                </a:cubicBezTo>
                <a:cubicBezTo>
                  <a:pt x="628" y="1460"/>
                  <a:pt x="628" y="1460"/>
                  <a:pt x="628" y="1460"/>
                </a:cubicBezTo>
                <a:cubicBezTo>
                  <a:pt x="632" y="1460"/>
                  <a:pt x="632" y="1460"/>
                  <a:pt x="632" y="1460"/>
                </a:cubicBezTo>
                <a:cubicBezTo>
                  <a:pt x="633" y="1459"/>
                  <a:pt x="633" y="1459"/>
                  <a:pt x="633" y="1459"/>
                </a:cubicBezTo>
                <a:cubicBezTo>
                  <a:pt x="636" y="1459"/>
                  <a:pt x="636" y="1459"/>
                  <a:pt x="636" y="1459"/>
                </a:cubicBezTo>
                <a:cubicBezTo>
                  <a:pt x="637" y="1459"/>
                  <a:pt x="637" y="1459"/>
                  <a:pt x="637" y="1459"/>
                </a:cubicBezTo>
                <a:cubicBezTo>
                  <a:pt x="638" y="1457"/>
                  <a:pt x="638" y="1457"/>
                  <a:pt x="638" y="1457"/>
                </a:cubicBezTo>
                <a:cubicBezTo>
                  <a:pt x="644" y="1457"/>
                  <a:pt x="644" y="1457"/>
                  <a:pt x="644" y="1457"/>
                </a:cubicBezTo>
                <a:cubicBezTo>
                  <a:pt x="648" y="1458"/>
                  <a:pt x="648" y="1458"/>
                  <a:pt x="648" y="1458"/>
                </a:cubicBezTo>
                <a:cubicBezTo>
                  <a:pt x="649" y="1459"/>
                  <a:pt x="649" y="1459"/>
                  <a:pt x="649" y="1459"/>
                </a:cubicBezTo>
                <a:cubicBezTo>
                  <a:pt x="650" y="1460"/>
                  <a:pt x="650" y="1460"/>
                  <a:pt x="650" y="1460"/>
                </a:cubicBezTo>
                <a:cubicBezTo>
                  <a:pt x="653" y="1460"/>
                  <a:pt x="653" y="1460"/>
                  <a:pt x="653" y="1460"/>
                </a:cubicBezTo>
                <a:cubicBezTo>
                  <a:pt x="655" y="1461"/>
                  <a:pt x="655" y="1461"/>
                  <a:pt x="655" y="1461"/>
                </a:cubicBezTo>
                <a:cubicBezTo>
                  <a:pt x="658" y="1464"/>
                  <a:pt x="658" y="1464"/>
                  <a:pt x="658" y="1464"/>
                </a:cubicBezTo>
                <a:cubicBezTo>
                  <a:pt x="661" y="1464"/>
                  <a:pt x="661" y="1464"/>
                  <a:pt x="661" y="1464"/>
                </a:cubicBezTo>
                <a:cubicBezTo>
                  <a:pt x="669" y="1461"/>
                  <a:pt x="669" y="1461"/>
                  <a:pt x="669" y="1461"/>
                </a:cubicBezTo>
                <a:cubicBezTo>
                  <a:pt x="671" y="1460"/>
                  <a:pt x="671" y="1460"/>
                  <a:pt x="671" y="1460"/>
                </a:cubicBezTo>
                <a:cubicBezTo>
                  <a:pt x="674" y="1460"/>
                  <a:pt x="674" y="1460"/>
                  <a:pt x="674" y="1460"/>
                </a:cubicBezTo>
                <a:cubicBezTo>
                  <a:pt x="681" y="1460"/>
                  <a:pt x="681" y="1460"/>
                  <a:pt x="681" y="1460"/>
                </a:cubicBezTo>
                <a:cubicBezTo>
                  <a:pt x="685" y="1459"/>
                  <a:pt x="685" y="1459"/>
                  <a:pt x="685" y="1459"/>
                </a:cubicBezTo>
                <a:cubicBezTo>
                  <a:pt x="688" y="1455"/>
                  <a:pt x="688" y="1455"/>
                  <a:pt x="688" y="1455"/>
                </a:cubicBezTo>
                <a:cubicBezTo>
                  <a:pt x="691" y="1454"/>
                  <a:pt x="691" y="1454"/>
                  <a:pt x="691" y="1454"/>
                </a:cubicBezTo>
                <a:cubicBezTo>
                  <a:pt x="694" y="1455"/>
                  <a:pt x="694" y="1455"/>
                  <a:pt x="694" y="1455"/>
                </a:cubicBezTo>
                <a:cubicBezTo>
                  <a:pt x="697" y="1457"/>
                  <a:pt x="697" y="1457"/>
                  <a:pt x="697" y="1457"/>
                </a:cubicBezTo>
                <a:cubicBezTo>
                  <a:pt x="702" y="1459"/>
                  <a:pt x="702" y="1459"/>
                  <a:pt x="702" y="1459"/>
                </a:cubicBezTo>
                <a:cubicBezTo>
                  <a:pt x="705" y="1456"/>
                  <a:pt x="705" y="1456"/>
                  <a:pt x="705" y="1456"/>
                </a:cubicBezTo>
                <a:cubicBezTo>
                  <a:pt x="702" y="1452"/>
                  <a:pt x="702" y="1452"/>
                  <a:pt x="702" y="1452"/>
                </a:cubicBezTo>
                <a:cubicBezTo>
                  <a:pt x="701" y="1451"/>
                  <a:pt x="701" y="1451"/>
                  <a:pt x="701" y="1451"/>
                </a:cubicBezTo>
                <a:cubicBezTo>
                  <a:pt x="701" y="1449"/>
                  <a:pt x="701" y="1449"/>
                  <a:pt x="701" y="1449"/>
                </a:cubicBezTo>
                <a:cubicBezTo>
                  <a:pt x="699" y="1448"/>
                  <a:pt x="699" y="1448"/>
                  <a:pt x="699" y="1448"/>
                </a:cubicBezTo>
                <a:cubicBezTo>
                  <a:pt x="697" y="1446"/>
                  <a:pt x="697" y="1446"/>
                  <a:pt x="697" y="1446"/>
                </a:cubicBezTo>
                <a:cubicBezTo>
                  <a:pt x="693" y="1445"/>
                  <a:pt x="693" y="1445"/>
                  <a:pt x="693" y="1445"/>
                </a:cubicBezTo>
                <a:cubicBezTo>
                  <a:pt x="691" y="1443"/>
                  <a:pt x="691" y="1443"/>
                  <a:pt x="691" y="1443"/>
                </a:cubicBezTo>
                <a:cubicBezTo>
                  <a:pt x="689" y="1441"/>
                  <a:pt x="689" y="1441"/>
                  <a:pt x="689" y="1441"/>
                </a:cubicBezTo>
                <a:cubicBezTo>
                  <a:pt x="687" y="1440"/>
                  <a:pt x="687" y="1440"/>
                  <a:pt x="687" y="1440"/>
                </a:cubicBezTo>
                <a:cubicBezTo>
                  <a:pt x="686" y="1438"/>
                  <a:pt x="686" y="1438"/>
                  <a:pt x="686" y="1438"/>
                </a:cubicBezTo>
                <a:cubicBezTo>
                  <a:pt x="684" y="1436"/>
                  <a:pt x="684" y="1436"/>
                  <a:pt x="684" y="1436"/>
                </a:cubicBezTo>
                <a:cubicBezTo>
                  <a:pt x="681" y="1435"/>
                  <a:pt x="681" y="1435"/>
                  <a:pt x="681" y="1435"/>
                </a:cubicBezTo>
                <a:cubicBezTo>
                  <a:pt x="677" y="1433"/>
                  <a:pt x="677" y="1433"/>
                  <a:pt x="677" y="1433"/>
                </a:cubicBezTo>
                <a:cubicBezTo>
                  <a:pt x="676" y="1433"/>
                  <a:pt x="676" y="1433"/>
                  <a:pt x="676" y="1433"/>
                </a:cubicBezTo>
                <a:cubicBezTo>
                  <a:pt x="674" y="1429"/>
                  <a:pt x="674" y="1429"/>
                  <a:pt x="674" y="1429"/>
                </a:cubicBezTo>
                <a:cubicBezTo>
                  <a:pt x="675" y="1427"/>
                  <a:pt x="675" y="1427"/>
                  <a:pt x="675" y="1427"/>
                </a:cubicBezTo>
                <a:cubicBezTo>
                  <a:pt x="675" y="1425"/>
                  <a:pt x="675" y="1425"/>
                  <a:pt x="675" y="1425"/>
                </a:cubicBezTo>
                <a:cubicBezTo>
                  <a:pt x="680" y="1420"/>
                  <a:pt x="680" y="1420"/>
                  <a:pt x="680" y="1420"/>
                </a:cubicBezTo>
                <a:cubicBezTo>
                  <a:pt x="682" y="1418"/>
                  <a:pt x="682" y="1418"/>
                  <a:pt x="682" y="1418"/>
                </a:cubicBezTo>
                <a:cubicBezTo>
                  <a:pt x="682" y="1415"/>
                  <a:pt x="682" y="1415"/>
                  <a:pt x="682" y="1415"/>
                </a:cubicBezTo>
                <a:cubicBezTo>
                  <a:pt x="681" y="1413"/>
                  <a:pt x="681" y="1413"/>
                  <a:pt x="681" y="1413"/>
                </a:cubicBezTo>
                <a:cubicBezTo>
                  <a:pt x="679" y="1412"/>
                  <a:pt x="679" y="1412"/>
                  <a:pt x="679" y="1412"/>
                </a:cubicBezTo>
                <a:cubicBezTo>
                  <a:pt x="676" y="1414"/>
                  <a:pt x="676" y="1414"/>
                  <a:pt x="676" y="1414"/>
                </a:cubicBezTo>
                <a:cubicBezTo>
                  <a:pt x="675" y="1417"/>
                  <a:pt x="675" y="1417"/>
                  <a:pt x="675" y="1417"/>
                </a:cubicBezTo>
                <a:cubicBezTo>
                  <a:pt x="674" y="1417"/>
                  <a:pt x="674" y="1417"/>
                  <a:pt x="674" y="1417"/>
                </a:cubicBezTo>
                <a:cubicBezTo>
                  <a:pt x="672" y="1418"/>
                  <a:pt x="672" y="1418"/>
                  <a:pt x="672" y="1418"/>
                </a:cubicBezTo>
                <a:cubicBezTo>
                  <a:pt x="670" y="1419"/>
                  <a:pt x="670" y="1419"/>
                  <a:pt x="670" y="1419"/>
                </a:cubicBezTo>
                <a:cubicBezTo>
                  <a:pt x="668" y="1419"/>
                  <a:pt x="668" y="1419"/>
                  <a:pt x="668" y="1419"/>
                </a:cubicBezTo>
                <a:cubicBezTo>
                  <a:pt x="666" y="1420"/>
                  <a:pt x="666" y="1420"/>
                  <a:pt x="666" y="1420"/>
                </a:cubicBezTo>
                <a:cubicBezTo>
                  <a:pt x="662" y="1419"/>
                  <a:pt x="662" y="1419"/>
                  <a:pt x="662" y="1419"/>
                </a:cubicBezTo>
                <a:cubicBezTo>
                  <a:pt x="658" y="1419"/>
                  <a:pt x="658" y="1419"/>
                  <a:pt x="658" y="1419"/>
                </a:cubicBezTo>
                <a:cubicBezTo>
                  <a:pt x="655" y="1417"/>
                  <a:pt x="655" y="1417"/>
                  <a:pt x="655" y="1417"/>
                </a:cubicBezTo>
                <a:cubicBezTo>
                  <a:pt x="652" y="1413"/>
                  <a:pt x="652" y="1413"/>
                  <a:pt x="652" y="1413"/>
                </a:cubicBezTo>
                <a:cubicBezTo>
                  <a:pt x="649" y="1409"/>
                  <a:pt x="649" y="1409"/>
                  <a:pt x="649" y="1409"/>
                </a:cubicBezTo>
                <a:cubicBezTo>
                  <a:pt x="648" y="1405"/>
                  <a:pt x="648" y="1405"/>
                  <a:pt x="648" y="1405"/>
                </a:cubicBezTo>
                <a:cubicBezTo>
                  <a:pt x="647" y="1404"/>
                  <a:pt x="647" y="1404"/>
                  <a:pt x="647" y="1404"/>
                </a:cubicBezTo>
                <a:cubicBezTo>
                  <a:pt x="645" y="1404"/>
                  <a:pt x="645" y="1404"/>
                  <a:pt x="645" y="1404"/>
                </a:cubicBezTo>
                <a:cubicBezTo>
                  <a:pt x="642" y="1403"/>
                  <a:pt x="642" y="1403"/>
                  <a:pt x="642" y="1403"/>
                </a:cubicBezTo>
                <a:cubicBezTo>
                  <a:pt x="637" y="1403"/>
                  <a:pt x="637" y="1403"/>
                  <a:pt x="637" y="1403"/>
                </a:cubicBezTo>
                <a:cubicBezTo>
                  <a:pt x="636" y="1403"/>
                  <a:pt x="636" y="1403"/>
                  <a:pt x="636" y="1403"/>
                </a:cubicBezTo>
                <a:cubicBezTo>
                  <a:pt x="635" y="1403"/>
                  <a:pt x="635" y="1403"/>
                  <a:pt x="635" y="1403"/>
                </a:cubicBezTo>
                <a:cubicBezTo>
                  <a:pt x="633" y="1404"/>
                  <a:pt x="633" y="1404"/>
                  <a:pt x="633" y="1404"/>
                </a:cubicBezTo>
                <a:cubicBezTo>
                  <a:pt x="632" y="1404"/>
                  <a:pt x="632" y="1404"/>
                  <a:pt x="632" y="1404"/>
                </a:cubicBezTo>
                <a:cubicBezTo>
                  <a:pt x="630" y="1405"/>
                  <a:pt x="630" y="1405"/>
                  <a:pt x="630" y="1405"/>
                </a:cubicBezTo>
                <a:cubicBezTo>
                  <a:pt x="627" y="1406"/>
                  <a:pt x="627" y="1406"/>
                  <a:pt x="627" y="1406"/>
                </a:cubicBezTo>
                <a:cubicBezTo>
                  <a:pt x="625" y="1407"/>
                  <a:pt x="625" y="1407"/>
                  <a:pt x="625" y="1407"/>
                </a:cubicBezTo>
                <a:cubicBezTo>
                  <a:pt x="624" y="1407"/>
                  <a:pt x="624" y="1407"/>
                  <a:pt x="624" y="1407"/>
                </a:cubicBezTo>
                <a:cubicBezTo>
                  <a:pt x="623" y="1408"/>
                  <a:pt x="623" y="1408"/>
                  <a:pt x="623" y="1408"/>
                </a:cubicBezTo>
                <a:cubicBezTo>
                  <a:pt x="621" y="1410"/>
                  <a:pt x="621" y="1410"/>
                  <a:pt x="621" y="1410"/>
                </a:cubicBezTo>
                <a:cubicBezTo>
                  <a:pt x="620" y="1410"/>
                  <a:pt x="620" y="1410"/>
                  <a:pt x="620" y="1410"/>
                </a:cubicBezTo>
                <a:cubicBezTo>
                  <a:pt x="618" y="1410"/>
                  <a:pt x="618" y="1410"/>
                  <a:pt x="618" y="1410"/>
                </a:cubicBezTo>
                <a:cubicBezTo>
                  <a:pt x="616" y="1408"/>
                  <a:pt x="616" y="1408"/>
                  <a:pt x="616" y="1408"/>
                </a:cubicBezTo>
                <a:cubicBezTo>
                  <a:pt x="614" y="1410"/>
                  <a:pt x="614" y="1410"/>
                  <a:pt x="614" y="1410"/>
                </a:cubicBezTo>
                <a:cubicBezTo>
                  <a:pt x="612" y="1410"/>
                  <a:pt x="612" y="1410"/>
                  <a:pt x="612" y="1410"/>
                </a:cubicBezTo>
                <a:cubicBezTo>
                  <a:pt x="610" y="1411"/>
                  <a:pt x="610" y="1411"/>
                  <a:pt x="610" y="1411"/>
                </a:cubicBezTo>
                <a:cubicBezTo>
                  <a:pt x="608" y="1411"/>
                  <a:pt x="608" y="1411"/>
                  <a:pt x="608" y="1411"/>
                </a:cubicBezTo>
                <a:cubicBezTo>
                  <a:pt x="606" y="1411"/>
                  <a:pt x="606" y="1411"/>
                  <a:pt x="606" y="1411"/>
                </a:cubicBezTo>
                <a:cubicBezTo>
                  <a:pt x="602" y="1412"/>
                  <a:pt x="602" y="1412"/>
                  <a:pt x="602" y="1412"/>
                </a:cubicBezTo>
                <a:cubicBezTo>
                  <a:pt x="599" y="1412"/>
                  <a:pt x="599" y="1412"/>
                  <a:pt x="599" y="1412"/>
                </a:cubicBezTo>
                <a:cubicBezTo>
                  <a:pt x="597" y="1412"/>
                  <a:pt x="597" y="1412"/>
                  <a:pt x="597" y="1412"/>
                </a:cubicBezTo>
                <a:cubicBezTo>
                  <a:pt x="594" y="1413"/>
                  <a:pt x="594" y="1413"/>
                  <a:pt x="594" y="1413"/>
                </a:cubicBezTo>
                <a:cubicBezTo>
                  <a:pt x="593" y="1414"/>
                  <a:pt x="593" y="1414"/>
                  <a:pt x="593" y="1414"/>
                </a:cubicBezTo>
                <a:cubicBezTo>
                  <a:pt x="592" y="1415"/>
                  <a:pt x="592" y="1415"/>
                  <a:pt x="592" y="1415"/>
                </a:cubicBezTo>
                <a:cubicBezTo>
                  <a:pt x="590" y="1416"/>
                  <a:pt x="590" y="1416"/>
                  <a:pt x="590" y="1416"/>
                </a:cubicBezTo>
                <a:cubicBezTo>
                  <a:pt x="589" y="1417"/>
                  <a:pt x="589" y="1417"/>
                  <a:pt x="589" y="1417"/>
                </a:cubicBezTo>
                <a:cubicBezTo>
                  <a:pt x="588" y="1420"/>
                  <a:pt x="588" y="1420"/>
                  <a:pt x="588" y="1420"/>
                </a:cubicBezTo>
                <a:cubicBezTo>
                  <a:pt x="586" y="1421"/>
                  <a:pt x="586" y="1421"/>
                  <a:pt x="586" y="1421"/>
                </a:cubicBezTo>
                <a:cubicBezTo>
                  <a:pt x="586" y="1423"/>
                  <a:pt x="586" y="1423"/>
                  <a:pt x="586" y="1423"/>
                </a:cubicBezTo>
                <a:cubicBezTo>
                  <a:pt x="584" y="1426"/>
                  <a:pt x="584" y="1426"/>
                  <a:pt x="584" y="1426"/>
                </a:cubicBezTo>
                <a:cubicBezTo>
                  <a:pt x="583" y="1428"/>
                  <a:pt x="583" y="1428"/>
                  <a:pt x="583" y="1428"/>
                </a:cubicBezTo>
                <a:cubicBezTo>
                  <a:pt x="581" y="1430"/>
                  <a:pt x="581" y="1430"/>
                  <a:pt x="581" y="1430"/>
                </a:cubicBezTo>
                <a:cubicBezTo>
                  <a:pt x="579" y="1432"/>
                  <a:pt x="579" y="1432"/>
                  <a:pt x="579" y="1432"/>
                </a:cubicBezTo>
                <a:cubicBezTo>
                  <a:pt x="576" y="1434"/>
                  <a:pt x="576" y="1434"/>
                  <a:pt x="576" y="1434"/>
                </a:cubicBezTo>
                <a:cubicBezTo>
                  <a:pt x="573" y="1438"/>
                  <a:pt x="573" y="1438"/>
                  <a:pt x="573" y="1438"/>
                </a:cubicBezTo>
                <a:cubicBezTo>
                  <a:pt x="571" y="1438"/>
                  <a:pt x="571" y="1438"/>
                  <a:pt x="571" y="1438"/>
                </a:cubicBezTo>
                <a:cubicBezTo>
                  <a:pt x="568" y="1439"/>
                  <a:pt x="568" y="1439"/>
                  <a:pt x="568" y="1439"/>
                </a:cubicBezTo>
                <a:cubicBezTo>
                  <a:pt x="566" y="1441"/>
                  <a:pt x="566" y="1441"/>
                  <a:pt x="566" y="1441"/>
                </a:cubicBezTo>
                <a:cubicBezTo>
                  <a:pt x="565" y="1441"/>
                  <a:pt x="565" y="1441"/>
                  <a:pt x="565" y="1441"/>
                </a:cubicBezTo>
                <a:cubicBezTo>
                  <a:pt x="563" y="1443"/>
                  <a:pt x="563" y="1443"/>
                  <a:pt x="563" y="1443"/>
                </a:cubicBezTo>
                <a:cubicBezTo>
                  <a:pt x="560" y="1445"/>
                  <a:pt x="560" y="1445"/>
                  <a:pt x="560" y="1445"/>
                </a:cubicBezTo>
                <a:cubicBezTo>
                  <a:pt x="559" y="1448"/>
                  <a:pt x="559" y="1448"/>
                  <a:pt x="559" y="1448"/>
                </a:cubicBezTo>
                <a:cubicBezTo>
                  <a:pt x="559" y="1451"/>
                  <a:pt x="559" y="1451"/>
                  <a:pt x="559" y="1451"/>
                </a:cubicBezTo>
                <a:cubicBezTo>
                  <a:pt x="561" y="1452"/>
                  <a:pt x="561" y="1452"/>
                  <a:pt x="561" y="1452"/>
                </a:cubicBezTo>
                <a:cubicBezTo>
                  <a:pt x="563" y="1453"/>
                  <a:pt x="563" y="1453"/>
                  <a:pt x="563" y="1453"/>
                </a:cubicBezTo>
                <a:cubicBezTo>
                  <a:pt x="565" y="1453"/>
                  <a:pt x="565" y="1453"/>
                  <a:pt x="565" y="1453"/>
                </a:cubicBezTo>
                <a:cubicBezTo>
                  <a:pt x="567" y="1454"/>
                  <a:pt x="567" y="1454"/>
                  <a:pt x="567" y="1454"/>
                </a:cubicBezTo>
                <a:cubicBezTo>
                  <a:pt x="569" y="1455"/>
                  <a:pt x="569" y="1455"/>
                  <a:pt x="569" y="1455"/>
                </a:cubicBezTo>
                <a:cubicBezTo>
                  <a:pt x="571" y="1454"/>
                  <a:pt x="571" y="1454"/>
                  <a:pt x="571" y="1454"/>
                </a:cubicBezTo>
                <a:cubicBezTo>
                  <a:pt x="577" y="1455"/>
                  <a:pt x="577" y="1455"/>
                  <a:pt x="577" y="1455"/>
                </a:cubicBezTo>
                <a:cubicBezTo>
                  <a:pt x="580" y="1455"/>
                  <a:pt x="580" y="1455"/>
                  <a:pt x="580" y="1455"/>
                </a:cubicBezTo>
                <a:cubicBezTo>
                  <a:pt x="583" y="1456"/>
                  <a:pt x="583" y="1456"/>
                  <a:pt x="583" y="1456"/>
                </a:cubicBezTo>
                <a:cubicBezTo>
                  <a:pt x="586" y="1456"/>
                  <a:pt x="586" y="1456"/>
                  <a:pt x="586" y="1456"/>
                </a:cubicBezTo>
                <a:cubicBezTo>
                  <a:pt x="589" y="1457"/>
                  <a:pt x="589" y="1457"/>
                  <a:pt x="589" y="1457"/>
                </a:cubicBezTo>
                <a:cubicBezTo>
                  <a:pt x="593" y="1458"/>
                  <a:pt x="593" y="1458"/>
                  <a:pt x="593" y="1458"/>
                </a:cubicBezTo>
                <a:cubicBezTo>
                  <a:pt x="595" y="1458"/>
                  <a:pt x="595" y="1458"/>
                  <a:pt x="595" y="1458"/>
                </a:cubicBezTo>
                <a:cubicBezTo>
                  <a:pt x="601" y="1459"/>
                  <a:pt x="601" y="1459"/>
                  <a:pt x="601" y="1459"/>
                </a:cubicBezTo>
                <a:cubicBezTo>
                  <a:pt x="602" y="1459"/>
                  <a:pt x="602" y="1459"/>
                  <a:pt x="602" y="1459"/>
                </a:cubicBezTo>
                <a:cubicBezTo>
                  <a:pt x="603" y="1462"/>
                  <a:pt x="603" y="1462"/>
                  <a:pt x="603" y="1462"/>
                </a:cubicBezTo>
                <a:cubicBezTo>
                  <a:pt x="609" y="1462"/>
                  <a:pt x="609" y="1462"/>
                  <a:pt x="609" y="1462"/>
                </a:cubicBezTo>
                <a:cubicBezTo>
                  <a:pt x="612" y="1462"/>
                  <a:pt x="612" y="1462"/>
                  <a:pt x="612" y="1462"/>
                </a:cubicBezTo>
                <a:cubicBezTo>
                  <a:pt x="614" y="1462"/>
                  <a:pt x="614" y="1462"/>
                  <a:pt x="614" y="1462"/>
                </a:cubicBezTo>
                <a:lnTo>
                  <a:pt x="619" y="1462"/>
                </a:lnTo>
                <a:close/>
                <a:moveTo>
                  <a:pt x="357" y="1291"/>
                </a:moveTo>
                <a:cubicBezTo>
                  <a:pt x="357" y="1290"/>
                  <a:pt x="358" y="1288"/>
                  <a:pt x="358" y="1287"/>
                </a:cubicBezTo>
                <a:cubicBezTo>
                  <a:pt x="358" y="1286"/>
                  <a:pt x="358" y="1282"/>
                  <a:pt x="358" y="1281"/>
                </a:cubicBezTo>
                <a:cubicBezTo>
                  <a:pt x="358" y="1279"/>
                  <a:pt x="360" y="1262"/>
                  <a:pt x="360" y="1262"/>
                </a:cubicBezTo>
                <a:cubicBezTo>
                  <a:pt x="360" y="1262"/>
                  <a:pt x="357" y="1263"/>
                  <a:pt x="356" y="1264"/>
                </a:cubicBezTo>
                <a:cubicBezTo>
                  <a:pt x="356" y="1264"/>
                  <a:pt x="355" y="1268"/>
                  <a:pt x="355" y="1269"/>
                </a:cubicBezTo>
                <a:cubicBezTo>
                  <a:pt x="355" y="1270"/>
                  <a:pt x="354" y="1275"/>
                  <a:pt x="353" y="1278"/>
                </a:cubicBezTo>
                <a:cubicBezTo>
                  <a:pt x="352" y="1281"/>
                  <a:pt x="352" y="1289"/>
                  <a:pt x="353" y="1290"/>
                </a:cubicBezTo>
                <a:cubicBezTo>
                  <a:pt x="354" y="1292"/>
                  <a:pt x="356" y="1293"/>
                  <a:pt x="357" y="1293"/>
                </a:cubicBezTo>
                <a:cubicBezTo>
                  <a:pt x="358" y="1293"/>
                  <a:pt x="358" y="1292"/>
                  <a:pt x="358" y="1292"/>
                </a:cubicBezTo>
                <a:cubicBezTo>
                  <a:pt x="358" y="1291"/>
                  <a:pt x="357" y="1291"/>
                  <a:pt x="357" y="1291"/>
                </a:cubicBezTo>
                <a:close/>
                <a:moveTo>
                  <a:pt x="270" y="935"/>
                </a:moveTo>
                <a:cubicBezTo>
                  <a:pt x="269" y="935"/>
                  <a:pt x="269" y="935"/>
                  <a:pt x="269" y="935"/>
                </a:cubicBezTo>
                <a:cubicBezTo>
                  <a:pt x="266" y="937"/>
                  <a:pt x="266" y="937"/>
                  <a:pt x="266" y="937"/>
                </a:cubicBezTo>
                <a:cubicBezTo>
                  <a:pt x="265" y="939"/>
                  <a:pt x="265" y="939"/>
                  <a:pt x="265" y="939"/>
                </a:cubicBezTo>
                <a:cubicBezTo>
                  <a:pt x="262" y="941"/>
                  <a:pt x="262" y="941"/>
                  <a:pt x="262" y="941"/>
                </a:cubicBezTo>
                <a:cubicBezTo>
                  <a:pt x="262" y="941"/>
                  <a:pt x="261" y="942"/>
                  <a:pt x="261" y="943"/>
                </a:cubicBezTo>
                <a:cubicBezTo>
                  <a:pt x="261" y="943"/>
                  <a:pt x="262" y="944"/>
                  <a:pt x="262" y="944"/>
                </a:cubicBezTo>
                <a:cubicBezTo>
                  <a:pt x="262" y="944"/>
                  <a:pt x="264" y="943"/>
                  <a:pt x="264" y="943"/>
                </a:cubicBezTo>
                <a:cubicBezTo>
                  <a:pt x="265" y="942"/>
                  <a:pt x="266" y="941"/>
                  <a:pt x="266" y="941"/>
                </a:cubicBezTo>
                <a:cubicBezTo>
                  <a:pt x="267" y="941"/>
                  <a:pt x="269" y="939"/>
                  <a:pt x="269" y="939"/>
                </a:cubicBezTo>
                <a:cubicBezTo>
                  <a:pt x="270" y="937"/>
                  <a:pt x="270" y="937"/>
                  <a:pt x="270" y="937"/>
                </a:cubicBezTo>
                <a:cubicBezTo>
                  <a:pt x="271" y="936"/>
                  <a:pt x="271" y="936"/>
                  <a:pt x="271" y="936"/>
                </a:cubicBezTo>
                <a:cubicBezTo>
                  <a:pt x="271" y="935"/>
                  <a:pt x="271" y="935"/>
                  <a:pt x="271" y="935"/>
                </a:cubicBezTo>
                <a:lnTo>
                  <a:pt x="270" y="935"/>
                </a:lnTo>
                <a:close/>
                <a:moveTo>
                  <a:pt x="677" y="1544"/>
                </a:moveTo>
                <a:cubicBezTo>
                  <a:pt x="679" y="1545"/>
                  <a:pt x="679" y="1545"/>
                  <a:pt x="679" y="1545"/>
                </a:cubicBezTo>
                <a:cubicBezTo>
                  <a:pt x="681" y="1547"/>
                  <a:pt x="681" y="1547"/>
                  <a:pt x="681" y="1547"/>
                </a:cubicBezTo>
                <a:cubicBezTo>
                  <a:pt x="683" y="1547"/>
                  <a:pt x="683" y="1547"/>
                  <a:pt x="683" y="1547"/>
                </a:cubicBezTo>
                <a:cubicBezTo>
                  <a:pt x="685" y="1546"/>
                  <a:pt x="685" y="1546"/>
                  <a:pt x="685" y="1546"/>
                </a:cubicBezTo>
                <a:cubicBezTo>
                  <a:pt x="687" y="1546"/>
                  <a:pt x="687" y="1546"/>
                  <a:pt x="687" y="1546"/>
                </a:cubicBezTo>
                <a:cubicBezTo>
                  <a:pt x="689" y="1546"/>
                  <a:pt x="689" y="1546"/>
                  <a:pt x="689" y="1546"/>
                </a:cubicBezTo>
                <a:cubicBezTo>
                  <a:pt x="691" y="1544"/>
                  <a:pt x="691" y="1544"/>
                  <a:pt x="691" y="1544"/>
                </a:cubicBezTo>
                <a:cubicBezTo>
                  <a:pt x="692" y="1543"/>
                  <a:pt x="692" y="1543"/>
                  <a:pt x="692" y="1543"/>
                </a:cubicBezTo>
                <a:cubicBezTo>
                  <a:pt x="693" y="1541"/>
                  <a:pt x="693" y="1541"/>
                  <a:pt x="693" y="1541"/>
                </a:cubicBezTo>
                <a:cubicBezTo>
                  <a:pt x="693" y="1539"/>
                  <a:pt x="693" y="1539"/>
                  <a:pt x="693" y="1539"/>
                </a:cubicBezTo>
                <a:cubicBezTo>
                  <a:pt x="692" y="1537"/>
                  <a:pt x="692" y="1537"/>
                  <a:pt x="692" y="1537"/>
                </a:cubicBezTo>
                <a:cubicBezTo>
                  <a:pt x="691" y="1534"/>
                  <a:pt x="691" y="1534"/>
                  <a:pt x="691" y="1534"/>
                </a:cubicBezTo>
                <a:cubicBezTo>
                  <a:pt x="691" y="1532"/>
                  <a:pt x="691" y="1532"/>
                  <a:pt x="691" y="1532"/>
                </a:cubicBezTo>
                <a:cubicBezTo>
                  <a:pt x="688" y="1531"/>
                  <a:pt x="688" y="1531"/>
                  <a:pt x="688" y="1531"/>
                </a:cubicBezTo>
                <a:cubicBezTo>
                  <a:pt x="686" y="1531"/>
                  <a:pt x="686" y="1531"/>
                  <a:pt x="686" y="1531"/>
                </a:cubicBezTo>
                <a:cubicBezTo>
                  <a:pt x="682" y="1531"/>
                  <a:pt x="682" y="1531"/>
                  <a:pt x="682" y="1531"/>
                </a:cubicBezTo>
                <a:cubicBezTo>
                  <a:pt x="679" y="1530"/>
                  <a:pt x="679" y="1530"/>
                  <a:pt x="679" y="1530"/>
                </a:cubicBezTo>
                <a:cubicBezTo>
                  <a:pt x="678" y="1531"/>
                  <a:pt x="678" y="1531"/>
                  <a:pt x="678" y="1531"/>
                </a:cubicBezTo>
                <a:cubicBezTo>
                  <a:pt x="676" y="1533"/>
                  <a:pt x="676" y="1533"/>
                  <a:pt x="676" y="1533"/>
                </a:cubicBezTo>
                <a:cubicBezTo>
                  <a:pt x="673" y="1535"/>
                  <a:pt x="673" y="1535"/>
                  <a:pt x="673" y="1535"/>
                </a:cubicBezTo>
                <a:cubicBezTo>
                  <a:pt x="673" y="1534"/>
                  <a:pt x="673" y="1534"/>
                  <a:pt x="673" y="1534"/>
                </a:cubicBezTo>
                <a:cubicBezTo>
                  <a:pt x="673" y="1533"/>
                  <a:pt x="673" y="1533"/>
                  <a:pt x="673" y="1533"/>
                </a:cubicBezTo>
                <a:cubicBezTo>
                  <a:pt x="673" y="1530"/>
                  <a:pt x="673" y="1530"/>
                  <a:pt x="673" y="1530"/>
                </a:cubicBezTo>
                <a:cubicBezTo>
                  <a:pt x="671" y="1528"/>
                  <a:pt x="671" y="1528"/>
                  <a:pt x="671" y="1528"/>
                </a:cubicBezTo>
                <a:cubicBezTo>
                  <a:pt x="669" y="1528"/>
                  <a:pt x="669" y="1528"/>
                  <a:pt x="669" y="1528"/>
                </a:cubicBezTo>
                <a:cubicBezTo>
                  <a:pt x="667" y="1528"/>
                  <a:pt x="667" y="1528"/>
                  <a:pt x="667" y="1528"/>
                </a:cubicBezTo>
                <a:cubicBezTo>
                  <a:pt x="664" y="1528"/>
                  <a:pt x="664" y="1528"/>
                  <a:pt x="664" y="1528"/>
                </a:cubicBezTo>
                <a:cubicBezTo>
                  <a:pt x="662" y="1528"/>
                  <a:pt x="662" y="1528"/>
                  <a:pt x="662" y="1528"/>
                </a:cubicBezTo>
                <a:cubicBezTo>
                  <a:pt x="658" y="1527"/>
                  <a:pt x="658" y="1527"/>
                  <a:pt x="658" y="1527"/>
                </a:cubicBezTo>
                <a:cubicBezTo>
                  <a:pt x="655" y="1526"/>
                  <a:pt x="655" y="1526"/>
                  <a:pt x="655" y="1526"/>
                </a:cubicBezTo>
                <a:cubicBezTo>
                  <a:pt x="652" y="1525"/>
                  <a:pt x="652" y="1525"/>
                  <a:pt x="652" y="1525"/>
                </a:cubicBezTo>
                <a:cubicBezTo>
                  <a:pt x="651" y="1527"/>
                  <a:pt x="651" y="1527"/>
                  <a:pt x="651" y="1527"/>
                </a:cubicBezTo>
                <a:cubicBezTo>
                  <a:pt x="649" y="1527"/>
                  <a:pt x="649" y="1527"/>
                  <a:pt x="649" y="1527"/>
                </a:cubicBezTo>
                <a:cubicBezTo>
                  <a:pt x="646" y="1529"/>
                  <a:pt x="646" y="1529"/>
                  <a:pt x="646" y="1529"/>
                </a:cubicBezTo>
                <a:cubicBezTo>
                  <a:pt x="646" y="1539"/>
                  <a:pt x="646" y="1539"/>
                  <a:pt x="646" y="1539"/>
                </a:cubicBezTo>
                <a:cubicBezTo>
                  <a:pt x="646" y="1543"/>
                  <a:pt x="646" y="1543"/>
                  <a:pt x="646" y="1543"/>
                </a:cubicBezTo>
                <a:cubicBezTo>
                  <a:pt x="645" y="1545"/>
                  <a:pt x="645" y="1545"/>
                  <a:pt x="645" y="1545"/>
                </a:cubicBezTo>
                <a:cubicBezTo>
                  <a:pt x="644" y="1546"/>
                  <a:pt x="644" y="1546"/>
                  <a:pt x="644" y="1546"/>
                </a:cubicBezTo>
                <a:cubicBezTo>
                  <a:pt x="642" y="1548"/>
                  <a:pt x="642" y="1548"/>
                  <a:pt x="642" y="1548"/>
                </a:cubicBezTo>
                <a:cubicBezTo>
                  <a:pt x="641" y="1548"/>
                  <a:pt x="641" y="1548"/>
                  <a:pt x="641" y="1548"/>
                </a:cubicBezTo>
                <a:cubicBezTo>
                  <a:pt x="639" y="1549"/>
                  <a:pt x="639" y="1549"/>
                  <a:pt x="639" y="1549"/>
                </a:cubicBezTo>
                <a:cubicBezTo>
                  <a:pt x="636" y="1549"/>
                  <a:pt x="636" y="1549"/>
                  <a:pt x="636" y="1549"/>
                </a:cubicBezTo>
                <a:cubicBezTo>
                  <a:pt x="633" y="1550"/>
                  <a:pt x="633" y="1550"/>
                  <a:pt x="633" y="1550"/>
                </a:cubicBezTo>
                <a:cubicBezTo>
                  <a:pt x="631" y="1550"/>
                  <a:pt x="631" y="1550"/>
                  <a:pt x="631" y="1550"/>
                </a:cubicBezTo>
                <a:cubicBezTo>
                  <a:pt x="627" y="1550"/>
                  <a:pt x="627" y="1550"/>
                  <a:pt x="627" y="1550"/>
                </a:cubicBezTo>
                <a:cubicBezTo>
                  <a:pt x="627" y="1551"/>
                  <a:pt x="627" y="1551"/>
                  <a:pt x="627" y="1551"/>
                </a:cubicBezTo>
                <a:cubicBezTo>
                  <a:pt x="626" y="1551"/>
                  <a:pt x="626" y="1551"/>
                  <a:pt x="626" y="1551"/>
                </a:cubicBezTo>
                <a:cubicBezTo>
                  <a:pt x="625" y="1552"/>
                  <a:pt x="625" y="1552"/>
                  <a:pt x="625" y="1552"/>
                </a:cubicBezTo>
                <a:cubicBezTo>
                  <a:pt x="624" y="1552"/>
                  <a:pt x="624" y="1552"/>
                  <a:pt x="624" y="1552"/>
                </a:cubicBezTo>
                <a:cubicBezTo>
                  <a:pt x="623" y="1552"/>
                  <a:pt x="623" y="1552"/>
                  <a:pt x="623" y="1552"/>
                </a:cubicBezTo>
                <a:cubicBezTo>
                  <a:pt x="622" y="1551"/>
                  <a:pt x="622" y="1551"/>
                  <a:pt x="622" y="1551"/>
                </a:cubicBezTo>
                <a:cubicBezTo>
                  <a:pt x="616" y="1551"/>
                  <a:pt x="616" y="1551"/>
                  <a:pt x="616" y="1551"/>
                </a:cubicBezTo>
                <a:cubicBezTo>
                  <a:pt x="615" y="1552"/>
                  <a:pt x="615" y="1552"/>
                  <a:pt x="615" y="1552"/>
                </a:cubicBezTo>
                <a:cubicBezTo>
                  <a:pt x="614" y="1555"/>
                  <a:pt x="614" y="1555"/>
                  <a:pt x="614" y="1555"/>
                </a:cubicBezTo>
                <a:cubicBezTo>
                  <a:pt x="615" y="1556"/>
                  <a:pt x="615" y="1556"/>
                  <a:pt x="615" y="1556"/>
                </a:cubicBezTo>
                <a:cubicBezTo>
                  <a:pt x="616" y="1556"/>
                  <a:pt x="616" y="1556"/>
                  <a:pt x="616" y="1556"/>
                </a:cubicBezTo>
                <a:cubicBezTo>
                  <a:pt x="618" y="1556"/>
                  <a:pt x="618" y="1556"/>
                  <a:pt x="618" y="1556"/>
                </a:cubicBezTo>
                <a:cubicBezTo>
                  <a:pt x="619" y="1558"/>
                  <a:pt x="619" y="1558"/>
                  <a:pt x="619" y="1558"/>
                </a:cubicBezTo>
                <a:cubicBezTo>
                  <a:pt x="620" y="1559"/>
                  <a:pt x="620" y="1559"/>
                  <a:pt x="620" y="1559"/>
                </a:cubicBezTo>
                <a:cubicBezTo>
                  <a:pt x="620" y="1561"/>
                  <a:pt x="620" y="1561"/>
                  <a:pt x="620" y="1561"/>
                </a:cubicBezTo>
                <a:cubicBezTo>
                  <a:pt x="621" y="1563"/>
                  <a:pt x="621" y="1563"/>
                  <a:pt x="621" y="1563"/>
                </a:cubicBezTo>
                <a:cubicBezTo>
                  <a:pt x="621" y="1564"/>
                  <a:pt x="621" y="1564"/>
                  <a:pt x="621" y="1564"/>
                </a:cubicBezTo>
                <a:cubicBezTo>
                  <a:pt x="622" y="1566"/>
                  <a:pt x="622" y="1566"/>
                  <a:pt x="622" y="1566"/>
                </a:cubicBezTo>
                <a:cubicBezTo>
                  <a:pt x="621" y="1569"/>
                  <a:pt x="621" y="1569"/>
                  <a:pt x="621" y="1569"/>
                </a:cubicBezTo>
                <a:cubicBezTo>
                  <a:pt x="621" y="1572"/>
                  <a:pt x="621" y="1572"/>
                  <a:pt x="621" y="1572"/>
                </a:cubicBezTo>
                <a:cubicBezTo>
                  <a:pt x="623" y="1574"/>
                  <a:pt x="623" y="1574"/>
                  <a:pt x="623" y="1574"/>
                </a:cubicBezTo>
                <a:cubicBezTo>
                  <a:pt x="623" y="1579"/>
                  <a:pt x="623" y="1579"/>
                  <a:pt x="623" y="1579"/>
                </a:cubicBezTo>
                <a:cubicBezTo>
                  <a:pt x="623" y="1579"/>
                  <a:pt x="623" y="1579"/>
                  <a:pt x="623" y="1579"/>
                </a:cubicBezTo>
                <a:cubicBezTo>
                  <a:pt x="624" y="1581"/>
                  <a:pt x="624" y="1581"/>
                  <a:pt x="624" y="1581"/>
                </a:cubicBezTo>
                <a:cubicBezTo>
                  <a:pt x="625" y="1581"/>
                  <a:pt x="625" y="1581"/>
                  <a:pt x="625" y="1581"/>
                </a:cubicBezTo>
                <a:cubicBezTo>
                  <a:pt x="627" y="1583"/>
                  <a:pt x="627" y="1583"/>
                  <a:pt x="627" y="1583"/>
                </a:cubicBezTo>
                <a:cubicBezTo>
                  <a:pt x="628" y="1582"/>
                  <a:pt x="628" y="1582"/>
                  <a:pt x="628" y="1582"/>
                </a:cubicBezTo>
                <a:cubicBezTo>
                  <a:pt x="629" y="1582"/>
                  <a:pt x="629" y="1582"/>
                  <a:pt x="629" y="1582"/>
                </a:cubicBezTo>
                <a:cubicBezTo>
                  <a:pt x="630" y="1579"/>
                  <a:pt x="630" y="1579"/>
                  <a:pt x="630" y="1579"/>
                </a:cubicBezTo>
                <a:cubicBezTo>
                  <a:pt x="631" y="1579"/>
                  <a:pt x="631" y="1579"/>
                  <a:pt x="631" y="1579"/>
                </a:cubicBezTo>
                <a:cubicBezTo>
                  <a:pt x="631" y="1577"/>
                  <a:pt x="631" y="1577"/>
                  <a:pt x="631" y="1577"/>
                </a:cubicBezTo>
                <a:cubicBezTo>
                  <a:pt x="632" y="1576"/>
                  <a:pt x="632" y="1576"/>
                  <a:pt x="632" y="1576"/>
                </a:cubicBezTo>
                <a:cubicBezTo>
                  <a:pt x="634" y="1574"/>
                  <a:pt x="634" y="1574"/>
                  <a:pt x="634" y="1574"/>
                </a:cubicBezTo>
                <a:cubicBezTo>
                  <a:pt x="636" y="1575"/>
                  <a:pt x="636" y="1575"/>
                  <a:pt x="636" y="1575"/>
                </a:cubicBezTo>
                <a:cubicBezTo>
                  <a:pt x="638" y="1574"/>
                  <a:pt x="638" y="1574"/>
                  <a:pt x="638" y="1574"/>
                </a:cubicBezTo>
                <a:cubicBezTo>
                  <a:pt x="640" y="1573"/>
                  <a:pt x="640" y="1573"/>
                  <a:pt x="640" y="1573"/>
                </a:cubicBezTo>
                <a:cubicBezTo>
                  <a:pt x="642" y="1572"/>
                  <a:pt x="642" y="1572"/>
                  <a:pt x="642" y="1572"/>
                </a:cubicBezTo>
                <a:cubicBezTo>
                  <a:pt x="643" y="1570"/>
                  <a:pt x="643" y="1570"/>
                  <a:pt x="643" y="1570"/>
                </a:cubicBezTo>
                <a:cubicBezTo>
                  <a:pt x="644" y="1569"/>
                  <a:pt x="644" y="1569"/>
                  <a:pt x="644" y="1569"/>
                </a:cubicBezTo>
                <a:cubicBezTo>
                  <a:pt x="650" y="1569"/>
                  <a:pt x="650" y="1569"/>
                  <a:pt x="650" y="1569"/>
                </a:cubicBezTo>
                <a:cubicBezTo>
                  <a:pt x="650" y="1566"/>
                  <a:pt x="650" y="1566"/>
                  <a:pt x="650" y="1566"/>
                </a:cubicBezTo>
                <a:cubicBezTo>
                  <a:pt x="651" y="1565"/>
                  <a:pt x="651" y="1565"/>
                  <a:pt x="651" y="1565"/>
                </a:cubicBezTo>
                <a:cubicBezTo>
                  <a:pt x="652" y="1563"/>
                  <a:pt x="652" y="1563"/>
                  <a:pt x="652" y="1563"/>
                </a:cubicBezTo>
                <a:cubicBezTo>
                  <a:pt x="657" y="1563"/>
                  <a:pt x="657" y="1563"/>
                  <a:pt x="657" y="1563"/>
                </a:cubicBezTo>
                <a:cubicBezTo>
                  <a:pt x="658" y="1564"/>
                  <a:pt x="658" y="1564"/>
                  <a:pt x="658" y="1564"/>
                </a:cubicBezTo>
                <a:cubicBezTo>
                  <a:pt x="661" y="1566"/>
                  <a:pt x="661" y="1566"/>
                  <a:pt x="661" y="1566"/>
                </a:cubicBezTo>
                <a:cubicBezTo>
                  <a:pt x="662" y="1566"/>
                  <a:pt x="662" y="1566"/>
                  <a:pt x="662" y="1566"/>
                </a:cubicBezTo>
                <a:cubicBezTo>
                  <a:pt x="665" y="1565"/>
                  <a:pt x="665" y="1565"/>
                  <a:pt x="665" y="1565"/>
                </a:cubicBezTo>
                <a:cubicBezTo>
                  <a:pt x="667" y="1565"/>
                  <a:pt x="667" y="1565"/>
                  <a:pt x="667" y="1565"/>
                </a:cubicBezTo>
                <a:cubicBezTo>
                  <a:pt x="668" y="1566"/>
                  <a:pt x="668" y="1566"/>
                  <a:pt x="668" y="1566"/>
                </a:cubicBezTo>
                <a:cubicBezTo>
                  <a:pt x="671" y="1567"/>
                  <a:pt x="671" y="1567"/>
                  <a:pt x="671" y="1567"/>
                </a:cubicBezTo>
                <a:cubicBezTo>
                  <a:pt x="674" y="1566"/>
                  <a:pt x="674" y="1566"/>
                  <a:pt x="674" y="1566"/>
                </a:cubicBezTo>
                <a:cubicBezTo>
                  <a:pt x="674" y="1563"/>
                  <a:pt x="674" y="1563"/>
                  <a:pt x="674" y="1563"/>
                </a:cubicBezTo>
                <a:cubicBezTo>
                  <a:pt x="672" y="1561"/>
                  <a:pt x="672" y="1561"/>
                  <a:pt x="672" y="1561"/>
                </a:cubicBezTo>
                <a:cubicBezTo>
                  <a:pt x="671" y="1559"/>
                  <a:pt x="671" y="1559"/>
                  <a:pt x="671" y="1559"/>
                </a:cubicBezTo>
                <a:cubicBezTo>
                  <a:pt x="671" y="1557"/>
                  <a:pt x="671" y="1557"/>
                  <a:pt x="671" y="1557"/>
                </a:cubicBezTo>
                <a:cubicBezTo>
                  <a:pt x="672" y="1556"/>
                  <a:pt x="672" y="1556"/>
                  <a:pt x="672" y="1556"/>
                </a:cubicBezTo>
                <a:cubicBezTo>
                  <a:pt x="674" y="1553"/>
                  <a:pt x="674" y="1553"/>
                  <a:pt x="674" y="1553"/>
                </a:cubicBezTo>
                <a:cubicBezTo>
                  <a:pt x="674" y="1552"/>
                  <a:pt x="674" y="1552"/>
                  <a:pt x="674" y="1552"/>
                </a:cubicBezTo>
                <a:cubicBezTo>
                  <a:pt x="673" y="1549"/>
                  <a:pt x="673" y="1549"/>
                  <a:pt x="673" y="1549"/>
                </a:cubicBezTo>
                <a:cubicBezTo>
                  <a:pt x="673" y="1547"/>
                  <a:pt x="673" y="1547"/>
                  <a:pt x="673" y="1547"/>
                </a:cubicBezTo>
                <a:cubicBezTo>
                  <a:pt x="674" y="1547"/>
                  <a:pt x="674" y="1547"/>
                  <a:pt x="674" y="1547"/>
                </a:cubicBezTo>
                <a:cubicBezTo>
                  <a:pt x="675" y="1546"/>
                  <a:pt x="675" y="1546"/>
                  <a:pt x="675" y="1546"/>
                </a:cubicBezTo>
                <a:cubicBezTo>
                  <a:pt x="675" y="1543"/>
                  <a:pt x="675" y="1543"/>
                  <a:pt x="675" y="1543"/>
                </a:cubicBezTo>
                <a:cubicBezTo>
                  <a:pt x="676" y="1543"/>
                  <a:pt x="676" y="1543"/>
                  <a:pt x="676" y="1543"/>
                </a:cubicBezTo>
                <a:lnTo>
                  <a:pt x="677" y="1544"/>
                </a:lnTo>
                <a:close/>
                <a:moveTo>
                  <a:pt x="789" y="1335"/>
                </a:moveTo>
                <a:cubicBezTo>
                  <a:pt x="785" y="1335"/>
                  <a:pt x="785" y="1335"/>
                  <a:pt x="785" y="1335"/>
                </a:cubicBezTo>
                <a:cubicBezTo>
                  <a:pt x="781" y="1333"/>
                  <a:pt x="781" y="1333"/>
                  <a:pt x="781" y="1333"/>
                </a:cubicBezTo>
                <a:cubicBezTo>
                  <a:pt x="777" y="1332"/>
                  <a:pt x="777" y="1332"/>
                  <a:pt x="777" y="1332"/>
                </a:cubicBezTo>
                <a:cubicBezTo>
                  <a:pt x="777" y="1332"/>
                  <a:pt x="777" y="1332"/>
                  <a:pt x="777" y="1332"/>
                </a:cubicBezTo>
                <a:cubicBezTo>
                  <a:pt x="777" y="1333"/>
                  <a:pt x="777" y="1333"/>
                  <a:pt x="777" y="1333"/>
                </a:cubicBezTo>
                <a:cubicBezTo>
                  <a:pt x="777" y="1334"/>
                  <a:pt x="777" y="1334"/>
                  <a:pt x="777" y="1334"/>
                </a:cubicBezTo>
                <a:cubicBezTo>
                  <a:pt x="777" y="1336"/>
                  <a:pt x="777" y="1336"/>
                  <a:pt x="777" y="1336"/>
                </a:cubicBezTo>
                <a:cubicBezTo>
                  <a:pt x="780" y="1337"/>
                  <a:pt x="780" y="1337"/>
                  <a:pt x="780" y="1337"/>
                </a:cubicBezTo>
                <a:cubicBezTo>
                  <a:pt x="782" y="1338"/>
                  <a:pt x="782" y="1338"/>
                  <a:pt x="782" y="1338"/>
                </a:cubicBezTo>
                <a:cubicBezTo>
                  <a:pt x="783" y="1340"/>
                  <a:pt x="783" y="1340"/>
                  <a:pt x="783" y="1340"/>
                </a:cubicBezTo>
                <a:cubicBezTo>
                  <a:pt x="782" y="1344"/>
                  <a:pt x="782" y="1344"/>
                  <a:pt x="782" y="1344"/>
                </a:cubicBezTo>
                <a:cubicBezTo>
                  <a:pt x="780" y="1346"/>
                  <a:pt x="780" y="1346"/>
                  <a:pt x="780" y="1346"/>
                </a:cubicBezTo>
                <a:cubicBezTo>
                  <a:pt x="783" y="1348"/>
                  <a:pt x="783" y="1348"/>
                  <a:pt x="783" y="1348"/>
                </a:cubicBezTo>
                <a:cubicBezTo>
                  <a:pt x="786" y="1350"/>
                  <a:pt x="786" y="1350"/>
                  <a:pt x="786" y="1350"/>
                </a:cubicBezTo>
                <a:cubicBezTo>
                  <a:pt x="790" y="1350"/>
                  <a:pt x="790" y="1350"/>
                  <a:pt x="790" y="1350"/>
                </a:cubicBezTo>
                <a:cubicBezTo>
                  <a:pt x="790" y="1346"/>
                  <a:pt x="790" y="1346"/>
                  <a:pt x="790" y="1346"/>
                </a:cubicBezTo>
                <a:cubicBezTo>
                  <a:pt x="791" y="1342"/>
                  <a:pt x="791" y="1342"/>
                  <a:pt x="791" y="1342"/>
                </a:cubicBezTo>
                <a:cubicBezTo>
                  <a:pt x="793" y="1337"/>
                  <a:pt x="793" y="1337"/>
                  <a:pt x="793" y="1337"/>
                </a:cubicBezTo>
                <a:cubicBezTo>
                  <a:pt x="793" y="1335"/>
                  <a:pt x="793" y="1335"/>
                  <a:pt x="793" y="1335"/>
                </a:cubicBezTo>
                <a:lnTo>
                  <a:pt x="789" y="1335"/>
                </a:lnTo>
                <a:close/>
                <a:moveTo>
                  <a:pt x="800" y="1288"/>
                </a:moveTo>
                <a:cubicBezTo>
                  <a:pt x="800" y="1285"/>
                  <a:pt x="800" y="1285"/>
                  <a:pt x="800" y="1285"/>
                </a:cubicBezTo>
                <a:cubicBezTo>
                  <a:pt x="799" y="1283"/>
                  <a:pt x="799" y="1283"/>
                  <a:pt x="799" y="1283"/>
                </a:cubicBezTo>
                <a:cubicBezTo>
                  <a:pt x="797" y="1280"/>
                  <a:pt x="797" y="1280"/>
                  <a:pt x="797" y="1280"/>
                </a:cubicBezTo>
                <a:cubicBezTo>
                  <a:pt x="796" y="1277"/>
                  <a:pt x="796" y="1277"/>
                  <a:pt x="796" y="1277"/>
                </a:cubicBezTo>
                <a:cubicBezTo>
                  <a:pt x="794" y="1276"/>
                  <a:pt x="794" y="1276"/>
                  <a:pt x="794" y="1276"/>
                </a:cubicBezTo>
                <a:cubicBezTo>
                  <a:pt x="791" y="1275"/>
                  <a:pt x="791" y="1275"/>
                  <a:pt x="791" y="1275"/>
                </a:cubicBezTo>
                <a:cubicBezTo>
                  <a:pt x="789" y="1274"/>
                  <a:pt x="789" y="1274"/>
                  <a:pt x="789" y="1274"/>
                </a:cubicBezTo>
                <a:cubicBezTo>
                  <a:pt x="785" y="1274"/>
                  <a:pt x="785" y="1274"/>
                  <a:pt x="785" y="1274"/>
                </a:cubicBezTo>
                <a:cubicBezTo>
                  <a:pt x="783" y="1273"/>
                  <a:pt x="783" y="1273"/>
                  <a:pt x="783" y="1273"/>
                </a:cubicBezTo>
                <a:cubicBezTo>
                  <a:pt x="779" y="1272"/>
                  <a:pt x="779" y="1272"/>
                  <a:pt x="779" y="1272"/>
                </a:cubicBezTo>
                <a:cubicBezTo>
                  <a:pt x="776" y="1272"/>
                  <a:pt x="776" y="1272"/>
                  <a:pt x="776" y="1272"/>
                </a:cubicBezTo>
                <a:cubicBezTo>
                  <a:pt x="771" y="1272"/>
                  <a:pt x="771" y="1272"/>
                  <a:pt x="771" y="1272"/>
                </a:cubicBezTo>
                <a:cubicBezTo>
                  <a:pt x="769" y="1272"/>
                  <a:pt x="769" y="1272"/>
                  <a:pt x="769" y="1272"/>
                </a:cubicBezTo>
                <a:cubicBezTo>
                  <a:pt x="768" y="1272"/>
                  <a:pt x="768" y="1272"/>
                  <a:pt x="768" y="1272"/>
                </a:cubicBezTo>
                <a:cubicBezTo>
                  <a:pt x="766" y="1273"/>
                  <a:pt x="766" y="1273"/>
                  <a:pt x="766" y="1273"/>
                </a:cubicBezTo>
                <a:cubicBezTo>
                  <a:pt x="764" y="1274"/>
                  <a:pt x="764" y="1274"/>
                  <a:pt x="764" y="1274"/>
                </a:cubicBezTo>
                <a:cubicBezTo>
                  <a:pt x="763" y="1274"/>
                  <a:pt x="763" y="1274"/>
                  <a:pt x="763" y="1274"/>
                </a:cubicBezTo>
                <a:cubicBezTo>
                  <a:pt x="760" y="1274"/>
                  <a:pt x="760" y="1274"/>
                  <a:pt x="760" y="1274"/>
                </a:cubicBezTo>
                <a:cubicBezTo>
                  <a:pt x="758" y="1276"/>
                  <a:pt x="758" y="1276"/>
                  <a:pt x="758" y="1276"/>
                </a:cubicBezTo>
                <a:cubicBezTo>
                  <a:pt x="756" y="1277"/>
                  <a:pt x="756" y="1277"/>
                  <a:pt x="756" y="1277"/>
                </a:cubicBezTo>
                <a:cubicBezTo>
                  <a:pt x="754" y="1278"/>
                  <a:pt x="754" y="1278"/>
                  <a:pt x="754" y="1278"/>
                </a:cubicBezTo>
                <a:cubicBezTo>
                  <a:pt x="752" y="1279"/>
                  <a:pt x="752" y="1279"/>
                  <a:pt x="752" y="1279"/>
                </a:cubicBezTo>
                <a:cubicBezTo>
                  <a:pt x="751" y="1280"/>
                  <a:pt x="751" y="1280"/>
                  <a:pt x="751" y="1280"/>
                </a:cubicBezTo>
                <a:cubicBezTo>
                  <a:pt x="749" y="1283"/>
                  <a:pt x="749" y="1283"/>
                  <a:pt x="749" y="1283"/>
                </a:cubicBezTo>
                <a:cubicBezTo>
                  <a:pt x="746" y="1283"/>
                  <a:pt x="746" y="1283"/>
                  <a:pt x="746" y="1283"/>
                </a:cubicBezTo>
                <a:cubicBezTo>
                  <a:pt x="745" y="1284"/>
                  <a:pt x="745" y="1284"/>
                  <a:pt x="745" y="1284"/>
                </a:cubicBezTo>
                <a:cubicBezTo>
                  <a:pt x="743" y="1284"/>
                  <a:pt x="743" y="1284"/>
                  <a:pt x="743" y="1284"/>
                </a:cubicBezTo>
                <a:cubicBezTo>
                  <a:pt x="741" y="1285"/>
                  <a:pt x="741" y="1285"/>
                  <a:pt x="741" y="1285"/>
                </a:cubicBezTo>
                <a:cubicBezTo>
                  <a:pt x="740" y="1287"/>
                  <a:pt x="740" y="1287"/>
                  <a:pt x="740" y="1287"/>
                </a:cubicBezTo>
                <a:cubicBezTo>
                  <a:pt x="739" y="1289"/>
                  <a:pt x="739" y="1289"/>
                  <a:pt x="739" y="1289"/>
                </a:cubicBezTo>
                <a:cubicBezTo>
                  <a:pt x="740" y="1293"/>
                  <a:pt x="740" y="1293"/>
                  <a:pt x="740" y="1293"/>
                </a:cubicBezTo>
                <a:cubicBezTo>
                  <a:pt x="740" y="1294"/>
                  <a:pt x="740" y="1294"/>
                  <a:pt x="740" y="1294"/>
                </a:cubicBezTo>
                <a:cubicBezTo>
                  <a:pt x="741" y="1297"/>
                  <a:pt x="741" y="1297"/>
                  <a:pt x="741" y="1297"/>
                </a:cubicBezTo>
                <a:cubicBezTo>
                  <a:pt x="742" y="1298"/>
                  <a:pt x="742" y="1298"/>
                  <a:pt x="742" y="1298"/>
                </a:cubicBezTo>
                <a:cubicBezTo>
                  <a:pt x="744" y="1299"/>
                  <a:pt x="744" y="1299"/>
                  <a:pt x="744" y="1299"/>
                </a:cubicBezTo>
                <a:cubicBezTo>
                  <a:pt x="747" y="1302"/>
                  <a:pt x="747" y="1302"/>
                  <a:pt x="747" y="1302"/>
                </a:cubicBezTo>
                <a:cubicBezTo>
                  <a:pt x="748" y="1303"/>
                  <a:pt x="748" y="1303"/>
                  <a:pt x="748" y="1303"/>
                </a:cubicBezTo>
                <a:cubicBezTo>
                  <a:pt x="751" y="1304"/>
                  <a:pt x="751" y="1304"/>
                  <a:pt x="751" y="1304"/>
                </a:cubicBezTo>
                <a:cubicBezTo>
                  <a:pt x="754" y="1306"/>
                  <a:pt x="754" y="1306"/>
                  <a:pt x="754" y="1306"/>
                </a:cubicBezTo>
                <a:cubicBezTo>
                  <a:pt x="758" y="1306"/>
                  <a:pt x="758" y="1306"/>
                  <a:pt x="758" y="1306"/>
                </a:cubicBezTo>
                <a:cubicBezTo>
                  <a:pt x="766" y="1306"/>
                  <a:pt x="766" y="1306"/>
                  <a:pt x="766" y="1306"/>
                </a:cubicBezTo>
                <a:cubicBezTo>
                  <a:pt x="767" y="1306"/>
                  <a:pt x="767" y="1306"/>
                  <a:pt x="767" y="1306"/>
                </a:cubicBezTo>
                <a:cubicBezTo>
                  <a:pt x="769" y="1305"/>
                  <a:pt x="769" y="1305"/>
                  <a:pt x="769" y="1305"/>
                </a:cubicBezTo>
                <a:cubicBezTo>
                  <a:pt x="770" y="1304"/>
                  <a:pt x="770" y="1304"/>
                  <a:pt x="770" y="1304"/>
                </a:cubicBezTo>
                <a:cubicBezTo>
                  <a:pt x="772" y="1303"/>
                  <a:pt x="772" y="1303"/>
                  <a:pt x="772" y="1303"/>
                </a:cubicBezTo>
                <a:cubicBezTo>
                  <a:pt x="774" y="1303"/>
                  <a:pt x="774" y="1303"/>
                  <a:pt x="774" y="1303"/>
                </a:cubicBezTo>
                <a:cubicBezTo>
                  <a:pt x="776" y="1302"/>
                  <a:pt x="776" y="1302"/>
                  <a:pt x="776" y="1302"/>
                </a:cubicBezTo>
                <a:cubicBezTo>
                  <a:pt x="778" y="1300"/>
                  <a:pt x="778" y="1300"/>
                  <a:pt x="778" y="1300"/>
                </a:cubicBezTo>
                <a:cubicBezTo>
                  <a:pt x="780" y="1299"/>
                  <a:pt x="780" y="1299"/>
                  <a:pt x="780" y="1299"/>
                </a:cubicBezTo>
                <a:cubicBezTo>
                  <a:pt x="782" y="1298"/>
                  <a:pt x="782" y="1298"/>
                  <a:pt x="782" y="1298"/>
                </a:cubicBezTo>
                <a:cubicBezTo>
                  <a:pt x="784" y="1298"/>
                  <a:pt x="784" y="1298"/>
                  <a:pt x="784" y="1298"/>
                </a:cubicBezTo>
                <a:cubicBezTo>
                  <a:pt x="785" y="1296"/>
                  <a:pt x="785" y="1296"/>
                  <a:pt x="785" y="1296"/>
                </a:cubicBezTo>
                <a:cubicBezTo>
                  <a:pt x="786" y="1295"/>
                  <a:pt x="786" y="1295"/>
                  <a:pt x="786" y="1295"/>
                </a:cubicBezTo>
                <a:cubicBezTo>
                  <a:pt x="788" y="1295"/>
                  <a:pt x="788" y="1295"/>
                  <a:pt x="788" y="1295"/>
                </a:cubicBezTo>
                <a:cubicBezTo>
                  <a:pt x="792" y="1295"/>
                  <a:pt x="792" y="1295"/>
                  <a:pt x="792" y="1295"/>
                </a:cubicBezTo>
                <a:cubicBezTo>
                  <a:pt x="794" y="1294"/>
                  <a:pt x="794" y="1294"/>
                  <a:pt x="794" y="1294"/>
                </a:cubicBezTo>
                <a:cubicBezTo>
                  <a:pt x="797" y="1293"/>
                  <a:pt x="797" y="1293"/>
                  <a:pt x="797" y="1293"/>
                </a:cubicBezTo>
                <a:cubicBezTo>
                  <a:pt x="797" y="1292"/>
                  <a:pt x="797" y="1292"/>
                  <a:pt x="797" y="1292"/>
                </a:cubicBezTo>
                <a:cubicBezTo>
                  <a:pt x="798" y="1291"/>
                  <a:pt x="798" y="1291"/>
                  <a:pt x="798" y="1291"/>
                </a:cubicBezTo>
                <a:cubicBezTo>
                  <a:pt x="800" y="1290"/>
                  <a:pt x="800" y="1290"/>
                  <a:pt x="800" y="1290"/>
                </a:cubicBezTo>
                <a:lnTo>
                  <a:pt x="800" y="1288"/>
                </a:lnTo>
                <a:close/>
                <a:moveTo>
                  <a:pt x="747" y="1615"/>
                </a:moveTo>
                <a:cubicBezTo>
                  <a:pt x="746" y="1615"/>
                  <a:pt x="746" y="1615"/>
                  <a:pt x="746" y="1615"/>
                </a:cubicBezTo>
                <a:cubicBezTo>
                  <a:pt x="744" y="1614"/>
                  <a:pt x="744" y="1614"/>
                  <a:pt x="744" y="1614"/>
                </a:cubicBezTo>
                <a:cubicBezTo>
                  <a:pt x="742" y="1614"/>
                  <a:pt x="742" y="1614"/>
                  <a:pt x="742" y="1614"/>
                </a:cubicBezTo>
                <a:cubicBezTo>
                  <a:pt x="742" y="1614"/>
                  <a:pt x="742" y="1614"/>
                  <a:pt x="742" y="1614"/>
                </a:cubicBezTo>
                <a:cubicBezTo>
                  <a:pt x="740" y="1615"/>
                  <a:pt x="740" y="1615"/>
                  <a:pt x="740" y="1615"/>
                </a:cubicBezTo>
                <a:cubicBezTo>
                  <a:pt x="739" y="1615"/>
                  <a:pt x="739" y="1615"/>
                  <a:pt x="739" y="1615"/>
                </a:cubicBezTo>
                <a:cubicBezTo>
                  <a:pt x="738" y="1615"/>
                  <a:pt x="738" y="1615"/>
                  <a:pt x="738" y="1615"/>
                </a:cubicBezTo>
                <a:cubicBezTo>
                  <a:pt x="737" y="1615"/>
                  <a:pt x="737" y="1615"/>
                  <a:pt x="737" y="1615"/>
                </a:cubicBezTo>
                <a:cubicBezTo>
                  <a:pt x="735" y="1615"/>
                  <a:pt x="735" y="1615"/>
                  <a:pt x="735" y="1615"/>
                </a:cubicBezTo>
                <a:cubicBezTo>
                  <a:pt x="734" y="1614"/>
                  <a:pt x="734" y="1614"/>
                  <a:pt x="734" y="1614"/>
                </a:cubicBezTo>
                <a:cubicBezTo>
                  <a:pt x="733" y="1614"/>
                  <a:pt x="733" y="1614"/>
                  <a:pt x="733" y="1614"/>
                </a:cubicBezTo>
                <a:cubicBezTo>
                  <a:pt x="732" y="1613"/>
                  <a:pt x="732" y="1613"/>
                  <a:pt x="732" y="1613"/>
                </a:cubicBezTo>
                <a:cubicBezTo>
                  <a:pt x="731" y="1613"/>
                  <a:pt x="731" y="1613"/>
                  <a:pt x="731" y="1613"/>
                </a:cubicBezTo>
                <a:cubicBezTo>
                  <a:pt x="731" y="1614"/>
                  <a:pt x="731" y="1614"/>
                  <a:pt x="731" y="1614"/>
                </a:cubicBezTo>
                <a:cubicBezTo>
                  <a:pt x="730" y="1614"/>
                  <a:pt x="730" y="1614"/>
                  <a:pt x="730" y="1614"/>
                </a:cubicBezTo>
                <a:cubicBezTo>
                  <a:pt x="729" y="1615"/>
                  <a:pt x="729" y="1615"/>
                  <a:pt x="729" y="1615"/>
                </a:cubicBezTo>
                <a:cubicBezTo>
                  <a:pt x="727" y="1615"/>
                  <a:pt x="727" y="1615"/>
                  <a:pt x="727" y="1615"/>
                </a:cubicBezTo>
                <a:cubicBezTo>
                  <a:pt x="726" y="1614"/>
                  <a:pt x="726" y="1614"/>
                  <a:pt x="726" y="1614"/>
                </a:cubicBezTo>
                <a:cubicBezTo>
                  <a:pt x="724" y="1614"/>
                  <a:pt x="724" y="1614"/>
                  <a:pt x="724" y="1614"/>
                </a:cubicBezTo>
                <a:cubicBezTo>
                  <a:pt x="723" y="1614"/>
                  <a:pt x="723" y="1614"/>
                  <a:pt x="723" y="1614"/>
                </a:cubicBezTo>
                <a:cubicBezTo>
                  <a:pt x="722" y="1615"/>
                  <a:pt x="722" y="1615"/>
                  <a:pt x="722" y="1615"/>
                </a:cubicBezTo>
                <a:cubicBezTo>
                  <a:pt x="721" y="1616"/>
                  <a:pt x="721" y="1616"/>
                  <a:pt x="721" y="1616"/>
                </a:cubicBezTo>
                <a:cubicBezTo>
                  <a:pt x="719" y="1616"/>
                  <a:pt x="719" y="1616"/>
                  <a:pt x="719" y="1616"/>
                </a:cubicBezTo>
                <a:cubicBezTo>
                  <a:pt x="719" y="1615"/>
                  <a:pt x="719" y="1615"/>
                  <a:pt x="719" y="1615"/>
                </a:cubicBezTo>
                <a:cubicBezTo>
                  <a:pt x="717" y="1614"/>
                  <a:pt x="717" y="1614"/>
                  <a:pt x="717" y="1614"/>
                </a:cubicBezTo>
                <a:cubicBezTo>
                  <a:pt x="716" y="1613"/>
                  <a:pt x="716" y="1613"/>
                  <a:pt x="716" y="1613"/>
                </a:cubicBezTo>
                <a:cubicBezTo>
                  <a:pt x="715" y="1613"/>
                  <a:pt x="715" y="1613"/>
                  <a:pt x="715" y="1613"/>
                </a:cubicBezTo>
                <a:cubicBezTo>
                  <a:pt x="713" y="1612"/>
                  <a:pt x="713" y="1612"/>
                  <a:pt x="713" y="1612"/>
                </a:cubicBezTo>
                <a:cubicBezTo>
                  <a:pt x="705" y="1612"/>
                  <a:pt x="705" y="1612"/>
                  <a:pt x="705" y="1612"/>
                </a:cubicBezTo>
                <a:cubicBezTo>
                  <a:pt x="704" y="1612"/>
                  <a:pt x="704" y="1612"/>
                  <a:pt x="704" y="1612"/>
                </a:cubicBezTo>
                <a:cubicBezTo>
                  <a:pt x="702" y="1611"/>
                  <a:pt x="702" y="1611"/>
                  <a:pt x="702" y="1611"/>
                </a:cubicBezTo>
                <a:cubicBezTo>
                  <a:pt x="701" y="1609"/>
                  <a:pt x="701" y="1609"/>
                  <a:pt x="701" y="1609"/>
                </a:cubicBezTo>
                <a:cubicBezTo>
                  <a:pt x="700" y="1607"/>
                  <a:pt x="700" y="1607"/>
                  <a:pt x="700" y="1607"/>
                </a:cubicBezTo>
                <a:cubicBezTo>
                  <a:pt x="696" y="1607"/>
                  <a:pt x="696" y="1607"/>
                  <a:pt x="696" y="1607"/>
                </a:cubicBezTo>
                <a:cubicBezTo>
                  <a:pt x="693" y="1607"/>
                  <a:pt x="693" y="1607"/>
                  <a:pt x="693" y="1607"/>
                </a:cubicBezTo>
                <a:cubicBezTo>
                  <a:pt x="692" y="1608"/>
                  <a:pt x="692" y="1608"/>
                  <a:pt x="692" y="1608"/>
                </a:cubicBezTo>
                <a:cubicBezTo>
                  <a:pt x="691" y="1609"/>
                  <a:pt x="691" y="1609"/>
                  <a:pt x="691" y="1609"/>
                </a:cubicBezTo>
                <a:cubicBezTo>
                  <a:pt x="689" y="1610"/>
                  <a:pt x="689" y="1610"/>
                  <a:pt x="689" y="1610"/>
                </a:cubicBezTo>
                <a:cubicBezTo>
                  <a:pt x="688" y="1611"/>
                  <a:pt x="688" y="1611"/>
                  <a:pt x="688" y="1611"/>
                </a:cubicBezTo>
                <a:cubicBezTo>
                  <a:pt x="687" y="1612"/>
                  <a:pt x="687" y="1612"/>
                  <a:pt x="687" y="1612"/>
                </a:cubicBezTo>
                <a:cubicBezTo>
                  <a:pt x="685" y="1613"/>
                  <a:pt x="685" y="1613"/>
                  <a:pt x="685" y="1613"/>
                </a:cubicBezTo>
                <a:cubicBezTo>
                  <a:pt x="684" y="1613"/>
                  <a:pt x="684" y="1613"/>
                  <a:pt x="684" y="1613"/>
                </a:cubicBezTo>
                <a:cubicBezTo>
                  <a:pt x="683" y="1613"/>
                  <a:pt x="683" y="1613"/>
                  <a:pt x="683" y="1613"/>
                </a:cubicBezTo>
                <a:cubicBezTo>
                  <a:pt x="681" y="1614"/>
                  <a:pt x="681" y="1614"/>
                  <a:pt x="681" y="1614"/>
                </a:cubicBezTo>
                <a:cubicBezTo>
                  <a:pt x="680" y="1615"/>
                  <a:pt x="680" y="1615"/>
                  <a:pt x="680" y="1615"/>
                </a:cubicBezTo>
                <a:cubicBezTo>
                  <a:pt x="680" y="1617"/>
                  <a:pt x="680" y="1617"/>
                  <a:pt x="680" y="1617"/>
                </a:cubicBezTo>
                <a:cubicBezTo>
                  <a:pt x="679" y="1618"/>
                  <a:pt x="679" y="1618"/>
                  <a:pt x="679" y="1618"/>
                </a:cubicBezTo>
                <a:cubicBezTo>
                  <a:pt x="677" y="1619"/>
                  <a:pt x="677" y="1619"/>
                  <a:pt x="677" y="1619"/>
                </a:cubicBezTo>
                <a:cubicBezTo>
                  <a:pt x="675" y="1619"/>
                  <a:pt x="675" y="1619"/>
                  <a:pt x="675" y="1619"/>
                </a:cubicBezTo>
                <a:cubicBezTo>
                  <a:pt x="675" y="1620"/>
                  <a:pt x="675" y="1620"/>
                  <a:pt x="675" y="1620"/>
                </a:cubicBezTo>
                <a:cubicBezTo>
                  <a:pt x="675" y="1622"/>
                  <a:pt x="675" y="1622"/>
                  <a:pt x="675" y="1622"/>
                </a:cubicBezTo>
                <a:cubicBezTo>
                  <a:pt x="677" y="1623"/>
                  <a:pt x="677" y="1623"/>
                  <a:pt x="677" y="1623"/>
                </a:cubicBezTo>
                <a:cubicBezTo>
                  <a:pt x="679" y="1623"/>
                  <a:pt x="679" y="1623"/>
                  <a:pt x="679" y="1623"/>
                </a:cubicBezTo>
                <a:cubicBezTo>
                  <a:pt x="681" y="1623"/>
                  <a:pt x="681" y="1623"/>
                  <a:pt x="681" y="1623"/>
                </a:cubicBezTo>
                <a:cubicBezTo>
                  <a:pt x="683" y="1624"/>
                  <a:pt x="683" y="1624"/>
                  <a:pt x="683" y="1624"/>
                </a:cubicBezTo>
                <a:cubicBezTo>
                  <a:pt x="684" y="1624"/>
                  <a:pt x="684" y="1624"/>
                  <a:pt x="684" y="1624"/>
                </a:cubicBezTo>
                <a:cubicBezTo>
                  <a:pt x="685" y="1625"/>
                  <a:pt x="685" y="1625"/>
                  <a:pt x="685" y="1625"/>
                </a:cubicBezTo>
                <a:cubicBezTo>
                  <a:pt x="686" y="1626"/>
                  <a:pt x="686" y="1626"/>
                  <a:pt x="686" y="1626"/>
                </a:cubicBezTo>
                <a:cubicBezTo>
                  <a:pt x="686" y="1628"/>
                  <a:pt x="686" y="1628"/>
                  <a:pt x="686" y="1628"/>
                </a:cubicBezTo>
                <a:cubicBezTo>
                  <a:pt x="687" y="1629"/>
                  <a:pt x="687" y="1629"/>
                  <a:pt x="687" y="1629"/>
                </a:cubicBezTo>
                <a:cubicBezTo>
                  <a:pt x="688" y="1630"/>
                  <a:pt x="688" y="1630"/>
                  <a:pt x="688" y="1630"/>
                </a:cubicBezTo>
                <a:cubicBezTo>
                  <a:pt x="688" y="1632"/>
                  <a:pt x="688" y="1632"/>
                  <a:pt x="688" y="1632"/>
                </a:cubicBezTo>
                <a:cubicBezTo>
                  <a:pt x="690" y="1633"/>
                  <a:pt x="690" y="1633"/>
                  <a:pt x="690" y="1633"/>
                </a:cubicBezTo>
                <a:cubicBezTo>
                  <a:pt x="690" y="1635"/>
                  <a:pt x="690" y="1635"/>
                  <a:pt x="690" y="1635"/>
                </a:cubicBezTo>
                <a:cubicBezTo>
                  <a:pt x="691" y="1636"/>
                  <a:pt x="691" y="1636"/>
                  <a:pt x="691" y="1636"/>
                </a:cubicBezTo>
                <a:cubicBezTo>
                  <a:pt x="692" y="1638"/>
                  <a:pt x="692" y="1638"/>
                  <a:pt x="692" y="1638"/>
                </a:cubicBezTo>
                <a:cubicBezTo>
                  <a:pt x="692" y="1639"/>
                  <a:pt x="692" y="1639"/>
                  <a:pt x="692" y="1639"/>
                </a:cubicBezTo>
                <a:cubicBezTo>
                  <a:pt x="693" y="1641"/>
                  <a:pt x="693" y="1641"/>
                  <a:pt x="693" y="1641"/>
                </a:cubicBezTo>
                <a:cubicBezTo>
                  <a:pt x="694" y="1643"/>
                  <a:pt x="694" y="1643"/>
                  <a:pt x="694" y="1643"/>
                </a:cubicBezTo>
                <a:cubicBezTo>
                  <a:pt x="695" y="1644"/>
                  <a:pt x="695" y="1644"/>
                  <a:pt x="695" y="1644"/>
                </a:cubicBezTo>
                <a:cubicBezTo>
                  <a:pt x="696" y="1646"/>
                  <a:pt x="696" y="1646"/>
                  <a:pt x="696" y="1646"/>
                </a:cubicBezTo>
                <a:cubicBezTo>
                  <a:pt x="696" y="1647"/>
                  <a:pt x="696" y="1647"/>
                  <a:pt x="696" y="1647"/>
                </a:cubicBezTo>
                <a:cubicBezTo>
                  <a:pt x="698" y="1650"/>
                  <a:pt x="698" y="1650"/>
                  <a:pt x="698" y="1650"/>
                </a:cubicBezTo>
                <a:cubicBezTo>
                  <a:pt x="700" y="1651"/>
                  <a:pt x="700" y="1651"/>
                  <a:pt x="700" y="1651"/>
                </a:cubicBezTo>
                <a:cubicBezTo>
                  <a:pt x="700" y="1651"/>
                  <a:pt x="700" y="1651"/>
                  <a:pt x="700" y="1651"/>
                </a:cubicBezTo>
                <a:cubicBezTo>
                  <a:pt x="701" y="1652"/>
                  <a:pt x="701" y="1652"/>
                  <a:pt x="701" y="1652"/>
                </a:cubicBezTo>
                <a:cubicBezTo>
                  <a:pt x="703" y="1654"/>
                  <a:pt x="703" y="1654"/>
                  <a:pt x="703" y="1654"/>
                </a:cubicBezTo>
                <a:cubicBezTo>
                  <a:pt x="705" y="1655"/>
                  <a:pt x="705" y="1655"/>
                  <a:pt x="705" y="1655"/>
                </a:cubicBezTo>
                <a:cubicBezTo>
                  <a:pt x="707" y="1656"/>
                  <a:pt x="707" y="1656"/>
                  <a:pt x="707" y="1656"/>
                </a:cubicBezTo>
                <a:cubicBezTo>
                  <a:pt x="709" y="1657"/>
                  <a:pt x="709" y="1657"/>
                  <a:pt x="709" y="1657"/>
                </a:cubicBezTo>
                <a:cubicBezTo>
                  <a:pt x="711" y="1657"/>
                  <a:pt x="711" y="1657"/>
                  <a:pt x="711" y="1657"/>
                </a:cubicBezTo>
                <a:cubicBezTo>
                  <a:pt x="712" y="1656"/>
                  <a:pt x="712" y="1656"/>
                  <a:pt x="712" y="1656"/>
                </a:cubicBezTo>
                <a:cubicBezTo>
                  <a:pt x="712" y="1656"/>
                  <a:pt x="712" y="1656"/>
                  <a:pt x="712" y="1656"/>
                </a:cubicBezTo>
                <a:cubicBezTo>
                  <a:pt x="713" y="1656"/>
                  <a:pt x="713" y="1656"/>
                  <a:pt x="713" y="1656"/>
                </a:cubicBezTo>
                <a:cubicBezTo>
                  <a:pt x="714" y="1656"/>
                  <a:pt x="714" y="1656"/>
                  <a:pt x="714" y="1656"/>
                </a:cubicBezTo>
                <a:cubicBezTo>
                  <a:pt x="716" y="1657"/>
                  <a:pt x="716" y="1657"/>
                  <a:pt x="716" y="1657"/>
                </a:cubicBezTo>
                <a:cubicBezTo>
                  <a:pt x="719" y="1658"/>
                  <a:pt x="719" y="1658"/>
                  <a:pt x="719" y="1658"/>
                </a:cubicBezTo>
                <a:cubicBezTo>
                  <a:pt x="721" y="1659"/>
                  <a:pt x="721" y="1659"/>
                  <a:pt x="721" y="1659"/>
                </a:cubicBezTo>
                <a:cubicBezTo>
                  <a:pt x="723" y="1660"/>
                  <a:pt x="723" y="1660"/>
                  <a:pt x="723" y="1660"/>
                </a:cubicBezTo>
                <a:cubicBezTo>
                  <a:pt x="725" y="1661"/>
                  <a:pt x="725" y="1661"/>
                  <a:pt x="725" y="1661"/>
                </a:cubicBezTo>
                <a:cubicBezTo>
                  <a:pt x="728" y="1661"/>
                  <a:pt x="728" y="1661"/>
                  <a:pt x="728" y="1661"/>
                </a:cubicBezTo>
                <a:cubicBezTo>
                  <a:pt x="730" y="1661"/>
                  <a:pt x="730" y="1661"/>
                  <a:pt x="730" y="1661"/>
                </a:cubicBezTo>
                <a:cubicBezTo>
                  <a:pt x="732" y="1660"/>
                  <a:pt x="732" y="1660"/>
                  <a:pt x="732" y="1660"/>
                </a:cubicBezTo>
                <a:cubicBezTo>
                  <a:pt x="732" y="1659"/>
                  <a:pt x="732" y="1659"/>
                  <a:pt x="732" y="1659"/>
                </a:cubicBezTo>
                <a:cubicBezTo>
                  <a:pt x="733" y="1658"/>
                  <a:pt x="733" y="1658"/>
                  <a:pt x="733" y="1658"/>
                </a:cubicBezTo>
                <a:cubicBezTo>
                  <a:pt x="735" y="1658"/>
                  <a:pt x="735" y="1658"/>
                  <a:pt x="735" y="1658"/>
                </a:cubicBezTo>
                <a:cubicBezTo>
                  <a:pt x="736" y="1657"/>
                  <a:pt x="736" y="1657"/>
                  <a:pt x="736" y="1657"/>
                </a:cubicBezTo>
                <a:cubicBezTo>
                  <a:pt x="736" y="1656"/>
                  <a:pt x="736" y="1656"/>
                  <a:pt x="736" y="1656"/>
                </a:cubicBezTo>
                <a:cubicBezTo>
                  <a:pt x="737" y="1654"/>
                  <a:pt x="737" y="1654"/>
                  <a:pt x="737" y="1654"/>
                </a:cubicBezTo>
                <a:cubicBezTo>
                  <a:pt x="737" y="1652"/>
                  <a:pt x="737" y="1652"/>
                  <a:pt x="737" y="1652"/>
                </a:cubicBezTo>
                <a:cubicBezTo>
                  <a:pt x="737" y="1650"/>
                  <a:pt x="737" y="1650"/>
                  <a:pt x="737" y="1650"/>
                </a:cubicBezTo>
                <a:cubicBezTo>
                  <a:pt x="738" y="1649"/>
                  <a:pt x="738" y="1649"/>
                  <a:pt x="738" y="1649"/>
                </a:cubicBezTo>
                <a:cubicBezTo>
                  <a:pt x="737" y="1648"/>
                  <a:pt x="737" y="1648"/>
                  <a:pt x="737" y="1648"/>
                </a:cubicBezTo>
                <a:cubicBezTo>
                  <a:pt x="737" y="1646"/>
                  <a:pt x="737" y="1646"/>
                  <a:pt x="737" y="1646"/>
                </a:cubicBezTo>
                <a:cubicBezTo>
                  <a:pt x="736" y="1644"/>
                  <a:pt x="736" y="1644"/>
                  <a:pt x="736" y="1644"/>
                </a:cubicBezTo>
                <a:cubicBezTo>
                  <a:pt x="735" y="1642"/>
                  <a:pt x="735" y="1642"/>
                  <a:pt x="735" y="1642"/>
                </a:cubicBezTo>
                <a:cubicBezTo>
                  <a:pt x="734" y="1641"/>
                  <a:pt x="734" y="1641"/>
                  <a:pt x="734" y="1641"/>
                </a:cubicBezTo>
                <a:cubicBezTo>
                  <a:pt x="734" y="1640"/>
                  <a:pt x="734" y="1640"/>
                  <a:pt x="734" y="1640"/>
                </a:cubicBezTo>
                <a:cubicBezTo>
                  <a:pt x="735" y="1639"/>
                  <a:pt x="735" y="1639"/>
                  <a:pt x="735" y="1639"/>
                </a:cubicBezTo>
                <a:cubicBezTo>
                  <a:pt x="735" y="1638"/>
                  <a:pt x="735" y="1638"/>
                  <a:pt x="735" y="1638"/>
                </a:cubicBezTo>
                <a:cubicBezTo>
                  <a:pt x="736" y="1636"/>
                  <a:pt x="736" y="1636"/>
                  <a:pt x="736" y="1636"/>
                </a:cubicBezTo>
                <a:cubicBezTo>
                  <a:pt x="736" y="1632"/>
                  <a:pt x="736" y="1632"/>
                  <a:pt x="736" y="1632"/>
                </a:cubicBezTo>
                <a:cubicBezTo>
                  <a:pt x="736" y="1630"/>
                  <a:pt x="736" y="1630"/>
                  <a:pt x="736" y="1630"/>
                </a:cubicBezTo>
                <a:cubicBezTo>
                  <a:pt x="736" y="1629"/>
                  <a:pt x="736" y="1629"/>
                  <a:pt x="736" y="1629"/>
                </a:cubicBezTo>
                <a:cubicBezTo>
                  <a:pt x="737" y="1628"/>
                  <a:pt x="737" y="1628"/>
                  <a:pt x="737" y="1628"/>
                </a:cubicBezTo>
                <a:cubicBezTo>
                  <a:pt x="738" y="1629"/>
                  <a:pt x="738" y="1629"/>
                  <a:pt x="738" y="1629"/>
                </a:cubicBezTo>
                <a:cubicBezTo>
                  <a:pt x="739" y="1629"/>
                  <a:pt x="739" y="1629"/>
                  <a:pt x="739" y="1629"/>
                </a:cubicBezTo>
                <a:cubicBezTo>
                  <a:pt x="740" y="1630"/>
                  <a:pt x="740" y="1630"/>
                  <a:pt x="740" y="1630"/>
                </a:cubicBezTo>
                <a:cubicBezTo>
                  <a:pt x="741" y="1630"/>
                  <a:pt x="741" y="1630"/>
                  <a:pt x="741" y="1630"/>
                </a:cubicBezTo>
                <a:cubicBezTo>
                  <a:pt x="741" y="1629"/>
                  <a:pt x="741" y="1629"/>
                  <a:pt x="741" y="1629"/>
                </a:cubicBezTo>
                <a:cubicBezTo>
                  <a:pt x="742" y="1628"/>
                  <a:pt x="742" y="1628"/>
                  <a:pt x="742" y="1628"/>
                </a:cubicBezTo>
                <a:cubicBezTo>
                  <a:pt x="743" y="1627"/>
                  <a:pt x="743" y="1627"/>
                  <a:pt x="743" y="1627"/>
                </a:cubicBezTo>
                <a:cubicBezTo>
                  <a:pt x="744" y="1627"/>
                  <a:pt x="744" y="1627"/>
                  <a:pt x="744" y="1627"/>
                </a:cubicBezTo>
                <a:cubicBezTo>
                  <a:pt x="744" y="1626"/>
                  <a:pt x="744" y="1626"/>
                  <a:pt x="744" y="1626"/>
                </a:cubicBezTo>
                <a:cubicBezTo>
                  <a:pt x="745" y="1625"/>
                  <a:pt x="745" y="1625"/>
                  <a:pt x="745" y="1625"/>
                </a:cubicBezTo>
                <a:cubicBezTo>
                  <a:pt x="746" y="1624"/>
                  <a:pt x="746" y="1624"/>
                  <a:pt x="746" y="1624"/>
                </a:cubicBezTo>
                <a:cubicBezTo>
                  <a:pt x="747" y="1623"/>
                  <a:pt x="747" y="1623"/>
                  <a:pt x="747" y="1623"/>
                </a:cubicBezTo>
                <a:cubicBezTo>
                  <a:pt x="748" y="1622"/>
                  <a:pt x="748" y="1622"/>
                  <a:pt x="748" y="1622"/>
                </a:cubicBezTo>
                <a:cubicBezTo>
                  <a:pt x="748" y="1616"/>
                  <a:pt x="748" y="1616"/>
                  <a:pt x="748" y="1616"/>
                </a:cubicBezTo>
                <a:lnTo>
                  <a:pt x="747" y="1615"/>
                </a:lnTo>
                <a:close/>
                <a:moveTo>
                  <a:pt x="800" y="1330"/>
                </a:moveTo>
                <a:cubicBezTo>
                  <a:pt x="800" y="1330"/>
                  <a:pt x="800" y="1330"/>
                  <a:pt x="800" y="1330"/>
                </a:cubicBezTo>
                <a:cubicBezTo>
                  <a:pt x="800" y="1330"/>
                  <a:pt x="800" y="1330"/>
                  <a:pt x="800" y="1330"/>
                </a:cubicBezTo>
                <a:close/>
                <a:moveTo>
                  <a:pt x="1452" y="244"/>
                </a:moveTo>
                <a:cubicBezTo>
                  <a:pt x="1458" y="247"/>
                  <a:pt x="1458" y="247"/>
                  <a:pt x="1458" y="247"/>
                </a:cubicBezTo>
                <a:cubicBezTo>
                  <a:pt x="1467" y="254"/>
                  <a:pt x="1467" y="254"/>
                  <a:pt x="1467" y="254"/>
                </a:cubicBezTo>
                <a:cubicBezTo>
                  <a:pt x="1478" y="262"/>
                  <a:pt x="1478" y="262"/>
                  <a:pt x="1478" y="262"/>
                </a:cubicBezTo>
                <a:cubicBezTo>
                  <a:pt x="1486" y="271"/>
                  <a:pt x="1486" y="271"/>
                  <a:pt x="1486" y="271"/>
                </a:cubicBezTo>
                <a:cubicBezTo>
                  <a:pt x="1493" y="277"/>
                  <a:pt x="1493" y="277"/>
                  <a:pt x="1493" y="277"/>
                </a:cubicBezTo>
                <a:cubicBezTo>
                  <a:pt x="1501" y="283"/>
                  <a:pt x="1501" y="283"/>
                  <a:pt x="1501" y="283"/>
                </a:cubicBezTo>
                <a:cubicBezTo>
                  <a:pt x="1511" y="286"/>
                  <a:pt x="1511" y="286"/>
                  <a:pt x="1511" y="286"/>
                </a:cubicBezTo>
                <a:cubicBezTo>
                  <a:pt x="1522" y="288"/>
                  <a:pt x="1522" y="288"/>
                  <a:pt x="1522" y="288"/>
                </a:cubicBezTo>
                <a:cubicBezTo>
                  <a:pt x="1527" y="281"/>
                  <a:pt x="1527" y="281"/>
                  <a:pt x="1527" y="281"/>
                </a:cubicBezTo>
                <a:cubicBezTo>
                  <a:pt x="1538" y="265"/>
                  <a:pt x="1538" y="265"/>
                  <a:pt x="1538" y="265"/>
                </a:cubicBezTo>
                <a:cubicBezTo>
                  <a:pt x="1552" y="245"/>
                  <a:pt x="1552" y="245"/>
                  <a:pt x="1552" y="245"/>
                </a:cubicBezTo>
                <a:cubicBezTo>
                  <a:pt x="1551" y="244"/>
                  <a:pt x="1551" y="244"/>
                  <a:pt x="1551" y="244"/>
                </a:cubicBezTo>
                <a:cubicBezTo>
                  <a:pt x="1541" y="238"/>
                  <a:pt x="1541" y="238"/>
                  <a:pt x="1541" y="238"/>
                </a:cubicBezTo>
                <a:cubicBezTo>
                  <a:pt x="1532" y="232"/>
                  <a:pt x="1532" y="232"/>
                  <a:pt x="1532" y="232"/>
                </a:cubicBezTo>
                <a:cubicBezTo>
                  <a:pt x="1518" y="223"/>
                  <a:pt x="1518" y="223"/>
                  <a:pt x="1518" y="223"/>
                </a:cubicBezTo>
                <a:cubicBezTo>
                  <a:pt x="1505" y="214"/>
                  <a:pt x="1505" y="214"/>
                  <a:pt x="1505" y="214"/>
                </a:cubicBezTo>
                <a:cubicBezTo>
                  <a:pt x="1493" y="211"/>
                  <a:pt x="1493" y="211"/>
                  <a:pt x="1493" y="211"/>
                </a:cubicBezTo>
                <a:cubicBezTo>
                  <a:pt x="1479" y="213"/>
                  <a:pt x="1479" y="213"/>
                  <a:pt x="1479" y="213"/>
                </a:cubicBezTo>
                <a:cubicBezTo>
                  <a:pt x="1469" y="218"/>
                  <a:pt x="1469" y="218"/>
                  <a:pt x="1469" y="218"/>
                </a:cubicBezTo>
                <a:cubicBezTo>
                  <a:pt x="1465" y="221"/>
                  <a:pt x="1465" y="221"/>
                  <a:pt x="1465" y="221"/>
                </a:cubicBezTo>
                <a:cubicBezTo>
                  <a:pt x="1453" y="227"/>
                  <a:pt x="1453" y="227"/>
                  <a:pt x="1453" y="227"/>
                </a:cubicBezTo>
                <a:cubicBezTo>
                  <a:pt x="1448" y="232"/>
                  <a:pt x="1448" y="232"/>
                  <a:pt x="1448" y="232"/>
                </a:cubicBezTo>
                <a:cubicBezTo>
                  <a:pt x="1448" y="236"/>
                  <a:pt x="1448" y="236"/>
                  <a:pt x="1448" y="236"/>
                </a:cubicBezTo>
                <a:cubicBezTo>
                  <a:pt x="1449" y="240"/>
                  <a:pt x="1449" y="240"/>
                  <a:pt x="1449" y="240"/>
                </a:cubicBezTo>
                <a:lnTo>
                  <a:pt x="1452" y="244"/>
                </a:lnTo>
                <a:close/>
                <a:moveTo>
                  <a:pt x="1913" y="383"/>
                </a:moveTo>
                <a:cubicBezTo>
                  <a:pt x="1911" y="381"/>
                  <a:pt x="1911" y="381"/>
                  <a:pt x="1911" y="381"/>
                </a:cubicBezTo>
                <a:cubicBezTo>
                  <a:pt x="1911" y="378"/>
                  <a:pt x="1911" y="378"/>
                  <a:pt x="1911" y="378"/>
                </a:cubicBezTo>
                <a:cubicBezTo>
                  <a:pt x="1910" y="373"/>
                  <a:pt x="1910" y="373"/>
                  <a:pt x="1910" y="373"/>
                </a:cubicBezTo>
                <a:cubicBezTo>
                  <a:pt x="1907" y="369"/>
                  <a:pt x="1907" y="369"/>
                  <a:pt x="1907" y="369"/>
                </a:cubicBezTo>
                <a:cubicBezTo>
                  <a:pt x="1905" y="369"/>
                  <a:pt x="1905" y="369"/>
                  <a:pt x="1905" y="369"/>
                </a:cubicBezTo>
                <a:cubicBezTo>
                  <a:pt x="1903" y="367"/>
                  <a:pt x="1903" y="367"/>
                  <a:pt x="1903" y="367"/>
                </a:cubicBezTo>
                <a:cubicBezTo>
                  <a:pt x="1901" y="367"/>
                  <a:pt x="1901" y="367"/>
                  <a:pt x="1901" y="367"/>
                </a:cubicBezTo>
                <a:cubicBezTo>
                  <a:pt x="1898" y="365"/>
                  <a:pt x="1898" y="365"/>
                  <a:pt x="1898" y="365"/>
                </a:cubicBezTo>
                <a:cubicBezTo>
                  <a:pt x="1894" y="365"/>
                  <a:pt x="1894" y="365"/>
                  <a:pt x="1894" y="365"/>
                </a:cubicBezTo>
                <a:cubicBezTo>
                  <a:pt x="1891" y="364"/>
                  <a:pt x="1891" y="364"/>
                  <a:pt x="1891" y="364"/>
                </a:cubicBezTo>
                <a:cubicBezTo>
                  <a:pt x="1888" y="361"/>
                  <a:pt x="1888" y="361"/>
                  <a:pt x="1888" y="361"/>
                </a:cubicBezTo>
                <a:cubicBezTo>
                  <a:pt x="1886" y="359"/>
                  <a:pt x="1886" y="359"/>
                  <a:pt x="1886" y="359"/>
                </a:cubicBezTo>
                <a:cubicBezTo>
                  <a:pt x="1883" y="357"/>
                  <a:pt x="1883" y="357"/>
                  <a:pt x="1883" y="357"/>
                </a:cubicBezTo>
                <a:cubicBezTo>
                  <a:pt x="1882" y="354"/>
                  <a:pt x="1882" y="354"/>
                  <a:pt x="1882" y="354"/>
                </a:cubicBezTo>
                <a:cubicBezTo>
                  <a:pt x="1881" y="352"/>
                  <a:pt x="1881" y="352"/>
                  <a:pt x="1881" y="352"/>
                </a:cubicBezTo>
                <a:cubicBezTo>
                  <a:pt x="1879" y="349"/>
                  <a:pt x="1879" y="349"/>
                  <a:pt x="1879" y="349"/>
                </a:cubicBezTo>
                <a:cubicBezTo>
                  <a:pt x="1878" y="347"/>
                  <a:pt x="1878" y="347"/>
                  <a:pt x="1878" y="347"/>
                </a:cubicBezTo>
                <a:cubicBezTo>
                  <a:pt x="1877" y="346"/>
                  <a:pt x="1877" y="346"/>
                  <a:pt x="1877" y="346"/>
                </a:cubicBezTo>
                <a:cubicBezTo>
                  <a:pt x="1875" y="344"/>
                  <a:pt x="1875" y="344"/>
                  <a:pt x="1875" y="344"/>
                </a:cubicBezTo>
                <a:cubicBezTo>
                  <a:pt x="1873" y="344"/>
                  <a:pt x="1873" y="344"/>
                  <a:pt x="1873" y="344"/>
                </a:cubicBezTo>
                <a:cubicBezTo>
                  <a:pt x="1871" y="343"/>
                  <a:pt x="1871" y="343"/>
                  <a:pt x="1871" y="343"/>
                </a:cubicBezTo>
                <a:cubicBezTo>
                  <a:pt x="1869" y="342"/>
                  <a:pt x="1869" y="342"/>
                  <a:pt x="1869" y="342"/>
                </a:cubicBezTo>
                <a:cubicBezTo>
                  <a:pt x="1868" y="343"/>
                  <a:pt x="1868" y="343"/>
                  <a:pt x="1868" y="343"/>
                </a:cubicBezTo>
                <a:cubicBezTo>
                  <a:pt x="1866" y="345"/>
                  <a:pt x="1866" y="345"/>
                  <a:pt x="1866" y="345"/>
                </a:cubicBezTo>
                <a:cubicBezTo>
                  <a:pt x="1866" y="348"/>
                  <a:pt x="1866" y="348"/>
                  <a:pt x="1866" y="348"/>
                </a:cubicBezTo>
                <a:cubicBezTo>
                  <a:pt x="1868" y="350"/>
                  <a:pt x="1868" y="350"/>
                  <a:pt x="1868" y="350"/>
                </a:cubicBezTo>
                <a:cubicBezTo>
                  <a:pt x="1871" y="353"/>
                  <a:pt x="1871" y="353"/>
                  <a:pt x="1871" y="353"/>
                </a:cubicBezTo>
                <a:cubicBezTo>
                  <a:pt x="1874" y="356"/>
                  <a:pt x="1874" y="356"/>
                  <a:pt x="1874" y="356"/>
                </a:cubicBezTo>
                <a:cubicBezTo>
                  <a:pt x="1876" y="359"/>
                  <a:pt x="1876" y="359"/>
                  <a:pt x="1876" y="359"/>
                </a:cubicBezTo>
                <a:cubicBezTo>
                  <a:pt x="1878" y="361"/>
                  <a:pt x="1878" y="361"/>
                  <a:pt x="1878" y="361"/>
                </a:cubicBezTo>
                <a:cubicBezTo>
                  <a:pt x="1880" y="363"/>
                  <a:pt x="1880" y="363"/>
                  <a:pt x="1880" y="363"/>
                </a:cubicBezTo>
                <a:cubicBezTo>
                  <a:pt x="1882" y="364"/>
                  <a:pt x="1882" y="364"/>
                  <a:pt x="1882" y="364"/>
                </a:cubicBezTo>
                <a:cubicBezTo>
                  <a:pt x="1884" y="366"/>
                  <a:pt x="1884" y="366"/>
                  <a:pt x="1884" y="366"/>
                </a:cubicBezTo>
                <a:cubicBezTo>
                  <a:pt x="1887" y="369"/>
                  <a:pt x="1887" y="369"/>
                  <a:pt x="1887" y="369"/>
                </a:cubicBezTo>
                <a:cubicBezTo>
                  <a:pt x="1890" y="371"/>
                  <a:pt x="1890" y="371"/>
                  <a:pt x="1890" y="371"/>
                </a:cubicBezTo>
                <a:cubicBezTo>
                  <a:pt x="1892" y="373"/>
                  <a:pt x="1892" y="373"/>
                  <a:pt x="1892" y="373"/>
                </a:cubicBezTo>
                <a:cubicBezTo>
                  <a:pt x="1895" y="375"/>
                  <a:pt x="1895" y="375"/>
                  <a:pt x="1895" y="375"/>
                </a:cubicBezTo>
                <a:cubicBezTo>
                  <a:pt x="1898" y="376"/>
                  <a:pt x="1898" y="376"/>
                  <a:pt x="1898" y="376"/>
                </a:cubicBezTo>
                <a:cubicBezTo>
                  <a:pt x="1901" y="378"/>
                  <a:pt x="1901" y="378"/>
                  <a:pt x="1901" y="378"/>
                </a:cubicBezTo>
                <a:cubicBezTo>
                  <a:pt x="1904" y="382"/>
                  <a:pt x="1904" y="382"/>
                  <a:pt x="1904" y="382"/>
                </a:cubicBezTo>
                <a:cubicBezTo>
                  <a:pt x="1909" y="386"/>
                  <a:pt x="1909" y="386"/>
                  <a:pt x="1909" y="386"/>
                </a:cubicBezTo>
                <a:cubicBezTo>
                  <a:pt x="1911" y="389"/>
                  <a:pt x="1911" y="389"/>
                  <a:pt x="1911" y="389"/>
                </a:cubicBezTo>
                <a:cubicBezTo>
                  <a:pt x="1915" y="389"/>
                  <a:pt x="1915" y="389"/>
                  <a:pt x="1915" y="389"/>
                </a:cubicBezTo>
                <a:cubicBezTo>
                  <a:pt x="1915" y="388"/>
                  <a:pt x="1915" y="388"/>
                  <a:pt x="1915" y="388"/>
                </a:cubicBezTo>
                <a:cubicBezTo>
                  <a:pt x="1914" y="385"/>
                  <a:pt x="1914" y="385"/>
                  <a:pt x="1914" y="385"/>
                </a:cubicBezTo>
                <a:lnTo>
                  <a:pt x="1913" y="383"/>
                </a:lnTo>
                <a:close/>
                <a:moveTo>
                  <a:pt x="1705" y="302"/>
                </a:moveTo>
                <a:cubicBezTo>
                  <a:pt x="1708" y="304"/>
                  <a:pt x="1708" y="304"/>
                  <a:pt x="1708" y="304"/>
                </a:cubicBezTo>
                <a:cubicBezTo>
                  <a:pt x="1710" y="306"/>
                  <a:pt x="1710" y="306"/>
                  <a:pt x="1710" y="306"/>
                </a:cubicBezTo>
                <a:cubicBezTo>
                  <a:pt x="1712" y="307"/>
                  <a:pt x="1712" y="307"/>
                  <a:pt x="1712" y="307"/>
                </a:cubicBezTo>
                <a:cubicBezTo>
                  <a:pt x="1713" y="310"/>
                  <a:pt x="1713" y="310"/>
                  <a:pt x="1713" y="310"/>
                </a:cubicBezTo>
                <a:cubicBezTo>
                  <a:pt x="1715" y="312"/>
                  <a:pt x="1715" y="312"/>
                  <a:pt x="1715" y="312"/>
                </a:cubicBezTo>
                <a:cubicBezTo>
                  <a:pt x="1719" y="312"/>
                  <a:pt x="1719" y="312"/>
                  <a:pt x="1719" y="312"/>
                </a:cubicBezTo>
                <a:cubicBezTo>
                  <a:pt x="1721" y="314"/>
                  <a:pt x="1721" y="314"/>
                  <a:pt x="1721" y="314"/>
                </a:cubicBezTo>
                <a:cubicBezTo>
                  <a:pt x="1724" y="316"/>
                  <a:pt x="1724" y="316"/>
                  <a:pt x="1724" y="316"/>
                </a:cubicBezTo>
                <a:cubicBezTo>
                  <a:pt x="1726" y="317"/>
                  <a:pt x="1726" y="317"/>
                  <a:pt x="1726" y="317"/>
                </a:cubicBezTo>
                <a:cubicBezTo>
                  <a:pt x="1727" y="319"/>
                  <a:pt x="1727" y="319"/>
                  <a:pt x="1727" y="319"/>
                </a:cubicBezTo>
                <a:cubicBezTo>
                  <a:pt x="1729" y="322"/>
                  <a:pt x="1729" y="322"/>
                  <a:pt x="1729" y="322"/>
                </a:cubicBezTo>
                <a:cubicBezTo>
                  <a:pt x="1730" y="325"/>
                  <a:pt x="1730" y="325"/>
                  <a:pt x="1730" y="325"/>
                </a:cubicBezTo>
                <a:cubicBezTo>
                  <a:pt x="1732" y="330"/>
                  <a:pt x="1732" y="330"/>
                  <a:pt x="1732" y="330"/>
                </a:cubicBezTo>
                <a:cubicBezTo>
                  <a:pt x="1735" y="334"/>
                  <a:pt x="1735" y="334"/>
                  <a:pt x="1735" y="334"/>
                </a:cubicBezTo>
                <a:cubicBezTo>
                  <a:pt x="1739" y="337"/>
                  <a:pt x="1739" y="337"/>
                  <a:pt x="1739" y="337"/>
                </a:cubicBezTo>
                <a:cubicBezTo>
                  <a:pt x="1743" y="340"/>
                  <a:pt x="1743" y="340"/>
                  <a:pt x="1743" y="340"/>
                </a:cubicBezTo>
                <a:cubicBezTo>
                  <a:pt x="1747" y="342"/>
                  <a:pt x="1747" y="342"/>
                  <a:pt x="1747" y="342"/>
                </a:cubicBezTo>
                <a:cubicBezTo>
                  <a:pt x="1752" y="345"/>
                  <a:pt x="1752" y="345"/>
                  <a:pt x="1752" y="345"/>
                </a:cubicBezTo>
                <a:cubicBezTo>
                  <a:pt x="1753" y="347"/>
                  <a:pt x="1753" y="347"/>
                  <a:pt x="1753" y="347"/>
                </a:cubicBezTo>
                <a:cubicBezTo>
                  <a:pt x="1753" y="350"/>
                  <a:pt x="1753" y="350"/>
                  <a:pt x="1753" y="350"/>
                </a:cubicBezTo>
                <a:cubicBezTo>
                  <a:pt x="1751" y="353"/>
                  <a:pt x="1751" y="353"/>
                  <a:pt x="1751" y="353"/>
                </a:cubicBezTo>
                <a:cubicBezTo>
                  <a:pt x="1749" y="355"/>
                  <a:pt x="1749" y="355"/>
                  <a:pt x="1749" y="355"/>
                </a:cubicBezTo>
                <a:cubicBezTo>
                  <a:pt x="1749" y="359"/>
                  <a:pt x="1749" y="359"/>
                  <a:pt x="1749" y="359"/>
                </a:cubicBezTo>
                <a:cubicBezTo>
                  <a:pt x="1751" y="360"/>
                  <a:pt x="1751" y="360"/>
                  <a:pt x="1751" y="360"/>
                </a:cubicBezTo>
                <a:cubicBezTo>
                  <a:pt x="1753" y="360"/>
                  <a:pt x="1753" y="360"/>
                  <a:pt x="1753" y="360"/>
                </a:cubicBezTo>
                <a:cubicBezTo>
                  <a:pt x="1754" y="358"/>
                  <a:pt x="1754" y="358"/>
                  <a:pt x="1754" y="358"/>
                </a:cubicBezTo>
                <a:cubicBezTo>
                  <a:pt x="1756" y="355"/>
                  <a:pt x="1756" y="355"/>
                  <a:pt x="1756" y="355"/>
                </a:cubicBezTo>
                <a:cubicBezTo>
                  <a:pt x="1758" y="353"/>
                  <a:pt x="1758" y="353"/>
                  <a:pt x="1758" y="353"/>
                </a:cubicBezTo>
                <a:cubicBezTo>
                  <a:pt x="1759" y="353"/>
                  <a:pt x="1759" y="353"/>
                  <a:pt x="1759" y="353"/>
                </a:cubicBezTo>
                <a:cubicBezTo>
                  <a:pt x="1763" y="355"/>
                  <a:pt x="1763" y="355"/>
                  <a:pt x="1763" y="355"/>
                </a:cubicBezTo>
                <a:cubicBezTo>
                  <a:pt x="1765" y="357"/>
                  <a:pt x="1765" y="357"/>
                  <a:pt x="1765" y="357"/>
                </a:cubicBezTo>
                <a:cubicBezTo>
                  <a:pt x="1768" y="359"/>
                  <a:pt x="1768" y="359"/>
                  <a:pt x="1768" y="359"/>
                </a:cubicBezTo>
                <a:cubicBezTo>
                  <a:pt x="1773" y="363"/>
                  <a:pt x="1773" y="363"/>
                  <a:pt x="1773" y="363"/>
                </a:cubicBezTo>
                <a:cubicBezTo>
                  <a:pt x="1778" y="369"/>
                  <a:pt x="1778" y="369"/>
                  <a:pt x="1778" y="369"/>
                </a:cubicBezTo>
                <a:cubicBezTo>
                  <a:pt x="1782" y="372"/>
                  <a:pt x="1782" y="372"/>
                  <a:pt x="1782" y="372"/>
                </a:cubicBezTo>
                <a:cubicBezTo>
                  <a:pt x="1784" y="372"/>
                  <a:pt x="1784" y="372"/>
                  <a:pt x="1784" y="372"/>
                </a:cubicBezTo>
                <a:cubicBezTo>
                  <a:pt x="1786" y="371"/>
                  <a:pt x="1786" y="371"/>
                  <a:pt x="1786" y="371"/>
                </a:cubicBezTo>
                <a:cubicBezTo>
                  <a:pt x="1787" y="369"/>
                  <a:pt x="1787" y="369"/>
                  <a:pt x="1787" y="369"/>
                </a:cubicBezTo>
                <a:cubicBezTo>
                  <a:pt x="1785" y="365"/>
                  <a:pt x="1785" y="365"/>
                  <a:pt x="1785" y="365"/>
                </a:cubicBezTo>
                <a:cubicBezTo>
                  <a:pt x="1782" y="360"/>
                  <a:pt x="1782" y="360"/>
                  <a:pt x="1782" y="360"/>
                </a:cubicBezTo>
                <a:cubicBezTo>
                  <a:pt x="1778" y="355"/>
                  <a:pt x="1778" y="355"/>
                  <a:pt x="1778" y="355"/>
                </a:cubicBezTo>
                <a:cubicBezTo>
                  <a:pt x="1775" y="353"/>
                  <a:pt x="1775" y="353"/>
                  <a:pt x="1775" y="353"/>
                </a:cubicBezTo>
                <a:cubicBezTo>
                  <a:pt x="1771" y="350"/>
                  <a:pt x="1771" y="350"/>
                  <a:pt x="1771" y="350"/>
                </a:cubicBezTo>
                <a:cubicBezTo>
                  <a:pt x="1768" y="346"/>
                  <a:pt x="1768" y="346"/>
                  <a:pt x="1768" y="346"/>
                </a:cubicBezTo>
                <a:cubicBezTo>
                  <a:pt x="1766" y="344"/>
                  <a:pt x="1766" y="344"/>
                  <a:pt x="1766" y="344"/>
                </a:cubicBezTo>
                <a:cubicBezTo>
                  <a:pt x="1763" y="341"/>
                  <a:pt x="1763" y="341"/>
                  <a:pt x="1763" y="341"/>
                </a:cubicBezTo>
                <a:cubicBezTo>
                  <a:pt x="1760" y="340"/>
                  <a:pt x="1760" y="340"/>
                  <a:pt x="1760" y="340"/>
                </a:cubicBezTo>
                <a:cubicBezTo>
                  <a:pt x="1758" y="337"/>
                  <a:pt x="1758" y="337"/>
                  <a:pt x="1758" y="337"/>
                </a:cubicBezTo>
                <a:cubicBezTo>
                  <a:pt x="1756" y="334"/>
                  <a:pt x="1756" y="334"/>
                  <a:pt x="1756" y="334"/>
                </a:cubicBezTo>
                <a:cubicBezTo>
                  <a:pt x="1753" y="332"/>
                  <a:pt x="1753" y="332"/>
                  <a:pt x="1753" y="332"/>
                </a:cubicBezTo>
                <a:cubicBezTo>
                  <a:pt x="1750" y="329"/>
                  <a:pt x="1750" y="329"/>
                  <a:pt x="1750" y="329"/>
                </a:cubicBezTo>
                <a:cubicBezTo>
                  <a:pt x="1747" y="325"/>
                  <a:pt x="1747" y="325"/>
                  <a:pt x="1747" y="325"/>
                </a:cubicBezTo>
                <a:cubicBezTo>
                  <a:pt x="1743" y="320"/>
                  <a:pt x="1743" y="320"/>
                  <a:pt x="1743" y="320"/>
                </a:cubicBezTo>
                <a:cubicBezTo>
                  <a:pt x="1739" y="316"/>
                  <a:pt x="1739" y="316"/>
                  <a:pt x="1739" y="316"/>
                </a:cubicBezTo>
                <a:cubicBezTo>
                  <a:pt x="1733" y="313"/>
                  <a:pt x="1733" y="313"/>
                  <a:pt x="1733" y="313"/>
                </a:cubicBezTo>
                <a:cubicBezTo>
                  <a:pt x="1726" y="311"/>
                  <a:pt x="1726" y="311"/>
                  <a:pt x="1726" y="311"/>
                </a:cubicBezTo>
                <a:cubicBezTo>
                  <a:pt x="1722" y="309"/>
                  <a:pt x="1722" y="309"/>
                  <a:pt x="1722" y="309"/>
                </a:cubicBezTo>
                <a:cubicBezTo>
                  <a:pt x="1720" y="306"/>
                  <a:pt x="1720" y="306"/>
                  <a:pt x="1720" y="306"/>
                </a:cubicBezTo>
                <a:cubicBezTo>
                  <a:pt x="1717" y="300"/>
                  <a:pt x="1717" y="300"/>
                  <a:pt x="1717" y="300"/>
                </a:cubicBezTo>
                <a:cubicBezTo>
                  <a:pt x="1715" y="298"/>
                  <a:pt x="1715" y="298"/>
                  <a:pt x="1715" y="298"/>
                </a:cubicBezTo>
                <a:cubicBezTo>
                  <a:pt x="1713" y="295"/>
                  <a:pt x="1713" y="295"/>
                  <a:pt x="1713" y="295"/>
                </a:cubicBezTo>
                <a:cubicBezTo>
                  <a:pt x="1707" y="293"/>
                  <a:pt x="1707" y="293"/>
                  <a:pt x="1707" y="293"/>
                </a:cubicBezTo>
                <a:cubicBezTo>
                  <a:pt x="1703" y="293"/>
                  <a:pt x="1703" y="293"/>
                  <a:pt x="1703" y="293"/>
                </a:cubicBezTo>
                <a:cubicBezTo>
                  <a:pt x="1703" y="300"/>
                  <a:pt x="1703" y="300"/>
                  <a:pt x="1703" y="300"/>
                </a:cubicBezTo>
                <a:lnTo>
                  <a:pt x="1705" y="302"/>
                </a:lnTo>
                <a:close/>
                <a:moveTo>
                  <a:pt x="2097" y="362"/>
                </a:moveTo>
                <a:cubicBezTo>
                  <a:pt x="2097" y="364"/>
                  <a:pt x="2097" y="364"/>
                  <a:pt x="2097" y="364"/>
                </a:cubicBezTo>
                <a:cubicBezTo>
                  <a:pt x="2099" y="365"/>
                  <a:pt x="2099" y="365"/>
                  <a:pt x="2099" y="365"/>
                </a:cubicBezTo>
                <a:cubicBezTo>
                  <a:pt x="2103" y="364"/>
                  <a:pt x="2103" y="364"/>
                  <a:pt x="2103" y="364"/>
                </a:cubicBezTo>
                <a:cubicBezTo>
                  <a:pt x="2105" y="362"/>
                  <a:pt x="2105" y="362"/>
                  <a:pt x="2105" y="362"/>
                </a:cubicBezTo>
                <a:cubicBezTo>
                  <a:pt x="2107" y="361"/>
                  <a:pt x="2107" y="361"/>
                  <a:pt x="2107" y="361"/>
                </a:cubicBezTo>
                <a:cubicBezTo>
                  <a:pt x="2106" y="359"/>
                  <a:pt x="2106" y="359"/>
                  <a:pt x="2106" y="359"/>
                </a:cubicBezTo>
                <a:cubicBezTo>
                  <a:pt x="2104" y="358"/>
                  <a:pt x="2104" y="358"/>
                  <a:pt x="2104" y="358"/>
                </a:cubicBezTo>
                <a:cubicBezTo>
                  <a:pt x="2102" y="358"/>
                  <a:pt x="2102" y="358"/>
                  <a:pt x="2102" y="358"/>
                </a:cubicBezTo>
                <a:cubicBezTo>
                  <a:pt x="2100" y="357"/>
                  <a:pt x="2100" y="357"/>
                  <a:pt x="2100" y="357"/>
                </a:cubicBezTo>
                <a:cubicBezTo>
                  <a:pt x="2099" y="357"/>
                  <a:pt x="2099" y="357"/>
                  <a:pt x="2099" y="357"/>
                </a:cubicBezTo>
                <a:cubicBezTo>
                  <a:pt x="2099" y="357"/>
                  <a:pt x="2099" y="357"/>
                  <a:pt x="2099" y="357"/>
                </a:cubicBezTo>
                <a:cubicBezTo>
                  <a:pt x="2098" y="358"/>
                  <a:pt x="2098" y="358"/>
                  <a:pt x="2098" y="358"/>
                </a:cubicBezTo>
                <a:cubicBezTo>
                  <a:pt x="2099" y="359"/>
                  <a:pt x="2099" y="359"/>
                  <a:pt x="2099" y="359"/>
                </a:cubicBezTo>
                <a:cubicBezTo>
                  <a:pt x="2098" y="361"/>
                  <a:pt x="2098" y="361"/>
                  <a:pt x="2098" y="361"/>
                </a:cubicBezTo>
                <a:lnTo>
                  <a:pt x="2097" y="362"/>
                </a:lnTo>
                <a:close/>
                <a:moveTo>
                  <a:pt x="1767" y="267"/>
                </a:moveTo>
                <a:cubicBezTo>
                  <a:pt x="1769" y="271"/>
                  <a:pt x="1769" y="271"/>
                  <a:pt x="1769" y="271"/>
                </a:cubicBezTo>
                <a:cubicBezTo>
                  <a:pt x="1769" y="275"/>
                  <a:pt x="1769" y="275"/>
                  <a:pt x="1769" y="275"/>
                </a:cubicBezTo>
                <a:cubicBezTo>
                  <a:pt x="1771" y="276"/>
                  <a:pt x="1771" y="276"/>
                  <a:pt x="1771" y="276"/>
                </a:cubicBezTo>
                <a:cubicBezTo>
                  <a:pt x="1775" y="278"/>
                  <a:pt x="1775" y="278"/>
                  <a:pt x="1775" y="278"/>
                </a:cubicBezTo>
                <a:cubicBezTo>
                  <a:pt x="1779" y="285"/>
                  <a:pt x="1779" y="285"/>
                  <a:pt x="1779" y="285"/>
                </a:cubicBezTo>
                <a:cubicBezTo>
                  <a:pt x="1781" y="288"/>
                  <a:pt x="1781" y="288"/>
                  <a:pt x="1781" y="288"/>
                </a:cubicBezTo>
                <a:cubicBezTo>
                  <a:pt x="1784" y="289"/>
                  <a:pt x="1784" y="289"/>
                  <a:pt x="1784" y="289"/>
                </a:cubicBezTo>
                <a:cubicBezTo>
                  <a:pt x="1788" y="288"/>
                  <a:pt x="1788" y="288"/>
                  <a:pt x="1788" y="288"/>
                </a:cubicBezTo>
                <a:cubicBezTo>
                  <a:pt x="1794" y="287"/>
                  <a:pt x="1794" y="287"/>
                  <a:pt x="1794" y="287"/>
                </a:cubicBezTo>
                <a:cubicBezTo>
                  <a:pt x="1800" y="288"/>
                  <a:pt x="1800" y="288"/>
                  <a:pt x="1800" y="288"/>
                </a:cubicBezTo>
                <a:cubicBezTo>
                  <a:pt x="1801" y="291"/>
                  <a:pt x="1801" y="291"/>
                  <a:pt x="1801" y="291"/>
                </a:cubicBezTo>
                <a:cubicBezTo>
                  <a:pt x="1802" y="297"/>
                  <a:pt x="1802" y="297"/>
                  <a:pt x="1802" y="297"/>
                </a:cubicBezTo>
                <a:cubicBezTo>
                  <a:pt x="1804" y="299"/>
                  <a:pt x="1804" y="299"/>
                  <a:pt x="1804" y="299"/>
                </a:cubicBezTo>
                <a:cubicBezTo>
                  <a:pt x="1807" y="300"/>
                  <a:pt x="1807" y="300"/>
                  <a:pt x="1807" y="300"/>
                </a:cubicBezTo>
                <a:cubicBezTo>
                  <a:pt x="1810" y="300"/>
                  <a:pt x="1810" y="300"/>
                  <a:pt x="1810" y="300"/>
                </a:cubicBezTo>
                <a:cubicBezTo>
                  <a:pt x="1815" y="301"/>
                  <a:pt x="1815" y="301"/>
                  <a:pt x="1815" y="301"/>
                </a:cubicBezTo>
                <a:cubicBezTo>
                  <a:pt x="1817" y="303"/>
                  <a:pt x="1817" y="303"/>
                  <a:pt x="1817" y="303"/>
                </a:cubicBezTo>
                <a:cubicBezTo>
                  <a:pt x="1820" y="303"/>
                  <a:pt x="1820" y="303"/>
                  <a:pt x="1820" y="303"/>
                </a:cubicBezTo>
                <a:cubicBezTo>
                  <a:pt x="1822" y="301"/>
                  <a:pt x="1822" y="301"/>
                  <a:pt x="1822" y="301"/>
                </a:cubicBezTo>
                <a:cubicBezTo>
                  <a:pt x="1827" y="304"/>
                  <a:pt x="1827" y="304"/>
                  <a:pt x="1827" y="304"/>
                </a:cubicBezTo>
                <a:cubicBezTo>
                  <a:pt x="1831" y="305"/>
                  <a:pt x="1831" y="305"/>
                  <a:pt x="1831" y="305"/>
                </a:cubicBezTo>
                <a:cubicBezTo>
                  <a:pt x="1832" y="306"/>
                  <a:pt x="1832" y="306"/>
                  <a:pt x="1832" y="306"/>
                </a:cubicBezTo>
                <a:cubicBezTo>
                  <a:pt x="1837" y="308"/>
                  <a:pt x="1837" y="308"/>
                  <a:pt x="1837" y="308"/>
                </a:cubicBezTo>
                <a:cubicBezTo>
                  <a:pt x="1838" y="309"/>
                  <a:pt x="1838" y="309"/>
                  <a:pt x="1838" y="309"/>
                </a:cubicBezTo>
                <a:cubicBezTo>
                  <a:pt x="1839" y="310"/>
                  <a:pt x="1839" y="310"/>
                  <a:pt x="1839" y="310"/>
                </a:cubicBezTo>
                <a:cubicBezTo>
                  <a:pt x="1842" y="315"/>
                  <a:pt x="1842" y="315"/>
                  <a:pt x="1842" y="315"/>
                </a:cubicBezTo>
                <a:cubicBezTo>
                  <a:pt x="1847" y="318"/>
                  <a:pt x="1847" y="318"/>
                  <a:pt x="1847" y="318"/>
                </a:cubicBezTo>
                <a:cubicBezTo>
                  <a:pt x="1853" y="320"/>
                  <a:pt x="1853" y="320"/>
                  <a:pt x="1853" y="320"/>
                </a:cubicBezTo>
                <a:cubicBezTo>
                  <a:pt x="1860" y="322"/>
                  <a:pt x="1860" y="322"/>
                  <a:pt x="1860" y="322"/>
                </a:cubicBezTo>
                <a:cubicBezTo>
                  <a:pt x="1863" y="324"/>
                  <a:pt x="1863" y="324"/>
                  <a:pt x="1863" y="324"/>
                </a:cubicBezTo>
                <a:cubicBezTo>
                  <a:pt x="1867" y="325"/>
                  <a:pt x="1867" y="325"/>
                  <a:pt x="1867" y="325"/>
                </a:cubicBezTo>
                <a:cubicBezTo>
                  <a:pt x="1869" y="324"/>
                  <a:pt x="1869" y="324"/>
                  <a:pt x="1869" y="324"/>
                </a:cubicBezTo>
                <a:cubicBezTo>
                  <a:pt x="1872" y="325"/>
                  <a:pt x="1872" y="325"/>
                  <a:pt x="1872" y="325"/>
                </a:cubicBezTo>
                <a:cubicBezTo>
                  <a:pt x="1876" y="326"/>
                  <a:pt x="1876" y="326"/>
                  <a:pt x="1876" y="326"/>
                </a:cubicBezTo>
                <a:cubicBezTo>
                  <a:pt x="1877" y="327"/>
                  <a:pt x="1877" y="327"/>
                  <a:pt x="1877" y="327"/>
                </a:cubicBezTo>
                <a:cubicBezTo>
                  <a:pt x="1881" y="330"/>
                  <a:pt x="1881" y="330"/>
                  <a:pt x="1881" y="330"/>
                </a:cubicBezTo>
                <a:cubicBezTo>
                  <a:pt x="1884" y="331"/>
                  <a:pt x="1884" y="331"/>
                  <a:pt x="1884" y="331"/>
                </a:cubicBezTo>
                <a:cubicBezTo>
                  <a:pt x="1885" y="334"/>
                  <a:pt x="1885" y="334"/>
                  <a:pt x="1885" y="334"/>
                </a:cubicBezTo>
                <a:cubicBezTo>
                  <a:pt x="1886" y="336"/>
                  <a:pt x="1886" y="336"/>
                  <a:pt x="1886" y="336"/>
                </a:cubicBezTo>
                <a:cubicBezTo>
                  <a:pt x="1888" y="340"/>
                  <a:pt x="1888" y="340"/>
                  <a:pt x="1888" y="340"/>
                </a:cubicBezTo>
                <a:cubicBezTo>
                  <a:pt x="1891" y="346"/>
                  <a:pt x="1891" y="346"/>
                  <a:pt x="1891" y="346"/>
                </a:cubicBezTo>
                <a:cubicBezTo>
                  <a:pt x="1895" y="352"/>
                  <a:pt x="1895" y="352"/>
                  <a:pt x="1895" y="352"/>
                </a:cubicBezTo>
                <a:cubicBezTo>
                  <a:pt x="1902" y="353"/>
                  <a:pt x="1902" y="353"/>
                  <a:pt x="1902" y="353"/>
                </a:cubicBezTo>
                <a:cubicBezTo>
                  <a:pt x="1905" y="350"/>
                  <a:pt x="1905" y="350"/>
                  <a:pt x="1905" y="350"/>
                </a:cubicBezTo>
                <a:cubicBezTo>
                  <a:pt x="1906" y="345"/>
                  <a:pt x="1906" y="345"/>
                  <a:pt x="1906" y="345"/>
                </a:cubicBezTo>
                <a:cubicBezTo>
                  <a:pt x="1904" y="341"/>
                  <a:pt x="1904" y="341"/>
                  <a:pt x="1904" y="341"/>
                </a:cubicBezTo>
                <a:cubicBezTo>
                  <a:pt x="1904" y="338"/>
                  <a:pt x="1904" y="338"/>
                  <a:pt x="1904" y="338"/>
                </a:cubicBezTo>
                <a:cubicBezTo>
                  <a:pt x="1905" y="335"/>
                  <a:pt x="1905" y="335"/>
                  <a:pt x="1905" y="335"/>
                </a:cubicBezTo>
                <a:cubicBezTo>
                  <a:pt x="1908" y="333"/>
                  <a:pt x="1908" y="333"/>
                  <a:pt x="1908" y="333"/>
                </a:cubicBezTo>
                <a:cubicBezTo>
                  <a:pt x="1912" y="333"/>
                  <a:pt x="1912" y="333"/>
                  <a:pt x="1912" y="333"/>
                </a:cubicBezTo>
                <a:cubicBezTo>
                  <a:pt x="1917" y="335"/>
                  <a:pt x="1917" y="335"/>
                  <a:pt x="1917" y="335"/>
                </a:cubicBezTo>
                <a:cubicBezTo>
                  <a:pt x="1918" y="338"/>
                  <a:pt x="1918" y="338"/>
                  <a:pt x="1918" y="338"/>
                </a:cubicBezTo>
                <a:cubicBezTo>
                  <a:pt x="1917" y="339"/>
                  <a:pt x="1917" y="339"/>
                  <a:pt x="1917" y="339"/>
                </a:cubicBezTo>
                <a:cubicBezTo>
                  <a:pt x="1914" y="338"/>
                  <a:pt x="1914" y="338"/>
                  <a:pt x="1914" y="338"/>
                </a:cubicBezTo>
                <a:cubicBezTo>
                  <a:pt x="1911" y="337"/>
                  <a:pt x="1911" y="337"/>
                  <a:pt x="1911" y="337"/>
                </a:cubicBezTo>
                <a:cubicBezTo>
                  <a:pt x="1908" y="338"/>
                  <a:pt x="1908" y="338"/>
                  <a:pt x="1908" y="338"/>
                </a:cubicBezTo>
                <a:cubicBezTo>
                  <a:pt x="1907" y="340"/>
                  <a:pt x="1907" y="340"/>
                  <a:pt x="1907" y="340"/>
                </a:cubicBezTo>
                <a:cubicBezTo>
                  <a:pt x="1909" y="343"/>
                  <a:pt x="1909" y="343"/>
                  <a:pt x="1909" y="343"/>
                </a:cubicBezTo>
                <a:cubicBezTo>
                  <a:pt x="1909" y="346"/>
                  <a:pt x="1909" y="346"/>
                  <a:pt x="1909" y="346"/>
                </a:cubicBezTo>
                <a:cubicBezTo>
                  <a:pt x="1910" y="352"/>
                  <a:pt x="1910" y="352"/>
                  <a:pt x="1910" y="352"/>
                </a:cubicBezTo>
                <a:cubicBezTo>
                  <a:pt x="1915" y="356"/>
                  <a:pt x="1915" y="356"/>
                  <a:pt x="1915" y="356"/>
                </a:cubicBezTo>
                <a:cubicBezTo>
                  <a:pt x="1919" y="361"/>
                  <a:pt x="1919" y="361"/>
                  <a:pt x="1919" y="361"/>
                </a:cubicBezTo>
                <a:cubicBezTo>
                  <a:pt x="1919" y="362"/>
                  <a:pt x="1919" y="362"/>
                  <a:pt x="1919" y="362"/>
                </a:cubicBezTo>
                <a:cubicBezTo>
                  <a:pt x="1921" y="365"/>
                  <a:pt x="1921" y="365"/>
                  <a:pt x="1921" y="365"/>
                </a:cubicBezTo>
                <a:cubicBezTo>
                  <a:pt x="1924" y="370"/>
                  <a:pt x="1924" y="370"/>
                  <a:pt x="1924" y="370"/>
                </a:cubicBezTo>
                <a:cubicBezTo>
                  <a:pt x="1927" y="375"/>
                  <a:pt x="1927" y="375"/>
                  <a:pt x="1927" y="375"/>
                </a:cubicBezTo>
                <a:cubicBezTo>
                  <a:pt x="1928" y="374"/>
                  <a:pt x="1928" y="374"/>
                  <a:pt x="1928" y="374"/>
                </a:cubicBezTo>
                <a:cubicBezTo>
                  <a:pt x="1928" y="371"/>
                  <a:pt x="1928" y="371"/>
                  <a:pt x="1928" y="371"/>
                </a:cubicBezTo>
                <a:cubicBezTo>
                  <a:pt x="1929" y="369"/>
                  <a:pt x="1929" y="369"/>
                  <a:pt x="1929" y="369"/>
                </a:cubicBezTo>
                <a:cubicBezTo>
                  <a:pt x="1930" y="370"/>
                  <a:pt x="1930" y="370"/>
                  <a:pt x="1930" y="370"/>
                </a:cubicBezTo>
                <a:cubicBezTo>
                  <a:pt x="1930" y="374"/>
                  <a:pt x="1930" y="374"/>
                  <a:pt x="1930" y="374"/>
                </a:cubicBezTo>
                <a:cubicBezTo>
                  <a:pt x="1931" y="377"/>
                  <a:pt x="1931" y="377"/>
                  <a:pt x="1931" y="377"/>
                </a:cubicBezTo>
                <a:cubicBezTo>
                  <a:pt x="1932" y="377"/>
                  <a:pt x="1932" y="377"/>
                  <a:pt x="1932" y="377"/>
                </a:cubicBezTo>
                <a:cubicBezTo>
                  <a:pt x="1935" y="374"/>
                  <a:pt x="1935" y="374"/>
                  <a:pt x="1935" y="374"/>
                </a:cubicBezTo>
                <a:cubicBezTo>
                  <a:pt x="1938" y="371"/>
                  <a:pt x="1938" y="371"/>
                  <a:pt x="1938" y="371"/>
                </a:cubicBezTo>
                <a:cubicBezTo>
                  <a:pt x="1942" y="366"/>
                  <a:pt x="1942" y="366"/>
                  <a:pt x="1942" y="366"/>
                </a:cubicBezTo>
                <a:cubicBezTo>
                  <a:pt x="1945" y="365"/>
                  <a:pt x="1945" y="365"/>
                  <a:pt x="1945" y="365"/>
                </a:cubicBezTo>
                <a:cubicBezTo>
                  <a:pt x="1949" y="362"/>
                  <a:pt x="1949" y="362"/>
                  <a:pt x="1949" y="362"/>
                </a:cubicBezTo>
                <a:cubicBezTo>
                  <a:pt x="1951" y="363"/>
                  <a:pt x="1951" y="363"/>
                  <a:pt x="1951" y="363"/>
                </a:cubicBezTo>
                <a:cubicBezTo>
                  <a:pt x="1952" y="363"/>
                  <a:pt x="1952" y="363"/>
                  <a:pt x="1952" y="363"/>
                </a:cubicBezTo>
                <a:cubicBezTo>
                  <a:pt x="1952" y="360"/>
                  <a:pt x="1952" y="360"/>
                  <a:pt x="1952" y="360"/>
                </a:cubicBezTo>
                <a:cubicBezTo>
                  <a:pt x="1952" y="355"/>
                  <a:pt x="1952" y="355"/>
                  <a:pt x="1952" y="355"/>
                </a:cubicBezTo>
                <a:cubicBezTo>
                  <a:pt x="1954" y="353"/>
                  <a:pt x="1954" y="353"/>
                  <a:pt x="1954" y="353"/>
                </a:cubicBezTo>
                <a:cubicBezTo>
                  <a:pt x="1955" y="353"/>
                  <a:pt x="1955" y="353"/>
                  <a:pt x="1955" y="353"/>
                </a:cubicBezTo>
                <a:cubicBezTo>
                  <a:pt x="1956" y="357"/>
                  <a:pt x="1956" y="357"/>
                  <a:pt x="1956" y="357"/>
                </a:cubicBezTo>
                <a:cubicBezTo>
                  <a:pt x="1956" y="361"/>
                  <a:pt x="1956" y="361"/>
                  <a:pt x="1956" y="361"/>
                </a:cubicBezTo>
                <a:cubicBezTo>
                  <a:pt x="1954" y="363"/>
                  <a:pt x="1954" y="363"/>
                  <a:pt x="1954" y="363"/>
                </a:cubicBezTo>
                <a:cubicBezTo>
                  <a:pt x="1952" y="366"/>
                  <a:pt x="1952" y="366"/>
                  <a:pt x="1952" y="366"/>
                </a:cubicBezTo>
                <a:cubicBezTo>
                  <a:pt x="1951" y="367"/>
                  <a:pt x="1951" y="367"/>
                  <a:pt x="1951" y="367"/>
                </a:cubicBezTo>
                <a:cubicBezTo>
                  <a:pt x="1949" y="365"/>
                  <a:pt x="1949" y="365"/>
                  <a:pt x="1949" y="365"/>
                </a:cubicBezTo>
                <a:cubicBezTo>
                  <a:pt x="1948" y="366"/>
                  <a:pt x="1948" y="366"/>
                  <a:pt x="1948" y="366"/>
                </a:cubicBezTo>
                <a:cubicBezTo>
                  <a:pt x="1945" y="368"/>
                  <a:pt x="1945" y="368"/>
                  <a:pt x="1945" y="368"/>
                </a:cubicBezTo>
                <a:cubicBezTo>
                  <a:pt x="1944" y="369"/>
                  <a:pt x="1944" y="369"/>
                  <a:pt x="1944" y="369"/>
                </a:cubicBezTo>
                <a:cubicBezTo>
                  <a:pt x="1944" y="372"/>
                  <a:pt x="1944" y="372"/>
                  <a:pt x="1944" y="372"/>
                </a:cubicBezTo>
                <a:cubicBezTo>
                  <a:pt x="1947" y="378"/>
                  <a:pt x="1947" y="378"/>
                  <a:pt x="1947" y="378"/>
                </a:cubicBezTo>
                <a:cubicBezTo>
                  <a:pt x="1946" y="380"/>
                  <a:pt x="1946" y="380"/>
                  <a:pt x="1946" y="380"/>
                </a:cubicBezTo>
                <a:cubicBezTo>
                  <a:pt x="1944" y="377"/>
                  <a:pt x="1944" y="377"/>
                  <a:pt x="1944" y="377"/>
                </a:cubicBezTo>
                <a:cubicBezTo>
                  <a:pt x="1941" y="373"/>
                  <a:pt x="1941" y="373"/>
                  <a:pt x="1941" y="373"/>
                </a:cubicBezTo>
                <a:cubicBezTo>
                  <a:pt x="1940" y="372"/>
                  <a:pt x="1940" y="372"/>
                  <a:pt x="1940" y="372"/>
                </a:cubicBezTo>
                <a:cubicBezTo>
                  <a:pt x="1936" y="377"/>
                  <a:pt x="1936" y="377"/>
                  <a:pt x="1936" y="377"/>
                </a:cubicBezTo>
                <a:cubicBezTo>
                  <a:pt x="1933" y="382"/>
                  <a:pt x="1933" y="382"/>
                  <a:pt x="1933" y="382"/>
                </a:cubicBezTo>
                <a:cubicBezTo>
                  <a:pt x="1935" y="386"/>
                  <a:pt x="1935" y="386"/>
                  <a:pt x="1935" y="386"/>
                </a:cubicBezTo>
                <a:cubicBezTo>
                  <a:pt x="1938" y="386"/>
                  <a:pt x="1938" y="386"/>
                  <a:pt x="1938" y="386"/>
                </a:cubicBezTo>
                <a:cubicBezTo>
                  <a:pt x="1939" y="386"/>
                  <a:pt x="1939" y="386"/>
                  <a:pt x="1939" y="386"/>
                </a:cubicBezTo>
                <a:cubicBezTo>
                  <a:pt x="1947" y="387"/>
                  <a:pt x="1947" y="387"/>
                  <a:pt x="1947" y="387"/>
                </a:cubicBezTo>
                <a:cubicBezTo>
                  <a:pt x="1953" y="387"/>
                  <a:pt x="1953" y="387"/>
                  <a:pt x="1953" y="387"/>
                </a:cubicBezTo>
                <a:cubicBezTo>
                  <a:pt x="1959" y="385"/>
                  <a:pt x="1959" y="385"/>
                  <a:pt x="1959" y="385"/>
                </a:cubicBezTo>
                <a:cubicBezTo>
                  <a:pt x="1965" y="382"/>
                  <a:pt x="1965" y="382"/>
                  <a:pt x="1965" y="382"/>
                </a:cubicBezTo>
                <a:cubicBezTo>
                  <a:pt x="1969" y="382"/>
                  <a:pt x="1969" y="382"/>
                  <a:pt x="1969" y="382"/>
                </a:cubicBezTo>
                <a:cubicBezTo>
                  <a:pt x="1974" y="380"/>
                  <a:pt x="1974" y="380"/>
                  <a:pt x="1974" y="380"/>
                </a:cubicBezTo>
                <a:cubicBezTo>
                  <a:pt x="1976" y="377"/>
                  <a:pt x="1976" y="377"/>
                  <a:pt x="1976" y="377"/>
                </a:cubicBezTo>
                <a:cubicBezTo>
                  <a:pt x="1985" y="377"/>
                  <a:pt x="1985" y="377"/>
                  <a:pt x="1985" y="377"/>
                </a:cubicBezTo>
                <a:cubicBezTo>
                  <a:pt x="1991" y="379"/>
                  <a:pt x="1991" y="379"/>
                  <a:pt x="1991" y="379"/>
                </a:cubicBezTo>
                <a:cubicBezTo>
                  <a:pt x="1995" y="375"/>
                  <a:pt x="1995" y="375"/>
                  <a:pt x="1995" y="375"/>
                </a:cubicBezTo>
                <a:cubicBezTo>
                  <a:pt x="1996" y="371"/>
                  <a:pt x="1996" y="371"/>
                  <a:pt x="1996" y="371"/>
                </a:cubicBezTo>
                <a:cubicBezTo>
                  <a:pt x="2003" y="371"/>
                  <a:pt x="2003" y="371"/>
                  <a:pt x="2003" y="371"/>
                </a:cubicBezTo>
                <a:cubicBezTo>
                  <a:pt x="2007" y="374"/>
                  <a:pt x="2007" y="374"/>
                  <a:pt x="2007" y="374"/>
                </a:cubicBezTo>
                <a:cubicBezTo>
                  <a:pt x="2013" y="372"/>
                  <a:pt x="2013" y="372"/>
                  <a:pt x="2013" y="372"/>
                </a:cubicBezTo>
                <a:cubicBezTo>
                  <a:pt x="2017" y="369"/>
                  <a:pt x="2017" y="369"/>
                  <a:pt x="2017" y="369"/>
                </a:cubicBezTo>
                <a:cubicBezTo>
                  <a:pt x="2022" y="366"/>
                  <a:pt x="2022" y="366"/>
                  <a:pt x="2022" y="366"/>
                </a:cubicBezTo>
                <a:cubicBezTo>
                  <a:pt x="2024" y="363"/>
                  <a:pt x="2024" y="363"/>
                  <a:pt x="2024" y="363"/>
                </a:cubicBezTo>
                <a:cubicBezTo>
                  <a:pt x="2024" y="359"/>
                  <a:pt x="2024" y="359"/>
                  <a:pt x="2024" y="359"/>
                </a:cubicBezTo>
                <a:cubicBezTo>
                  <a:pt x="2021" y="356"/>
                  <a:pt x="2021" y="356"/>
                  <a:pt x="2021" y="356"/>
                </a:cubicBezTo>
                <a:cubicBezTo>
                  <a:pt x="2016" y="353"/>
                  <a:pt x="2016" y="353"/>
                  <a:pt x="2016" y="353"/>
                </a:cubicBezTo>
                <a:cubicBezTo>
                  <a:pt x="2016" y="351"/>
                  <a:pt x="2016" y="351"/>
                  <a:pt x="2016" y="351"/>
                </a:cubicBezTo>
                <a:cubicBezTo>
                  <a:pt x="2018" y="350"/>
                  <a:pt x="2018" y="350"/>
                  <a:pt x="2018" y="350"/>
                </a:cubicBezTo>
                <a:cubicBezTo>
                  <a:pt x="2019" y="350"/>
                  <a:pt x="2019" y="350"/>
                  <a:pt x="2019" y="350"/>
                </a:cubicBezTo>
                <a:cubicBezTo>
                  <a:pt x="2023" y="353"/>
                  <a:pt x="2023" y="353"/>
                  <a:pt x="2023" y="353"/>
                </a:cubicBezTo>
                <a:cubicBezTo>
                  <a:pt x="2030" y="354"/>
                  <a:pt x="2030" y="354"/>
                  <a:pt x="2030" y="354"/>
                </a:cubicBezTo>
                <a:cubicBezTo>
                  <a:pt x="2032" y="352"/>
                  <a:pt x="2032" y="352"/>
                  <a:pt x="2032" y="352"/>
                </a:cubicBezTo>
                <a:cubicBezTo>
                  <a:pt x="2033" y="347"/>
                  <a:pt x="2033" y="347"/>
                  <a:pt x="2033" y="347"/>
                </a:cubicBezTo>
                <a:cubicBezTo>
                  <a:pt x="2032" y="345"/>
                  <a:pt x="2032" y="345"/>
                  <a:pt x="2032" y="345"/>
                </a:cubicBezTo>
                <a:cubicBezTo>
                  <a:pt x="2032" y="344"/>
                  <a:pt x="2032" y="344"/>
                  <a:pt x="2032" y="344"/>
                </a:cubicBezTo>
                <a:cubicBezTo>
                  <a:pt x="2035" y="342"/>
                  <a:pt x="2035" y="342"/>
                  <a:pt x="2035" y="342"/>
                </a:cubicBezTo>
                <a:cubicBezTo>
                  <a:pt x="2036" y="344"/>
                  <a:pt x="2036" y="344"/>
                  <a:pt x="2036" y="344"/>
                </a:cubicBezTo>
                <a:cubicBezTo>
                  <a:pt x="2038" y="346"/>
                  <a:pt x="2038" y="346"/>
                  <a:pt x="2038" y="346"/>
                </a:cubicBezTo>
                <a:cubicBezTo>
                  <a:pt x="2041" y="348"/>
                  <a:pt x="2041" y="348"/>
                  <a:pt x="2041" y="348"/>
                </a:cubicBezTo>
                <a:cubicBezTo>
                  <a:pt x="2045" y="345"/>
                  <a:pt x="2045" y="345"/>
                  <a:pt x="2045" y="345"/>
                </a:cubicBezTo>
                <a:cubicBezTo>
                  <a:pt x="2046" y="342"/>
                  <a:pt x="2046" y="342"/>
                  <a:pt x="2046" y="342"/>
                </a:cubicBezTo>
                <a:cubicBezTo>
                  <a:pt x="2047" y="340"/>
                  <a:pt x="2047" y="340"/>
                  <a:pt x="2047" y="340"/>
                </a:cubicBezTo>
                <a:cubicBezTo>
                  <a:pt x="2047" y="339"/>
                  <a:pt x="2047" y="339"/>
                  <a:pt x="2047" y="339"/>
                </a:cubicBezTo>
                <a:cubicBezTo>
                  <a:pt x="2048" y="336"/>
                  <a:pt x="2048" y="336"/>
                  <a:pt x="2048" y="336"/>
                </a:cubicBezTo>
                <a:cubicBezTo>
                  <a:pt x="2049" y="336"/>
                  <a:pt x="2049" y="336"/>
                  <a:pt x="2049" y="336"/>
                </a:cubicBezTo>
                <a:cubicBezTo>
                  <a:pt x="2049" y="340"/>
                  <a:pt x="2049" y="340"/>
                  <a:pt x="2049" y="340"/>
                </a:cubicBezTo>
                <a:cubicBezTo>
                  <a:pt x="2051" y="342"/>
                  <a:pt x="2051" y="342"/>
                  <a:pt x="2051" y="342"/>
                </a:cubicBezTo>
                <a:cubicBezTo>
                  <a:pt x="2054" y="342"/>
                  <a:pt x="2054" y="342"/>
                  <a:pt x="2054" y="342"/>
                </a:cubicBezTo>
                <a:cubicBezTo>
                  <a:pt x="2055" y="342"/>
                  <a:pt x="2055" y="342"/>
                  <a:pt x="2055" y="342"/>
                </a:cubicBezTo>
                <a:cubicBezTo>
                  <a:pt x="2055" y="342"/>
                  <a:pt x="2055" y="342"/>
                  <a:pt x="2055" y="342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67" y="348"/>
                  <a:pt x="2067" y="348"/>
                  <a:pt x="2067" y="348"/>
                </a:cubicBezTo>
                <a:cubicBezTo>
                  <a:pt x="2071" y="345"/>
                  <a:pt x="2071" y="345"/>
                  <a:pt x="2071" y="345"/>
                </a:cubicBezTo>
                <a:cubicBezTo>
                  <a:pt x="2075" y="345"/>
                  <a:pt x="2075" y="345"/>
                  <a:pt x="2075" y="345"/>
                </a:cubicBezTo>
                <a:cubicBezTo>
                  <a:pt x="2076" y="348"/>
                  <a:pt x="2076" y="348"/>
                  <a:pt x="2076" y="348"/>
                </a:cubicBezTo>
                <a:cubicBezTo>
                  <a:pt x="2079" y="350"/>
                  <a:pt x="2079" y="350"/>
                  <a:pt x="2079" y="350"/>
                </a:cubicBezTo>
                <a:cubicBezTo>
                  <a:pt x="2085" y="348"/>
                  <a:pt x="2085" y="348"/>
                  <a:pt x="2085" y="348"/>
                </a:cubicBezTo>
                <a:cubicBezTo>
                  <a:pt x="2089" y="345"/>
                  <a:pt x="2089" y="345"/>
                  <a:pt x="2089" y="345"/>
                </a:cubicBezTo>
                <a:cubicBezTo>
                  <a:pt x="2092" y="343"/>
                  <a:pt x="2092" y="343"/>
                  <a:pt x="2092" y="343"/>
                </a:cubicBezTo>
                <a:cubicBezTo>
                  <a:pt x="2096" y="343"/>
                  <a:pt x="2096" y="343"/>
                  <a:pt x="2096" y="343"/>
                </a:cubicBezTo>
                <a:cubicBezTo>
                  <a:pt x="2101" y="344"/>
                  <a:pt x="2101" y="344"/>
                  <a:pt x="2101" y="344"/>
                </a:cubicBezTo>
                <a:cubicBezTo>
                  <a:pt x="2104" y="343"/>
                  <a:pt x="2104" y="343"/>
                  <a:pt x="2104" y="343"/>
                </a:cubicBezTo>
                <a:cubicBezTo>
                  <a:pt x="2109" y="340"/>
                  <a:pt x="2109" y="340"/>
                  <a:pt x="2109" y="340"/>
                </a:cubicBezTo>
                <a:cubicBezTo>
                  <a:pt x="2114" y="340"/>
                  <a:pt x="2114" y="340"/>
                  <a:pt x="2114" y="340"/>
                </a:cubicBezTo>
                <a:cubicBezTo>
                  <a:pt x="2121" y="340"/>
                  <a:pt x="2121" y="340"/>
                  <a:pt x="2121" y="340"/>
                </a:cubicBezTo>
                <a:cubicBezTo>
                  <a:pt x="2122" y="336"/>
                  <a:pt x="2122" y="336"/>
                  <a:pt x="2122" y="336"/>
                </a:cubicBezTo>
                <a:cubicBezTo>
                  <a:pt x="2120" y="333"/>
                  <a:pt x="2120" y="333"/>
                  <a:pt x="2120" y="333"/>
                </a:cubicBezTo>
                <a:cubicBezTo>
                  <a:pt x="2117" y="332"/>
                  <a:pt x="2117" y="332"/>
                  <a:pt x="2117" y="332"/>
                </a:cubicBezTo>
                <a:cubicBezTo>
                  <a:pt x="2115" y="332"/>
                  <a:pt x="2115" y="332"/>
                  <a:pt x="2115" y="332"/>
                </a:cubicBezTo>
                <a:cubicBezTo>
                  <a:pt x="2113" y="330"/>
                  <a:pt x="2113" y="330"/>
                  <a:pt x="2113" y="330"/>
                </a:cubicBezTo>
                <a:cubicBezTo>
                  <a:pt x="2113" y="321"/>
                  <a:pt x="2113" y="321"/>
                  <a:pt x="2113" y="321"/>
                </a:cubicBezTo>
                <a:cubicBezTo>
                  <a:pt x="2120" y="314"/>
                  <a:pt x="2120" y="314"/>
                  <a:pt x="2120" y="314"/>
                </a:cubicBezTo>
                <a:cubicBezTo>
                  <a:pt x="2120" y="311"/>
                  <a:pt x="2120" y="311"/>
                  <a:pt x="2120" y="311"/>
                </a:cubicBezTo>
                <a:cubicBezTo>
                  <a:pt x="2117" y="308"/>
                  <a:pt x="2117" y="308"/>
                  <a:pt x="2117" y="308"/>
                </a:cubicBezTo>
                <a:cubicBezTo>
                  <a:pt x="2118" y="306"/>
                  <a:pt x="2118" y="306"/>
                  <a:pt x="2118" y="306"/>
                </a:cubicBezTo>
                <a:cubicBezTo>
                  <a:pt x="2119" y="299"/>
                  <a:pt x="2119" y="299"/>
                  <a:pt x="2119" y="299"/>
                </a:cubicBezTo>
                <a:cubicBezTo>
                  <a:pt x="2114" y="295"/>
                  <a:pt x="2114" y="295"/>
                  <a:pt x="2114" y="295"/>
                </a:cubicBezTo>
                <a:cubicBezTo>
                  <a:pt x="2109" y="293"/>
                  <a:pt x="2109" y="293"/>
                  <a:pt x="2109" y="293"/>
                </a:cubicBezTo>
                <a:cubicBezTo>
                  <a:pt x="2108" y="290"/>
                  <a:pt x="2108" y="290"/>
                  <a:pt x="2108" y="290"/>
                </a:cubicBezTo>
                <a:cubicBezTo>
                  <a:pt x="2104" y="286"/>
                  <a:pt x="2104" y="286"/>
                  <a:pt x="2104" y="286"/>
                </a:cubicBezTo>
                <a:cubicBezTo>
                  <a:pt x="2100" y="285"/>
                  <a:pt x="2100" y="285"/>
                  <a:pt x="2100" y="285"/>
                </a:cubicBezTo>
                <a:cubicBezTo>
                  <a:pt x="2094" y="286"/>
                  <a:pt x="2094" y="286"/>
                  <a:pt x="2094" y="286"/>
                </a:cubicBezTo>
                <a:cubicBezTo>
                  <a:pt x="2091" y="288"/>
                  <a:pt x="2091" y="288"/>
                  <a:pt x="2091" y="288"/>
                </a:cubicBezTo>
                <a:cubicBezTo>
                  <a:pt x="2084" y="285"/>
                  <a:pt x="2084" y="285"/>
                  <a:pt x="2084" y="285"/>
                </a:cubicBezTo>
                <a:cubicBezTo>
                  <a:pt x="2079" y="285"/>
                  <a:pt x="2079" y="285"/>
                  <a:pt x="2079" y="285"/>
                </a:cubicBezTo>
                <a:cubicBezTo>
                  <a:pt x="2076" y="287"/>
                  <a:pt x="2076" y="287"/>
                  <a:pt x="2076" y="287"/>
                </a:cubicBezTo>
                <a:cubicBezTo>
                  <a:pt x="2075" y="287"/>
                  <a:pt x="2075" y="287"/>
                  <a:pt x="2075" y="287"/>
                </a:cubicBezTo>
                <a:cubicBezTo>
                  <a:pt x="2072" y="284"/>
                  <a:pt x="2072" y="284"/>
                  <a:pt x="2072" y="284"/>
                </a:cubicBezTo>
                <a:cubicBezTo>
                  <a:pt x="2065" y="288"/>
                  <a:pt x="2065" y="288"/>
                  <a:pt x="2065" y="288"/>
                </a:cubicBezTo>
                <a:cubicBezTo>
                  <a:pt x="2062" y="286"/>
                  <a:pt x="2062" y="286"/>
                  <a:pt x="2062" y="286"/>
                </a:cubicBezTo>
                <a:cubicBezTo>
                  <a:pt x="2056" y="287"/>
                  <a:pt x="2056" y="287"/>
                  <a:pt x="2056" y="287"/>
                </a:cubicBezTo>
                <a:cubicBezTo>
                  <a:pt x="2052" y="288"/>
                  <a:pt x="2052" y="288"/>
                  <a:pt x="2052" y="288"/>
                </a:cubicBezTo>
                <a:cubicBezTo>
                  <a:pt x="2046" y="290"/>
                  <a:pt x="2046" y="290"/>
                  <a:pt x="2046" y="290"/>
                </a:cubicBezTo>
                <a:cubicBezTo>
                  <a:pt x="2041" y="288"/>
                  <a:pt x="2041" y="288"/>
                  <a:pt x="2041" y="288"/>
                </a:cubicBezTo>
                <a:cubicBezTo>
                  <a:pt x="2036" y="286"/>
                  <a:pt x="2036" y="286"/>
                  <a:pt x="2036" y="286"/>
                </a:cubicBezTo>
                <a:cubicBezTo>
                  <a:pt x="2033" y="284"/>
                  <a:pt x="2033" y="284"/>
                  <a:pt x="2033" y="284"/>
                </a:cubicBezTo>
                <a:cubicBezTo>
                  <a:pt x="2028" y="284"/>
                  <a:pt x="2028" y="284"/>
                  <a:pt x="2028" y="284"/>
                </a:cubicBezTo>
                <a:cubicBezTo>
                  <a:pt x="2023" y="289"/>
                  <a:pt x="2023" y="289"/>
                  <a:pt x="2023" y="289"/>
                </a:cubicBezTo>
                <a:cubicBezTo>
                  <a:pt x="2021" y="286"/>
                  <a:pt x="2021" y="286"/>
                  <a:pt x="2021" y="286"/>
                </a:cubicBezTo>
                <a:cubicBezTo>
                  <a:pt x="2020" y="282"/>
                  <a:pt x="2020" y="282"/>
                  <a:pt x="2020" y="282"/>
                </a:cubicBezTo>
                <a:cubicBezTo>
                  <a:pt x="2013" y="281"/>
                  <a:pt x="2013" y="281"/>
                  <a:pt x="2013" y="281"/>
                </a:cubicBezTo>
                <a:cubicBezTo>
                  <a:pt x="2006" y="277"/>
                  <a:pt x="2006" y="277"/>
                  <a:pt x="2006" y="277"/>
                </a:cubicBezTo>
                <a:cubicBezTo>
                  <a:pt x="2000" y="276"/>
                  <a:pt x="2000" y="276"/>
                  <a:pt x="2000" y="276"/>
                </a:cubicBezTo>
                <a:cubicBezTo>
                  <a:pt x="1998" y="278"/>
                  <a:pt x="1998" y="278"/>
                  <a:pt x="1998" y="278"/>
                </a:cubicBezTo>
                <a:cubicBezTo>
                  <a:pt x="1987" y="279"/>
                  <a:pt x="1987" y="279"/>
                  <a:pt x="1987" y="279"/>
                </a:cubicBezTo>
                <a:cubicBezTo>
                  <a:pt x="1981" y="281"/>
                  <a:pt x="1981" y="281"/>
                  <a:pt x="1981" y="281"/>
                </a:cubicBezTo>
                <a:cubicBezTo>
                  <a:pt x="1977" y="282"/>
                  <a:pt x="1977" y="282"/>
                  <a:pt x="1977" y="282"/>
                </a:cubicBezTo>
                <a:cubicBezTo>
                  <a:pt x="1973" y="284"/>
                  <a:pt x="1973" y="284"/>
                  <a:pt x="1973" y="284"/>
                </a:cubicBezTo>
                <a:cubicBezTo>
                  <a:pt x="1971" y="283"/>
                  <a:pt x="1971" y="283"/>
                  <a:pt x="1971" y="283"/>
                </a:cubicBezTo>
                <a:cubicBezTo>
                  <a:pt x="1965" y="284"/>
                  <a:pt x="1965" y="284"/>
                  <a:pt x="1965" y="284"/>
                </a:cubicBezTo>
                <a:cubicBezTo>
                  <a:pt x="1963" y="286"/>
                  <a:pt x="1963" y="286"/>
                  <a:pt x="1963" y="286"/>
                </a:cubicBezTo>
                <a:cubicBezTo>
                  <a:pt x="1957" y="288"/>
                  <a:pt x="1957" y="288"/>
                  <a:pt x="1957" y="288"/>
                </a:cubicBezTo>
                <a:cubicBezTo>
                  <a:pt x="1952" y="286"/>
                  <a:pt x="1952" y="286"/>
                  <a:pt x="1952" y="286"/>
                </a:cubicBezTo>
                <a:cubicBezTo>
                  <a:pt x="1949" y="287"/>
                  <a:pt x="1949" y="287"/>
                  <a:pt x="1949" y="287"/>
                </a:cubicBezTo>
                <a:cubicBezTo>
                  <a:pt x="1943" y="290"/>
                  <a:pt x="1943" y="290"/>
                  <a:pt x="1943" y="290"/>
                </a:cubicBezTo>
                <a:cubicBezTo>
                  <a:pt x="1939" y="290"/>
                  <a:pt x="1939" y="290"/>
                  <a:pt x="1939" y="290"/>
                </a:cubicBezTo>
                <a:cubicBezTo>
                  <a:pt x="1935" y="290"/>
                  <a:pt x="1935" y="290"/>
                  <a:pt x="1935" y="290"/>
                </a:cubicBezTo>
                <a:cubicBezTo>
                  <a:pt x="1930" y="288"/>
                  <a:pt x="1930" y="288"/>
                  <a:pt x="1930" y="288"/>
                </a:cubicBezTo>
                <a:cubicBezTo>
                  <a:pt x="1925" y="290"/>
                  <a:pt x="1925" y="290"/>
                  <a:pt x="1925" y="290"/>
                </a:cubicBezTo>
                <a:cubicBezTo>
                  <a:pt x="1923" y="290"/>
                  <a:pt x="1923" y="290"/>
                  <a:pt x="1923" y="290"/>
                </a:cubicBezTo>
                <a:cubicBezTo>
                  <a:pt x="1919" y="288"/>
                  <a:pt x="1919" y="288"/>
                  <a:pt x="1919" y="288"/>
                </a:cubicBezTo>
                <a:cubicBezTo>
                  <a:pt x="1915" y="285"/>
                  <a:pt x="1915" y="285"/>
                  <a:pt x="1915" y="285"/>
                </a:cubicBezTo>
                <a:cubicBezTo>
                  <a:pt x="1911" y="284"/>
                  <a:pt x="1911" y="284"/>
                  <a:pt x="1911" y="284"/>
                </a:cubicBezTo>
                <a:cubicBezTo>
                  <a:pt x="1908" y="286"/>
                  <a:pt x="1908" y="286"/>
                  <a:pt x="1908" y="286"/>
                </a:cubicBezTo>
                <a:cubicBezTo>
                  <a:pt x="1905" y="282"/>
                  <a:pt x="1905" y="282"/>
                  <a:pt x="1905" y="282"/>
                </a:cubicBezTo>
                <a:cubicBezTo>
                  <a:pt x="1901" y="282"/>
                  <a:pt x="1901" y="282"/>
                  <a:pt x="1901" y="282"/>
                </a:cubicBezTo>
                <a:cubicBezTo>
                  <a:pt x="1892" y="277"/>
                  <a:pt x="1892" y="277"/>
                  <a:pt x="1892" y="277"/>
                </a:cubicBezTo>
                <a:cubicBezTo>
                  <a:pt x="1885" y="275"/>
                  <a:pt x="1885" y="275"/>
                  <a:pt x="1885" y="275"/>
                </a:cubicBezTo>
                <a:cubicBezTo>
                  <a:pt x="1883" y="268"/>
                  <a:pt x="1883" y="268"/>
                  <a:pt x="1883" y="268"/>
                </a:cubicBezTo>
                <a:cubicBezTo>
                  <a:pt x="1881" y="264"/>
                  <a:pt x="1881" y="264"/>
                  <a:pt x="1881" y="264"/>
                </a:cubicBezTo>
                <a:cubicBezTo>
                  <a:pt x="1879" y="263"/>
                  <a:pt x="1879" y="263"/>
                  <a:pt x="1879" y="263"/>
                </a:cubicBezTo>
                <a:cubicBezTo>
                  <a:pt x="1873" y="256"/>
                  <a:pt x="1873" y="256"/>
                  <a:pt x="1873" y="256"/>
                </a:cubicBezTo>
                <a:cubicBezTo>
                  <a:pt x="1867" y="254"/>
                  <a:pt x="1867" y="254"/>
                  <a:pt x="1867" y="254"/>
                </a:cubicBezTo>
                <a:cubicBezTo>
                  <a:pt x="1861" y="253"/>
                  <a:pt x="1861" y="253"/>
                  <a:pt x="1861" y="253"/>
                </a:cubicBezTo>
                <a:cubicBezTo>
                  <a:pt x="1853" y="252"/>
                  <a:pt x="1853" y="252"/>
                  <a:pt x="1853" y="252"/>
                </a:cubicBezTo>
                <a:cubicBezTo>
                  <a:pt x="1846" y="250"/>
                  <a:pt x="1846" y="250"/>
                  <a:pt x="1846" y="250"/>
                </a:cubicBezTo>
                <a:cubicBezTo>
                  <a:pt x="1841" y="246"/>
                  <a:pt x="1841" y="246"/>
                  <a:pt x="1841" y="246"/>
                </a:cubicBezTo>
                <a:cubicBezTo>
                  <a:pt x="1831" y="246"/>
                  <a:pt x="1831" y="246"/>
                  <a:pt x="1831" y="246"/>
                </a:cubicBezTo>
                <a:cubicBezTo>
                  <a:pt x="1827" y="240"/>
                  <a:pt x="1827" y="240"/>
                  <a:pt x="1827" y="240"/>
                </a:cubicBezTo>
                <a:cubicBezTo>
                  <a:pt x="1819" y="238"/>
                  <a:pt x="1819" y="238"/>
                  <a:pt x="1819" y="238"/>
                </a:cubicBezTo>
                <a:cubicBezTo>
                  <a:pt x="1804" y="234"/>
                  <a:pt x="1804" y="234"/>
                  <a:pt x="1804" y="234"/>
                </a:cubicBezTo>
                <a:cubicBezTo>
                  <a:pt x="1799" y="232"/>
                  <a:pt x="1799" y="232"/>
                  <a:pt x="1799" y="232"/>
                </a:cubicBezTo>
                <a:cubicBezTo>
                  <a:pt x="1794" y="235"/>
                  <a:pt x="1794" y="235"/>
                  <a:pt x="1794" y="235"/>
                </a:cubicBezTo>
                <a:cubicBezTo>
                  <a:pt x="1790" y="242"/>
                  <a:pt x="1790" y="242"/>
                  <a:pt x="1790" y="242"/>
                </a:cubicBezTo>
                <a:cubicBezTo>
                  <a:pt x="1782" y="241"/>
                  <a:pt x="1782" y="241"/>
                  <a:pt x="1782" y="241"/>
                </a:cubicBezTo>
                <a:cubicBezTo>
                  <a:pt x="1778" y="247"/>
                  <a:pt x="1778" y="247"/>
                  <a:pt x="1778" y="247"/>
                </a:cubicBezTo>
                <a:cubicBezTo>
                  <a:pt x="1776" y="251"/>
                  <a:pt x="1776" y="251"/>
                  <a:pt x="1776" y="251"/>
                </a:cubicBezTo>
                <a:cubicBezTo>
                  <a:pt x="1764" y="253"/>
                  <a:pt x="1764" y="253"/>
                  <a:pt x="1764" y="253"/>
                </a:cubicBezTo>
                <a:cubicBezTo>
                  <a:pt x="1760" y="255"/>
                  <a:pt x="1760" y="255"/>
                  <a:pt x="1760" y="255"/>
                </a:cubicBezTo>
                <a:cubicBezTo>
                  <a:pt x="1760" y="261"/>
                  <a:pt x="1760" y="261"/>
                  <a:pt x="1760" y="261"/>
                </a:cubicBezTo>
                <a:cubicBezTo>
                  <a:pt x="1763" y="264"/>
                  <a:pt x="1763" y="264"/>
                  <a:pt x="1763" y="264"/>
                </a:cubicBezTo>
                <a:lnTo>
                  <a:pt x="1767" y="267"/>
                </a:lnTo>
                <a:close/>
                <a:moveTo>
                  <a:pt x="2253" y="315"/>
                </a:moveTo>
                <a:cubicBezTo>
                  <a:pt x="2256" y="319"/>
                  <a:pt x="2256" y="319"/>
                  <a:pt x="2256" y="319"/>
                </a:cubicBezTo>
                <a:cubicBezTo>
                  <a:pt x="2261" y="323"/>
                  <a:pt x="2261" y="323"/>
                  <a:pt x="2261" y="323"/>
                </a:cubicBezTo>
                <a:cubicBezTo>
                  <a:pt x="2269" y="323"/>
                  <a:pt x="2269" y="323"/>
                  <a:pt x="2269" y="323"/>
                </a:cubicBezTo>
                <a:cubicBezTo>
                  <a:pt x="2273" y="325"/>
                  <a:pt x="2273" y="325"/>
                  <a:pt x="2273" y="325"/>
                </a:cubicBezTo>
                <a:cubicBezTo>
                  <a:pt x="2277" y="327"/>
                  <a:pt x="2277" y="327"/>
                  <a:pt x="2277" y="327"/>
                </a:cubicBezTo>
                <a:cubicBezTo>
                  <a:pt x="2284" y="325"/>
                  <a:pt x="2284" y="325"/>
                  <a:pt x="2284" y="325"/>
                </a:cubicBezTo>
                <a:cubicBezTo>
                  <a:pt x="2290" y="326"/>
                  <a:pt x="2290" y="326"/>
                  <a:pt x="2290" y="326"/>
                </a:cubicBezTo>
                <a:cubicBezTo>
                  <a:pt x="2294" y="324"/>
                  <a:pt x="2294" y="324"/>
                  <a:pt x="2294" y="324"/>
                </a:cubicBezTo>
                <a:cubicBezTo>
                  <a:pt x="2296" y="320"/>
                  <a:pt x="2296" y="320"/>
                  <a:pt x="2296" y="320"/>
                </a:cubicBezTo>
                <a:cubicBezTo>
                  <a:pt x="2298" y="315"/>
                  <a:pt x="2298" y="315"/>
                  <a:pt x="2298" y="315"/>
                </a:cubicBezTo>
                <a:cubicBezTo>
                  <a:pt x="2302" y="311"/>
                  <a:pt x="2302" y="311"/>
                  <a:pt x="2302" y="311"/>
                </a:cubicBezTo>
                <a:cubicBezTo>
                  <a:pt x="2308" y="312"/>
                  <a:pt x="2308" y="312"/>
                  <a:pt x="2308" y="312"/>
                </a:cubicBezTo>
                <a:cubicBezTo>
                  <a:pt x="2313" y="311"/>
                  <a:pt x="2313" y="311"/>
                  <a:pt x="2313" y="311"/>
                </a:cubicBezTo>
                <a:cubicBezTo>
                  <a:pt x="2319" y="309"/>
                  <a:pt x="2319" y="309"/>
                  <a:pt x="2319" y="309"/>
                </a:cubicBezTo>
                <a:cubicBezTo>
                  <a:pt x="2320" y="305"/>
                  <a:pt x="2320" y="305"/>
                  <a:pt x="2320" y="305"/>
                </a:cubicBezTo>
                <a:cubicBezTo>
                  <a:pt x="2317" y="301"/>
                  <a:pt x="2317" y="301"/>
                  <a:pt x="2317" y="301"/>
                </a:cubicBezTo>
                <a:cubicBezTo>
                  <a:pt x="2315" y="296"/>
                  <a:pt x="2315" y="296"/>
                  <a:pt x="2315" y="296"/>
                </a:cubicBezTo>
                <a:cubicBezTo>
                  <a:pt x="2312" y="290"/>
                  <a:pt x="2312" y="290"/>
                  <a:pt x="2312" y="290"/>
                </a:cubicBezTo>
                <a:cubicBezTo>
                  <a:pt x="2306" y="281"/>
                  <a:pt x="2306" y="281"/>
                  <a:pt x="2306" y="281"/>
                </a:cubicBezTo>
                <a:cubicBezTo>
                  <a:pt x="2300" y="278"/>
                  <a:pt x="2300" y="278"/>
                  <a:pt x="2300" y="278"/>
                </a:cubicBezTo>
                <a:cubicBezTo>
                  <a:pt x="2294" y="276"/>
                  <a:pt x="2294" y="276"/>
                  <a:pt x="2294" y="276"/>
                </a:cubicBezTo>
                <a:cubicBezTo>
                  <a:pt x="2290" y="272"/>
                  <a:pt x="2290" y="272"/>
                  <a:pt x="2290" y="272"/>
                </a:cubicBezTo>
                <a:cubicBezTo>
                  <a:pt x="2284" y="271"/>
                  <a:pt x="2284" y="271"/>
                  <a:pt x="2284" y="271"/>
                </a:cubicBezTo>
                <a:cubicBezTo>
                  <a:pt x="2282" y="266"/>
                  <a:pt x="2282" y="266"/>
                  <a:pt x="2282" y="266"/>
                </a:cubicBezTo>
                <a:cubicBezTo>
                  <a:pt x="2280" y="261"/>
                  <a:pt x="2280" y="261"/>
                  <a:pt x="2280" y="261"/>
                </a:cubicBezTo>
                <a:cubicBezTo>
                  <a:pt x="2277" y="259"/>
                  <a:pt x="2277" y="259"/>
                  <a:pt x="2277" y="259"/>
                </a:cubicBezTo>
                <a:cubicBezTo>
                  <a:pt x="2275" y="264"/>
                  <a:pt x="2275" y="264"/>
                  <a:pt x="2275" y="264"/>
                </a:cubicBezTo>
                <a:cubicBezTo>
                  <a:pt x="2275" y="269"/>
                  <a:pt x="2275" y="269"/>
                  <a:pt x="2275" y="269"/>
                </a:cubicBezTo>
                <a:cubicBezTo>
                  <a:pt x="2273" y="275"/>
                  <a:pt x="2273" y="275"/>
                  <a:pt x="2273" y="275"/>
                </a:cubicBezTo>
                <a:cubicBezTo>
                  <a:pt x="2270" y="279"/>
                  <a:pt x="2270" y="279"/>
                  <a:pt x="2270" y="279"/>
                </a:cubicBezTo>
                <a:cubicBezTo>
                  <a:pt x="2265" y="282"/>
                  <a:pt x="2265" y="282"/>
                  <a:pt x="2265" y="282"/>
                </a:cubicBezTo>
                <a:cubicBezTo>
                  <a:pt x="2262" y="284"/>
                  <a:pt x="2262" y="284"/>
                  <a:pt x="2262" y="284"/>
                </a:cubicBezTo>
                <a:cubicBezTo>
                  <a:pt x="2260" y="289"/>
                  <a:pt x="2260" y="289"/>
                  <a:pt x="2260" y="289"/>
                </a:cubicBezTo>
                <a:cubicBezTo>
                  <a:pt x="2259" y="294"/>
                  <a:pt x="2259" y="294"/>
                  <a:pt x="2259" y="294"/>
                </a:cubicBezTo>
                <a:cubicBezTo>
                  <a:pt x="2257" y="298"/>
                  <a:pt x="2257" y="298"/>
                  <a:pt x="2257" y="298"/>
                </a:cubicBezTo>
                <a:cubicBezTo>
                  <a:pt x="2255" y="302"/>
                  <a:pt x="2255" y="302"/>
                  <a:pt x="2255" y="302"/>
                </a:cubicBezTo>
                <a:cubicBezTo>
                  <a:pt x="2251" y="304"/>
                  <a:pt x="2251" y="304"/>
                  <a:pt x="2251" y="304"/>
                </a:cubicBezTo>
                <a:cubicBezTo>
                  <a:pt x="2248" y="305"/>
                  <a:pt x="2248" y="305"/>
                  <a:pt x="2248" y="305"/>
                </a:cubicBezTo>
                <a:cubicBezTo>
                  <a:pt x="2251" y="311"/>
                  <a:pt x="2251" y="311"/>
                  <a:pt x="2251" y="311"/>
                </a:cubicBezTo>
                <a:lnTo>
                  <a:pt x="2253" y="315"/>
                </a:lnTo>
                <a:close/>
                <a:moveTo>
                  <a:pt x="803" y="1332"/>
                </a:moveTo>
                <a:cubicBezTo>
                  <a:pt x="800" y="1330"/>
                  <a:pt x="800" y="1330"/>
                  <a:pt x="800" y="1330"/>
                </a:cubicBezTo>
                <a:cubicBezTo>
                  <a:pt x="800" y="1330"/>
                  <a:pt x="800" y="1330"/>
                  <a:pt x="800" y="1330"/>
                </a:cubicBezTo>
                <a:cubicBezTo>
                  <a:pt x="800" y="1331"/>
                  <a:pt x="800" y="1331"/>
                  <a:pt x="800" y="1331"/>
                </a:cubicBezTo>
                <a:cubicBezTo>
                  <a:pt x="801" y="1332"/>
                  <a:pt x="801" y="1332"/>
                  <a:pt x="801" y="1332"/>
                </a:cubicBezTo>
                <a:cubicBezTo>
                  <a:pt x="802" y="1334"/>
                  <a:pt x="802" y="1334"/>
                  <a:pt x="802" y="1334"/>
                </a:cubicBezTo>
                <a:cubicBezTo>
                  <a:pt x="802" y="1335"/>
                  <a:pt x="802" y="1335"/>
                  <a:pt x="802" y="1335"/>
                </a:cubicBezTo>
                <a:cubicBezTo>
                  <a:pt x="804" y="1337"/>
                  <a:pt x="804" y="1337"/>
                  <a:pt x="804" y="1337"/>
                </a:cubicBezTo>
                <a:cubicBezTo>
                  <a:pt x="805" y="1340"/>
                  <a:pt x="805" y="1340"/>
                  <a:pt x="805" y="1340"/>
                </a:cubicBezTo>
                <a:cubicBezTo>
                  <a:pt x="805" y="1345"/>
                  <a:pt x="805" y="1345"/>
                  <a:pt x="805" y="1345"/>
                </a:cubicBezTo>
                <a:cubicBezTo>
                  <a:pt x="806" y="1346"/>
                  <a:pt x="806" y="1346"/>
                  <a:pt x="806" y="1346"/>
                </a:cubicBezTo>
                <a:cubicBezTo>
                  <a:pt x="806" y="1347"/>
                  <a:pt x="806" y="1347"/>
                  <a:pt x="806" y="1347"/>
                </a:cubicBezTo>
                <a:cubicBezTo>
                  <a:pt x="808" y="1346"/>
                  <a:pt x="808" y="1346"/>
                  <a:pt x="808" y="1346"/>
                </a:cubicBezTo>
                <a:cubicBezTo>
                  <a:pt x="808" y="1341"/>
                  <a:pt x="808" y="1341"/>
                  <a:pt x="808" y="1341"/>
                </a:cubicBezTo>
                <a:cubicBezTo>
                  <a:pt x="810" y="1339"/>
                  <a:pt x="810" y="1339"/>
                  <a:pt x="810" y="1339"/>
                </a:cubicBezTo>
                <a:cubicBezTo>
                  <a:pt x="808" y="1336"/>
                  <a:pt x="808" y="1336"/>
                  <a:pt x="808" y="1336"/>
                </a:cubicBezTo>
                <a:lnTo>
                  <a:pt x="803" y="1332"/>
                </a:lnTo>
                <a:close/>
                <a:moveTo>
                  <a:pt x="1387" y="118"/>
                </a:moveTo>
                <a:cubicBezTo>
                  <a:pt x="1391" y="123"/>
                  <a:pt x="1391" y="123"/>
                  <a:pt x="1391" y="123"/>
                </a:cubicBezTo>
                <a:cubicBezTo>
                  <a:pt x="1395" y="126"/>
                  <a:pt x="1395" y="126"/>
                  <a:pt x="1395" y="126"/>
                </a:cubicBezTo>
                <a:cubicBezTo>
                  <a:pt x="1396" y="131"/>
                  <a:pt x="1396" y="131"/>
                  <a:pt x="1396" y="131"/>
                </a:cubicBezTo>
                <a:cubicBezTo>
                  <a:pt x="1396" y="133"/>
                  <a:pt x="1396" y="133"/>
                  <a:pt x="1396" y="133"/>
                </a:cubicBezTo>
                <a:cubicBezTo>
                  <a:pt x="1400" y="137"/>
                  <a:pt x="1400" y="137"/>
                  <a:pt x="1400" y="137"/>
                </a:cubicBezTo>
                <a:cubicBezTo>
                  <a:pt x="1399" y="141"/>
                  <a:pt x="1399" y="141"/>
                  <a:pt x="1399" y="141"/>
                </a:cubicBezTo>
                <a:cubicBezTo>
                  <a:pt x="1398" y="144"/>
                  <a:pt x="1398" y="144"/>
                  <a:pt x="1398" y="144"/>
                </a:cubicBezTo>
                <a:cubicBezTo>
                  <a:pt x="1398" y="146"/>
                  <a:pt x="1398" y="146"/>
                  <a:pt x="1398" y="146"/>
                </a:cubicBezTo>
                <a:cubicBezTo>
                  <a:pt x="1399" y="148"/>
                  <a:pt x="1399" y="148"/>
                  <a:pt x="1399" y="148"/>
                </a:cubicBezTo>
                <a:cubicBezTo>
                  <a:pt x="1403" y="154"/>
                  <a:pt x="1403" y="154"/>
                  <a:pt x="1403" y="154"/>
                </a:cubicBezTo>
                <a:cubicBezTo>
                  <a:pt x="1407" y="158"/>
                  <a:pt x="1407" y="158"/>
                  <a:pt x="1407" y="158"/>
                </a:cubicBezTo>
                <a:cubicBezTo>
                  <a:pt x="1409" y="158"/>
                  <a:pt x="1409" y="158"/>
                  <a:pt x="1409" y="158"/>
                </a:cubicBezTo>
                <a:cubicBezTo>
                  <a:pt x="1409" y="162"/>
                  <a:pt x="1409" y="162"/>
                  <a:pt x="1409" y="162"/>
                </a:cubicBezTo>
                <a:cubicBezTo>
                  <a:pt x="1410" y="164"/>
                  <a:pt x="1410" y="164"/>
                  <a:pt x="1410" y="164"/>
                </a:cubicBezTo>
                <a:cubicBezTo>
                  <a:pt x="1413" y="167"/>
                  <a:pt x="1413" y="167"/>
                  <a:pt x="1413" y="167"/>
                </a:cubicBezTo>
                <a:cubicBezTo>
                  <a:pt x="1415" y="170"/>
                  <a:pt x="1415" y="170"/>
                  <a:pt x="1415" y="170"/>
                </a:cubicBezTo>
                <a:cubicBezTo>
                  <a:pt x="1418" y="173"/>
                  <a:pt x="1418" y="173"/>
                  <a:pt x="1418" y="173"/>
                </a:cubicBezTo>
                <a:cubicBezTo>
                  <a:pt x="1419" y="176"/>
                  <a:pt x="1419" y="176"/>
                  <a:pt x="1419" y="176"/>
                </a:cubicBezTo>
                <a:cubicBezTo>
                  <a:pt x="1422" y="179"/>
                  <a:pt x="1422" y="179"/>
                  <a:pt x="1422" y="179"/>
                </a:cubicBezTo>
                <a:cubicBezTo>
                  <a:pt x="1426" y="180"/>
                  <a:pt x="1426" y="180"/>
                  <a:pt x="1426" y="180"/>
                </a:cubicBezTo>
                <a:cubicBezTo>
                  <a:pt x="1429" y="179"/>
                  <a:pt x="1429" y="179"/>
                  <a:pt x="1429" y="179"/>
                </a:cubicBezTo>
                <a:cubicBezTo>
                  <a:pt x="1431" y="177"/>
                  <a:pt x="1431" y="177"/>
                  <a:pt x="1431" y="177"/>
                </a:cubicBezTo>
                <a:cubicBezTo>
                  <a:pt x="1431" y="173"/>
                  <a:pt x="1431" y="173"/>
                  <a:pt x="1431" y="173"/>
                </a:cubicBezTo>
                <a:cubicBezTo>
                  <a:pt x="1430" y="169"/>
                  <a:pt x="1430" y="169"/>
                  <a:pt x="1430" y="169"/>
                </a:cubicBezTo>
                <a:cubicBezTo>
                  <a:pt x="1428" y="164"/>
                  <a:pt x="1428" y="164"/>
                  <a:pt x="1428" y="164"/>
                </a:cubicBezTo>
                <a:cubicBezTo>
                  <a:pt x="1427" y="162"/>
                  <a:pt x="1427" y="162"/>
                  <a:pt x="1427" y="162"/>
                </a:cubicBezTo>
                <a:cubicBezTo>
                  <a:pt x="1423" y="157"/>
                  <a:pt x="1423" y="157"/>
                  <a:pt x="1423" y="157"/>
                </a:cubicBezTo>
                <a:cubicBezTo>
                  <a:pt x="1423" y="156"/>
                  <a:pt x="1423" y="156"/>
                  <a:pt x="1423" y="156"/>
                </a:cubicBezTo>
                <a:cubicBezTo>
                  <a:pt x="1421" y="155"/>
                  <a:pt x="1421" y="155"/>
                  <a:pt x="1421" y="155"/>
                </a:cubicBezTo>
                <a:cubicBezTo>
                  <a:pt x="1419" y="153"/>
                  <a:pt x="1419" y="153"/>
                  <a:pt x="1419" y="153"/>
                </a:cubicBezTo>
                <a:cubicBezTo>
                  <a:pt x="1416" y="149"/>
                  <a:pt x="1416" y="149"/>
                  <a:pt x="1416" y="149"/>
                </a:cubicBezTo>
                <a:cubicBezTo>
                  <a:pt x="1415" y="146"/>
                  <a:pt x="1415" y="146"/>
                  <a:pt x="1415" y="146"/>
                </a:cubicBezTo>
                <a:cubicBezTo>
                  <a:pt x="1413" y="144"/>
                  <a:pt x="1413" y="144"/>
                  <a:pt x="1413" y="144"/>
                </a:cubicBezTo>
                <a:cubicBezTo>
                  <a:pt x="1411" y="143"/>
                  <a:pt x="1411" y="143"/>
                  <a:pt x="1411" y="143"/>
                </a:cubicBezTo>
                <a:cubicBezTo>
                  <a:pt x="1408" y="141"/>
                  <a:pt x="1408" y="141"/>
                  <a:pt x="1408" y="141"/>
                </a:cubicBezTo>
                <a:cubicBezTo>
                  <a:pt x="1409" y="139"/>
                  <a:pt x="1409" y="139"/>
                  <a:pt x="1409" y="139"/>
                </a:cubicBezTo>
                <a:cubicBezTo>
                  <a:pt x="1409" y="135"/>
                  <a:pt x="1409" y="135"/>
                  <a:pt x="1409" y="135"/>
                </a:cubicBezTo>
                <a:cubicBezTo>
                  <a:pt x="1408" y="132"/>
                  <a:pt x="1408" y="132"/>
                  <a:pt x="1408" y="132"/>
                </a:cubicBezTo>
                <a:cubicBezTo>
                  <a:pt x="1405" y="129"/>
                  <a:pt x="1405" y="129"/>
                  <a:pt x="1405" y="129"/>
                </a:cubicBezTo>
                <a:cubicBezTo>
                  <a:pt x="1402" y="127"/>
                  <a:pt x="1402" y="127"/>
                  <a:pt x="1402" y="127"/>
                </a:cubicBezTo>
                <a:cubicBezTo>
                  <a:pt x="1400" y="125"/>
                  <a:pt x="1400" y="125"/>
                  <a:pt x="1400" y="125"/>
                </a:cubicBezTo>
                <a:cubicBezTo>
                  <a:pt x="1398" y="122"/>
                  <a:pt x="1398" y="122"/>
                  <a:pt x="1398" y="122"/>
                </a:cubicBezTo>
                <a:cubicBezTo>
                  <a:pt x="1394" y="119"/>
                  <a:pt x="1394" y="119"/>
                  <a:pt x="1394" y="119"/>
                </a:cubicBezTo>
                <a:cubicBezTo>
                  <a:pt x="1389" y="115"/>
                  <a:pt x="1389" y="115"/>
                  <a:pt x="1389" y="115"/>
                </a:cubicBezTo>
                <a:cubicBezTo>
                  <a:pt x="1386" y="114"/>
                  <a:pt x="1386" y="114"/>
                  <a:pt x="1386" y="114"/>
                </a:cubicBezTo>
                <a:cubicBezTo>
                  <a:pt x="1386" y="115"/>
                  <a:pt x="1386" y="115"/>
                  <a:pt x="1386" y="115"/>
                </a:cubicBezTo>
                <a:lnTo>
                  <a:pt x="1387" y="118"/>
                </a:lnTo>
                <a:close/>
                <a:moveTo>
                  <a:pt x="646" y="115"/>
                </a:moveTo>
                <a:cubicBezTo>
                  <a:pt x="646" y="115"/>
                  <a:pt x="646" y="115"/>
                  <a:pt x="646" y="115"/>
                </a:cubicBezTo>
                <a:cubicBezTo>
                  <a:pt x="646" y="115"/>
                  <a:pt x="646" y="115"/>
                  <a:pt x="646" y="115"/>
                </a:cubicBezTo>
                <a:close/>
                <a:moveTo>
                  <a:pt x="1527" y="289"/>
                </a:moveTo>
                <a:cubicBezTo>
                  <a:pt x="1532" y="291"/>
                  <a:pt x="1532" y="291"/>
                  <a:pt x="1532" y="291"/>
                </a:cubicBezTo>
                <a:cubicBezTo>
                  <a:pt x="1536" y="292"/>
                  <a:pt x="1536" y="292"/>
                  <a:pt x="1536" y="292"/>
                </a:cubicBezTo>
                <a:cubicBezTo>
                  <a:pt x="1539" y="293"/>
                  <a:pt x="1539" y="293"/>
                  <a:pt x="1539" y="293"/>
                </a:cubicBezTo>
                <a:cubicBezTo>
                  <a:pt x="1543" y="293"/>
                  <a:pt x="1543" y="293"/>
                  <a:pt x="1543" y="293"/>
                </a:cubicBezTo>
                <a:cubicBezTo>
                  <a:pt x="1552" y="301"/>
                  <a:pt x="1552" y="301"/>
                  <a:pt x="1552" y="301"/>
                </a:cubicBezTo>
                <a:cubicBezTo>
                  <a:pt x="1554" y="300"/>
                  <a:pt x="1554" y="300"/>
                  <a:pt x="1554" y="300"/>
                </a:cubicBezTo>
                <a:cubicBezTo>
                  <a:pt x="1562" y="301"/>
                  <a:pt x="1562" y="301"/>
                  <a:pt x="1562" y="301"/>
                </a:cubicBezTo>
                <a:cubicBezTo>
                  <a:pt x="1585" y="303"/>
                  <a:pt x="1585" y="303"/>
                  <a:pt x="1585" y="303"/>
                </a:cubicBezTo>
                <a:cubicBezTo>
                  <a:pt x="1594" y="305"/>
                  <a:pt x="1594" y="305"/>
                  <a:pt x="1594" y="305"/>
                </a:cubicBezTo>
                <a:cubicBezTo>
                  <a:pt x="1601" y="299"/>
                  <a:pt x="1601" y="299"/>
                  <a:pt x="1601" y="299"/>
                </a:cubicBezTo>
                <a:cubicBezTo>
                  <a:pt x="1605" y="290"/>
                  <a:pt x="1605" y="290"/>
                  <a:pt x="1605" y="290"/>
                </a:cubicBezTo>
                <a:cubicBezTo>
                  <a:pt x="1606" y="285"/>
                  <a:pt x="1606" y="285"/>
                  <a:pt x="1606" y="285"/>
                </a:cubicBezTo>
                <a:cubicBezTo>
                  <a:pt x="1604" y="279"/>
                  <a:pt x="1604" y="279"/>
                  <a:pt x="1604" y="279"/>
                </a:cubicBezTo>
                <a:cubicBezTo>
                  <a:pt x="1600" y="273"/>
                  <a:pt x="1600" y="273"/>
                  <a:pt x="1600" y="273"/>
                </a:cubicBezTo>
                <a:cubicBezTo>
                  <a:pt x="1585" y="264"/>
                  <a:pt x="1585" y="264"/>
                  <a:pt x="1585" y="264"/>
                </a:cubicBezTo>
                <a:cubicBezTo>
                  <a:pt x="1577" y="259"/>
                  <a:pt x="1577" y="259"/>
                  <a:pt x="1577" y="259"/>
                </a:cubicBezTo>
                <a:cubicBezTo>
                  <a:pt x="1565" y="253"/>
                  <a:pt x="1565" y="253"/>
                  <a:pt x="1565" y="253"/>
                </a:cubicBezTo>
                <a:cubicBezTo>
                  <a:pt x="1555" y="247"/>
                  <a:pt x="1555" y="247"/>
                  <a:pt x="1555" y="247"/>
                </a:cubicBezTo>
                <a:cubicBezTo>
                  <a:pt x="1526" y="289"/>
                  <a:pt x="1526" y="289"/>
                  <a:pt x="1526" y="289"/>
                </a:cubicBezTo>
                <a:lnTo>
                  <a:pt x="1527" y="289"/>
                </a:lnTo>
                <a:close/>
                <a:moveTo>
                  <a:pt x="647" y="118"/>
                </a:moveTo>
                <a:cubicBezTo>
                  <a:pt x="648" y="120"/>
                  <a:pt x="648" y="120"/>
                  <a:pt x="648" y="120"/>
                </a:cubicBezTo>
                <a:cubicBezTo>
                  <a:pt x="651" y="120"/>
                  <a:pt x="651" y="120"/>
                  <a:pt x="651" y="120"/>
                </a:cubicBezTo>
                <a:cubicBezTo>
                  <a:pt x="656" y="117"/>
                  <a:pt x="656" y="117"/>
                  <a:pt x="656" y="117"/>
                </a:cubicBezTo>
                <a:cubicBezTo>
                  <a:pt x="662" y="114"/>
                  <a:pt x="662" y="114"/>
                  <a:pt x="662" y="114"/>
                </a:cubicBezTo>
                <a:cubicBezTo>
                  <a:pt x="667" y="112"/>
                  <a:pt x="667" y="112"/>
                  <a:pt x="667" y="112"/>
                </a:cubicBezTo>
                <a:cubicBezTo>
                  <a:pt x="669" y="110"/>
                  <a:pt x="669" y="110"/>
                  <a:pt x="669" y="110"/>
                </a:cubicBezTo>
                <a:cubicBezTo>
                  <a:pt x="669" y="108"/>
                  <a:pt x="669" y="108"/>
                  <a:pt x="669" y="108"/>
                </a:cubicBezTo>
                <a:cubicBezTo>
                  <a:pt x="666" y="106"/>
                  <a:pt x="666" y="106"/>
                  <a:pt x="666" y="106"/>
                </a:cubicBezTo>
                <a:cubicBezTo>
                  <a:pt x="663" y="106"/>
                  <a:pt x="663" y="106"/>
                  <a:pt x="663" y="106"/>
                </a:cubicBezTo>
                <a:cubicBezTo>
                  <a:pt x="657" y="106"/>
                  <a:pt x="657" y="106"/>
                  <a:pt x="657" y="106"/>
                </a:cubicBezTo>
                <a:cubicBezTo>
                  <a:pt x="653" y="106"/>
                  <a:pt x="653" y="106"/>
                  <a:pt x="653" y="106"/>
                </a:cubicBezTo>
                <a:cubicBezTo>
                  <a:pt x="651" y="107"/>
                  <a:pt x="651" y="107"/>
                  <a:pt x="651" y="107"/>
                </a:cubicBezTo>
                <a:cubicBezTo>
                  <a:pt x="648" y="111"/>
                  <a:pt x="648" y="111"/>
                  <a:pt x="648" y="111"/>
                </a:cubicBezTo>
                <a:cubicBezTo>
                  <a:pt x="646" y="115"/>
                  <a:pt x="646" y="115"/>
                  <a:pt x="646" y="115"/>
                </a:cubicBezTo>
                <a:cubicBezTo>
                  <a:pt x="646" y="116"/>
                  <a:pt x="646" y="116"/>
                  <a:pt x="646" y="116"/>
                </a:cubicBezTo>
                <a:lnTo>
                  <a:pt x="647" y="118"/>
                </a:lnTo>
                <a:close/>
                <a:moveTo>
                  <a:pt x="1410" y="1353"/>
                </a:moveTo>
                <a:cubicBezTo>
                  <a:pt x="1409" y="1350"/>
                  <a:pt x="1409" y="1350"/>
                  <a:pt x="1409" y="1350"/>
                </a:cubicBezTo>
                <a:cubicBezTo>
                  <a:pt x="1408" y="1347"/>
                  <a:pt x="1408" y="1347"/>
                  <a:pt x="1408" y="1347"/>
                </a:cubicBezTo>
                <a:cubicBezTo>
                  <a:pt x="1406" y="1345"/>
                  <a:pt x="1406" y="1345"/>
                  <a:pt x="1406" y="1345"/>
                </a:cubicBezTo>
                <a:cubicBezTo>
                  <a:pt x="1401" y="1344"/>
                  <a:pt x="1401" y="1344"/>
                  <a:pt x="1401" y="1344"/>
                </a:cubicBezTo>
                <a:cubicBezTo>
                  <a:pt x="1396" y="1343"/>
                  <a:pt x="1396" y="1343"/>
                  <a:pt x="1396" y="1343"/>
                </a:cubicBezTo>
                <a:cubicBezTo>
                  <a:pt x="1393" y="1340"/>
                  <a:pt x="1393" y="1340"/>
                  <a:pt x="1393" y="1340"/>
                </a:cubicBezTo>
                <a:cubicBezTo>
                  <a:pt x="1389" y="1339"/>
                  <a:pt x="1389" y="1339"/>
                  <a:pt x="1389" y="1339"/>
                </a:cubicBezTo>
                <a:cubicBezTo>
                  <a:pt x="1386" y="1341"/>
                  <a:pt x="1386" y="1341"/>
                  <a:pt x="1386" y="1341"/>
                </a:cubicBezTo>
                <a:cubicBezTo>
                  <a:pt x="1387" y="1342"/>
                  <a:pt x="1387" y="1342"/>
                  <a:pt x="1387" y="1342"/>
                </a:cubicBezTo>
                <a:cubicBezTo>
                  <a:pt x="1389" y="1343"/>
                  <a:pt x="1389" y="1343"/>
                  <a:pt x="1389" y="1343"/>
                </a:cubicBezTo>
                <a:cubicBezTo>
                  <a:pt x="1391" y="1345"/>
                  <a:pt x="1391" y="1345"/>
                  <a:pt x="1391" y="1345"/>
                </a:cubicBezTo>
                <a:cubicBezTo>
                  <a:pt x="1393" y="1348"/>
                  <a:pt x="1393" y="1348"/>
                  <a:pt x="1393" y="1348"/>
                </a:cubicBezTo>
                <a:cubicBezTo>
                  <a:pt x="1396" y="1350"/>
                  <a:pt x="1396" y="1350"/>
                  <a:pt x="1396" y="1350"/>
                </a:cubicBezTo>
                <a:cubicBezTo>
                  <a:pt x="1399" y="1352"/>
                  <a:pt x="1399" y="1352"/>
                  <a:pt x="1399" y="1352"/>
                </a:cubicBezTo>
                <a:cubicBezTo>
                  <a:pt x="1403" y="1355"/>
                  <a:pt x="1403" y="1355"/>
                  <a:pt x="1403" y="1355"/>
                </a:cubicBezTo>
                <a:cubicBezTo>
                  <a:pt x="1407" y="1358"/>
                  <a:pt x="1407" y="1358"/>
                  <a:pt x="1407" y="1358"/>
                </a:cubicBezTo>
                <a:cubicBezTo>
                  <a:pt x="1409" y="1358"/>
                  <a:pt x="1409" y="1358"/>
                  <a:pt x="1409" y="1358"/>
                </a:cubicBezTo>
                <a:cubicBezTo>
                  <a:pt x="1409" y="1360"/>
                  <a:pt x="1409" y="1360"/>
                  <a:pt x="1409" y="1360"/>
                </a:cubicBezTo>
                <a:cubicBezTo>
                  <a:pt x="1410" y="1362"/>
                  <a:pt x="1410" y="1362"/>
                  <a:pt x="1410" y="1362"/>
                </a:cubicBezTo>
                <a:cubicBezTo>
                  <a:pt x="1412" y="1359"/>
                  <a:pt x="1412" y="1359"/>
                  <a:pt x="1412" y="1359"/>
                </a:cubicBezTo>
                <a:cubicBezTo>
                  <a:pt x="1412" y="1356"/>
                  <a:pt x="1412" y="1356"/>
                  <a:pt x="1412" y="1356"/>
                </a:cubicBezTo>
                <a:lnTo>
                  <a:pt x="1410" y="1353"/>
                </a:lnTo>
                <a:close/>
                <a:moveTo>
                  <a:pt x="693" y="715"/>
                </a:moveTo>
                <a:cubicBezTo>
                  <a:pt x="691" y="715"/>
                  <a:pt x="691" y="715"/>
                  <a:pt x="691" y="715"/>
                </a:cubicBezTo>
                <a:cubicBezTo>
                  <a:pt x="689" y="714"/>
                  <a:pt x="689" y="714"/>
                  <a:pt x="689" y="714"/>
                </a:cubicBezTo>
                <a:cubicBezTo>
                  <a:pt x="686" y="711"/>
                  <a:pt x="686" y="711"/>
                  <a:pt x="686" y="711"/>
                </a:cubicBezTo>
                <a:cubicBezTo>
                  <a:pt x="685" y="710"/>
                  <a:pt x="685" y="710"/>
                  <a:pt x="685" y="710"/>
                </a:cubicBezTo>
                <a:cubicBezTo>
                  <a:pt x="684" y="710"/>
                  <a:pt x="684" y="710"/>
                  <a:pt x="684" y="710"/>
                </a:cubicBezTo>
                <a:cubicBezTo>
                  <a:pt x="682" y="710"/>
                  <a:pt x="682" y="710"/>
                  <a:pt x="682" y="710"/>
                </a:cubicBezTo>
                <a:cubicBezTo>
                  <a:pt x="681" y="711"/>
                  <a:pt x="681" y="711"/>
                  <a:pt x="681" y="711"/>
                </a:cubicBezTo>
                <a:cubicBezTo>
                  <a:pt x="680" y="711"/>
                  <a:pt x="680" y="711"/>
                  <a:pt x="680" y="711"/>
                </a:cubicBezTo>
                <a:cubicBezTo>
                  <a:pt x="678" y="710"/>
                  <a:pt x="678" y="710"/>
                  <a:pt x="678" y="710"/>
                </a:cubicBezTo>
                <a:cubicBezTo>
                  <a:pt x="677" y="712"/>
                  <a:pt x="677" y="712"/>
                  <a:pt x="677" y="712"/>
                </a:cubicBezTo>
                <a:cubicBezTo>
                  <a:pt x="674" y="714"/>
                  <a:pt x="674" y="714"/>
                  <a:pt x="674" y="714"/>
                </a:cubicBezTo>
                <a:cubicBezTo>
                  <a:pt x="673" y="715"/>
                  <a:pt x="673" y="715"/>
                  <a:pt x="673" y="715"/>
                </a:cubicBezTo>
                <a:cubicBezTo>
                  <a:pt x="672" y="716"/>
                  <a:pt x="672" y="716"/>
                  <a:pt x="672" y="716"/>
                </a:cubicBezTo>
                <a:cubicBezTo>
                  <a:pt x="671" y="721"/>
                  <a:pt x="671" y="721"/>
                  <a:pt x="671" y="721"/>
                </a:cubicBezTo>
                <a:cubicBezTo>
                  <a:pt x="671" y="722"/>
                  <a:pt x="671" y="722"/>
                  <a:pt x="671" y="722"/>
                </a:cubicBezTo>
                <a:cubicBezTo>
                  <a:pt x="671" y="723"/>
                  <a:pt x="671" y="723"/>
                  <a:pt x="671" y="723"/>
                </a:cubicBezTo>
                <a:cubicBezTo>
                  <a:pt x="673" y="725"/>
                  <a:pt x="673" y="725"/>
                  <a:pt x="673" y="725"/>
                </a:cubicBezTo>
                <a:cubicBezTo>
                  <a:pt x="675" y="728"/>
                  <a:pt x="675" y="728"/>
                  <a:pt x="675" y="728"/>
                </a:cubicBezTo>
                <a:cubicBezTo>
                  <a:pt x="679" y="728"/>
                  <a:pt x="679" y="728"/>
                  <a:pt x="679" y="728"/>
                </a:cubicBezTo>
                <a:cubicBezTo>
                  <a:pt x="678" y="727"/>
                  <a:pt x="678" y="727"/>
                  <a:pt x="678" y="727"/>
                </a:cubicBezTo>
                <a:cubicBezTo>
                  <a:pt x="676" y="725"/>
                  <a:pt x="676" y="725"/>
                  <a:pt x="676" y="725"/>
                </a:cubicBezTo>
                <a:cubicBezTo>
                  <a:pt x="677" y="724"/>
                  <a:pt x="677" y="724"/>
                  <a:pt x="677" y="724"/>
                </a:cubicBezTo>
                <a:cubicBezTo>
                  <a:pt x="678" y="725"/>
                  <a:pt x="678" y="725"/>
                  <a:pt x="678" y="725"/>
                </a:cubicBezTo>
                <a:cubicBezTo>
                  <a:pt x="680" y="727"/>
                  <a:pt x="680" y="727"/>
                  <a:pt x="680" y="727"/>
                </a:cubicBezTo>
                <a:cubicBezTo>
                  <a:pt x="681" y="728"/>
                  <a:pt x="681" y="728"/>
                  <a:pt x="681" y="728"/>
                </a:cubicBezTo>
                <a:cubicBezTo>
                  <a:pt x="686" y="726"/>
                  <a:pt x="686" y="726"/>
                  <a:pt x="686" y="726"/>
                </a:cubicBezTo>
                <a:cubicBezTo>
                  <a:pt x="686" y="723"/>
                  <a:pt x="686" y="723"/>
                  <a:pt x="686" y="723"/>
                </a:cubicBezTo>
                <a:cubicBezTo>
                  <a:pt x="687" y="723"/>
                  <a:pt x="687" y="723"/>
                  <a:pt x="687" y="723"/>
                </a:cubicBezTo>
                <a:cubicBezTo>
                  <a:pt x="689" y="724"/>
                  <a:pt x="689" y="724"/>
                  <a:pt x="689" y="724"/>
                </a:cubicBezTo>
                <a:cubicBezTo>
                  <a:pt x="690" y="723"/>
                  <a:pt x="690" y="723"/>
                  <a:pt x="690" y="723"/>
                </a:cubicBezTo>
                <a:cubicBezTo>
                  <a:pt x="690" y="724"/>
                  <a:pt x="690" y="724"/>
                  <a:pt x="690" y="724"/>
                </a:cubicBezTo>
                <a:cubicBezTo>
                  <a:pt x="690" y="726"/>
                  <a:pt x="690" y="726"/>
                  <a:pt x="690" y="726"/>
                </a:cubicBezTo>
                <a:cubicBezTo>
                  <a:pt x="690" y="728"/>
                  <a:pt x="690" y="728"/>
                  <a:pt x="690" y="728"/>
                </a:cubicBezTo>
                <a:cubicBezTo>
                  <a:pt x="698" y="731"/>
                  <a:pt x="698" y="731"/>
                  <a:pt x="698" y="731"/>
                </a:cubicBezTo>
                <a:cubicBezTo>
                  <a:pt x="701" y="732"/>
                  <a:pt x="701" y="732"/>
                  <a:pt x="701" y="732"/>
                </a:cubicBezTo>
                <a:cubicBezTo>
                  <a:pt x="701" y="730"/>
                  <a:pt x="701" y="730"/>
                  <a:pt x="701" y="730"/>
                </a:cubicBezTo>
                <a:cubicBezTo>
                  <a:pt x="699" y="728"/>
                  <a:pt x="699" y="728"/>
                  <a:pt x="699" y="728"/>
                </a:cubicBezTo>
                <a:cubicBezTo>
                  <a:pt x="697" y="725"/>
                  <a:pt x="697" y="725"/>
                  <a:pt x="697" y="725"/>
                </a:cubicBezTo>
                <a:cubicBezTo>
                  <a:pt x="693" y="720"/>
                  <a:pt x="693" y="720"/>
                  <a:pt x="693" y="720"/>
                </a:cubicBezTo>
                <a:cubicBezTo>
                  <a:pt x="693" y="717"/>
                  <a:pt x="693" y="717"/>
                  <a:pt x="693" y="717"/>
                </a:cubicBezTo>
                <a:lnTo>
                  <a:pt x="693" y="715"/>
                </a:lnTo>
                <a:close/>
                <a:moveTo>
                  <a:pt x="682" y="745"/>
                </a:moveTo>
                <a:cubicBezTo>
                  <a:pt x="685" y="744"/>
                  <a:pt x="685" y="744"/>
                  <a:pt x="685" y="744"/>
                </a:cubicBezTo>
                <a:cubicBezTo>
                  <a:pt x="687" y="744"/>
                  <a:pt x="687" y="744"/>
                  <a:pt x="687" y="744"/>
                </a:cubicBezTo>
                <a:cubicBezTo>
                  <a:pt x="690" y="745"/>
                  <a:pt x="690" y="745"/>
                  <a:pt x="690" y="745"/>
                </a:cubicBezTo>
                <a:cubicBezTo>
                  <a:pt x="693" y="746"/>
                  <a:pt x="693" y="746"/>
                  <a:pt x="693" y="746"/>
                </a:cubicBezTo>
                <a:cubicBezTo>
                  <a:pt x="696" y="749"/>
                  <a:pt x="696" y="749"/>
                  <a:pt x="696" y="749"/>
                </a:cubicBezTo>
                <a:cubicBezTo>
                  <a:pt x="699" y="751"/>
                  <a:pt x="699" y="751"/>
                  <a:pt x="699" y="751"/>
                </a:cubicBezTo>
                <a:cubicBezTo>
                  <a:pt x="701" y="752"/>
                  <a:pt x="701" y="752"/>
                  <a:pt x="701" y="752"/>
                </a:cubicBezTo>
                <a:cubicBezTo>
                  <a:pt x="704" y="752"/>
                  <a:pt x="704" y="752"/>
                  <a:pt x="704" y="752"/>
                </a:cubicBezTo>
                <a:cubicBezTo>
                  <a:pt x="704" y="749"/>
                  <a:pt x="704" y="749"/>
                  <a:pt x="704" y="749"/>
                </a:cubicBezTo>
                <a:cubicBezTo>
                  <a:pt x="704" y="747"/>
                  <a:pt x="704" y="747"/>
                  <a:pt x="704" y="747"/>
                </a:cubicBezTo>
                <a:cubicBezTo>
                  <a:pt x="703" y="743"/>
                  <a:pt x="703" y="743"/>
                  <a:pt x="703" y="743"/>
                </a:cubicBezTo>
                <a:cubicBezTo>
                  <a:pt x="702" y="739"/>
                  <a:pt x="702" y="739"/>
                  <a:pt x="702" y="739"/>
                </a:cubicBezTo>
                <a:cubicBezTo>
                  <a:pt x="699" y="735"/>
                  <a:pt x="699" y="735"/>
                  <a:pt x="699" y="735"/>
                </a:cubicBezTo>
                <a:cubicBezTo>
                  <a:pt x="696" y="733"/>
                  <a:pt x="696" y="733"/>
                  <a:pt x="696" y="733"/>
                </a:cubicBezTo>
                <a:cubicBezTo>
                  <a:pt x="691" y="731"/>
                  <a:pt x="691" y="731"/>
                  <a:pt x="691" y="731"/>
                </a:cubicBezTo>
                <a:cubicBezTo>
                  <a:pt x="687" y="731"/>
                  <a:pt x="687" y="731"/>
                  <a:pt x="687" y="731"/>
                </a:cubicBezTo>
                <a:cubicBezTo>
                  <a:pt x="684" y="731"/>
                  <a:pt x="684" y="731"/>
                  <a:pt x="684" y="731"/>
                </a:cubicBezTo>
                <a:cubicBezTo>
                  <a:pt x="682" y="733"/>
                  <a:pt x="682" y="733"/>
                  <a:pt x="682" y="733"/>
                </a:cubicBezTo>
                <a:cubicBezTo>
                  <a:pt x="680" y="736"/>
                  <a:pt x="680" y="736"/>
                  <a:pt x="680" y="736"/>
                </a:cubicBezTo>
                <a:cubicBezTo>
                  <a:pt x="680" y="737"/>
                  <a:pt x="680" y="737"/>
                  <a:pt x="680" y="737"/>
                </a:cubicBezTo>
                <a:cubicBezTo>
                  <a:pt x="679" y="738"/>
                  <a:pt x="679" y="738"/>
                  <a:pt x="679" y="738"/>
                </a:cubicBezTo>
                <a:cubicBezTo>
                  <a:pt x="678" y="740"/>
                  <a:pt x="678" y="740"/>
                  <a:pt x="678" y="740"/>
                </a:cubicBezTo>
                <a:cubicBezTo>
                  <a:pt x="678" y="743"/>
                  <a:pt x="678" y="743"/>
                  <a:pt x="678" y="743"/>
                </a:cubicBezTo>
                <a:cubicBezTo>
                  <a:pt x="680" y="745"/>
                  <a:pt x="680" y="745"/>
                  <a:pt x="680" y="745"/>
                </a:cubicBezTo>
                <a:lnTo>
                  <a:pt x="682" y="745"/>
                </a:lnTo>
                <a:close/>
                <a:moveTo>
                  <a:pt x="2375" y="620"/>
                </a:moveTo>
                <a:cubicBezTo>
                  <a:pt x="2363" y="610"/>
                  <a:pt x="2363" y="610"/>
                  <a:pt x="2363" y="610"/>
                </a:cubicBezTo>
                <a:cubicBezTo>
                  <a:pt x="2349" y="601"/>
                  <a:pt x="2349" y="601"/>
                  <a:pt x="2349" y="601"/>
                </a:cubicBezTo>
                <a:cubicBezTo>
                  <a:pt x="2344" y="601"/>
                  <a:pt x="2344" y="601"/>
                  <a:pt x="2344" y="601"/>
                </a:cubicBezTo>
                <a:cubicBezTo>
                  <a:pt x="2332" y="593"/>
                  <a:pt x="2332" y="593"/>
                  <a:pt x="2332" y="593"/>
                </a:cubicBezTo>
                <a:cubicBezTo>
                  <a:pt x="2315" y="582"/>
                  <a:pt x="2315" y="582"/>
                  <a:pt x="2315" y="582"/>
                </a:cubicBezTo>
                <a:cubicBezTo>
                  <a:pt x="2300" y="576"/>
                  <a:pt x="2300" y="576"/>
                  <a:pt x="2300" y="576"/>
                </a:cubicBezTo>
                <a:cubicBezTo>
                  <a:pt x="2291" y="573"/>
                  <a:pt x="2291" y="573"/>
                  <a:pt x="2291" y="573"/>
                </a:cubicBezTo>
                <a:cubicBezTo>
                  <a:pt x="2281" y="569"/>
                  <a:pt x="2281" y="569"/>
                  <a:pt x="2281" y="569"/>
                </a:cubicBezTo>
                <a:cubicBezTo>
                  <a:pt x="2276" y="570"/>
                  <a:pt x="2276" y="570"/>
                  <a:pt x="2276" y="570"/>
                </a:cubicBezTo>
                <a:cubicBezTo>
                  <a:pt x="2266" y="570"/>
                  <a:pt x="2266" y="570"/>
                  <a:pt x="2266" y="570"/>
                </a:cubicBezTo>
                <a:cubicBezTo>
                  <a:pt x="2258" y="568"/>
                  <a:pt x="2258" y="568"/>
                  <a:pt x="2258" y="568"/>
                </a:cubicBezTo>
                <a:cubicBezTo>
                  <a:pt x="2247" y="561"/>
                  <a:pt x="2247" y="561"/>
                  <a:pt x="2247" y="561"/>
                </a:cubicBezTo>
                <a:cubicBezTo>
                  <a:pt x="2248" y="556"/>
                  <a:pt x="2248" y="556"/>
                  <a:pt x="2248" y="556"/>
                </a:cubicBezTo>
                <a:cubicBezTo>
                  <a:pt x="2250" y="553"/>
                  <a:pt x="2250" y="553"/>
                  <a:pt x="2250" y="553"/>
                </a:cubicBezTo>
                <a:cubicBezTo>
                  <a:pt x="2246" y="550"/>
                  <a:pt x="2246" y="550"/>
                  <a:pt x="2246" y="550"/>
                </a:cubicBezTo>
                <a:cubicBezTo>
                  <a:pt x="2237" y="550"/>
                  <a:pt x="2237" y="550"/>
                  <a:pt x="2237" y="550"/>
                </a:cubicBezTo>
                <a:cubicBezTo>
                  <a:pt x="2233" y="555"/>
                  <a:pt x="2233" y="555"/>
                  <a:pt x="2233" y="555"/>
                </a:cubicBezTo>
                <a:cubicBezTo>
                  <a:pt x="2231" y="560"/>
                  <a:pt x="2231" y="560"/>
                  <a:pt x="2231" y="560"/>
                </a:cubicBezTo>
                <a:cubicBezTo>
                  <a:pt x="2217" y="559"/>
                  <a:pt x="2217" y="559"/>
                  <a:pt x="2217" y="559"/>
                </a:cubicBezTo>
                <a:cubicBezTo>
                  <a:pt x="2202" y="552"/>
                  <a:pt x="2202" y="552"/>
                  <a:pt x="2202" y="552"/>
                </a:cubicBezTo>
                <a:cubicBezTo>
                  <a:pt x="2202" y="551"/>
                  <a:pt x="2202" y="551"/>
                  <a:pt x="2202" y="551"/>
                </a:cubicBezTo>
                <a:cubicBezTo>
                  <a:pt x="2201" y="547"/>
                  <a:pt x="2201" y="547"/>
                  <a:pt x="2201" y="547"/>
                </a:cubicBezTo>
                <a:cubicBezTo>
                  <a:pt x="2204" y="543"/>
                  <a:pt x="2204" y="543"/>
                  <a:pt x="2204" y="543"/>
                </a:cubicBezTo>
                <a:cubicBezTo>
                  <a:pt x="2206" y="539"/>
                  <a:pt x="2206" y="539"/>
                  <a:pt x="2206" y="539"/>
                </a:cubicBezTo>
                <a:cubicBezTo>
                  <a:pt x="2209" y="535"/>
                  <a:pt x="2209" y="535"/>
                  <a:pt x="2209" y="535"/>
                </a:cubicBezTo>
                <a:cubicBezTo>
                  <a:pt x="2216" y="536"/>
                  <a:pt x="2216" y="536"/>
                  <a:pt x="2216" y="536"/>
                </a:cubicBezTo>
                <a:cubicBezTo>
                  <a:pt x="2215" y="530"/>
                  <a:pt x="2215" y="530"/>
                  <a:pt x="2215" y="530"/>
                </a:cubicBezTo>
                <a:cubicBezTo>
                  <a:pt x="2211" y="530"/>
                  <a:pt x="2211" y="530"/>
                  <a:pt x="2211" y="530"/>
                </a:cubicBezTo>
                <a:cubicBezTo>
                  <a:pt x="2207" y="531"/>
                  <a:pt x="2207" y="531"/>
                  <a:pt x="2207" y="531"/>
                </a:cubicBezTo>
                <a:cubicBezTo>
                  <a:pt x="2203" y="530"/>
                  <a:pt x="2203" y="530"/>
                  <a:pt x="2203" y="530"/>
                </a:cubicBezTo>
                <a:cubicBezTo>
                  <a:pt x="2200" y="525"/>
                  <a:pt x="2200" y="525"/>
                  <a:pt x="2200" y="525"/>
                </a:cubicBezTo>
                <a:cubicBezTo>
                  <a:pt x="2198" y="517"/>
                  <a:pt x="2198" y="517"/>
                  <a:pt x="2198" y="517"/>
                </a:cubicBezTo>
                <a:cubicBezTo>
                  <a:pt x="2195" y="514"/>
                  <a:pt x="2195" y="514"/>
                  <a:pt x="2195" y="514"/>
                </a:cubicBezTo>
                <a:cubicBezTo>
                  <a:pt x="2190" y="506"/>
                  <a:pt x="2190" y="506"/>
                  <a:pt x="2190" y="506"/>
                </a:cubicBezTo>
                <a:cubicBezTo>
                  <a:pt x="2190" y="506"/>
                  <a:pt x="2190" y="506"/>
                  <a:pt x="2190" y="506"/>
                </a:cubicBezTo>
                <a:cubicBezTo>
                  <a:pt x="2189" y="500"/>
                  <a:pt x="2189" y="500"/>
                  <a:pt x="2189" y="500"/>
                </a:cubicBezTo>
                <a:cubicBezTo>
                  <a:pt x="2189" y="498"/>
                  <a:pt x="2189" y="498"/>
                  <a:pt x="2189" y="498"/>
                </a:cubicBezTo>
                <a:cubicBezTo>
                  <a:pt x="2189" y="497"/>
                  <a:pt x="2189" y="497"/>
                  <a:pt x="2189" y="497"/>
                </a:cubicBezTo>
                <a:cubicBezTo>
                  <a:pt x="2188" y="494"/>
                  <a:pt x="2188" y="494"/>
                  <a:pt x="2188" y="494"/>
                </a:cubicBezTo>
                <a:cubicBezTo>
                  <a:pt x="2187" y="491"/>
                  <a:pt x="2187" y="491"/>
                  <a:pt x="2187" y="491"/>
                </a:cubicBezTo>
                <a:cubicBezTo>
                  <a:pt x="2185" y="487"/>
                  <a:pt x="2185" y="487"/>
                  <a:pt x="2185" y="487"/>
                </a:cubicBezTo>
                <a:cubicBezTo>
                  <a:pt x="2184" y="485"/>
                  <a:pt x="2184" y="485"/>
                  <a:pt x="2184" y="485"/>
                </a:cubicBezTo>
                <a:cubicBezTo>
                  <a:pt x="2183" y="482"/>
                  <a:pt x="2183" y="482"/>
                  <a:pt x="2183" y="482"/>
                </a:cubicBezTo>
                <a:cubicBezTo>
                  <a:pt x="2181" y="478"/>
                  <a:pt x="2181" y="478"/>
                  <a:pt x="2181" y="478"/>
                </a:cubicBezTo>
                <a:cubicBezTo>
                  <a:pt x="2180" y="476"/>
                  <a:pt x="2180" y="476"/>
                  <a:pt x="2180" y="476"/>
                </a:cubicBezTo>
                <a:cubicBezTo>
                  <a:pt x="2178" y="472"/>
                  <a:pt x="2178" y="472"/>
                  <a:pt x="2178" y="472"/>
                </a:cubicBezTo>
                <a:cubicBezTo>
                  <a:pt x="2176" y="468"/>
                  <a:pt x="2176" y="468"/>
                  <a:pt x="2176" y="468"/>
                </a:cubicBezTo>
                <a:cubicBezTo>
                  <a:pt x="2173" y="465"/>
                  <a:pt x="2173" y="465"/>
                  <a:pt x="2173" y="465"/>
                </a:cubicBezTo>
                <a:cubicBezTo>
                  <a:pt x="2173" y="461"/>
                  <a:pt x="2173" y="461"/>
                  <a:pt x="2173" y="461"/>
                </a:cubicBezTo>
                <a:cubicBezTo>
                  <a:pt x="2171" y="457"/>
                  <a:pt x="2171" y="457"/>
                  <a:pt x="2171" y="457"/>
                </a:cubicBezTo>
                <a:cubicBezTo>
                  <a:pt x="2169" y="454"/>
                  <a:pt x="2169" y="454"/>
                  <a:pt x="2169" y="454"/>
                </a:cubicBezTo>
                <a:cubicBezTo>
                  <a:pt x="2167" y="452"/>
                  <a:pt x="2167" y="452"/>
                  <a:pt x="2167" y="452"/>
                </a:cubicBezTo>
                <a:cubicBezTo>
                  <a:pt x="2164" y="450"/>
                  <a:pt x="2164" y="450"/>
                  <a:pt x="2164" y="450"/>
                </a:cubicBezTo>
                <a:cubicBezTo>
                  <a:pt x="2163" y="448"/>
                  <a:pt x="2163" y="448"/>
                  <a:pt x="2163" y="448"/>
                </a:cubicBezTo>
                <a:cubicBezTo>
                  <a:pt x="2162" y="446"/>
                  <a:pt x="2162" y="446"/>
                  <a:pt x="2162" y="446"/>
                </a:cubicBezTo>
                <a:cubicBezTo>
                  <a:pt x="2160" y="445"/>
                  <a:pt x="2160" y="445"/>
                  <a:pt x="2160" y="445"/>
                </a:cubicBezTo>
                <a:cubicBezTo>
                  <a:pt x="2159" y="445"/>
                  <a:pt x="2159" y="445"/>
                  <a:pt x="2159" y="445"/>
                </a:cubicBezTo>
                <a:cubicBezTo>
                  <a:pt x="2156" y="443"/>
                  <a:pt x="2156" y="443"/>
                  <a:pt x="2156" y="443"/>
                </a:cubicBezTo>
                <a:cubicBezTo>
                  <a:pt x="2155" y="442"/>
                  <a:pt x="2155" y="442"/>
                  <a:pt x="2155" y="442"/>
                </a:cubicBezTo>
                <a:cubicBezTo>
                  <a:pt x="2151" y="442"/>
                  <a:pt x="2151" y="442"/>
                  <a:pt x="2151" y="442"/>
                </a:cubicBezTo>
                <a:cubicBezTo>
                  <a:pt x="2147" y="441"/>
                  <a:pt x="2147" y="441"/>
                  <a:pt x="2147" y="441"/>
                </a:cubicBezTo>
                <a:cubicBezTo>
                  <a:pt x="2143" y="440"/>
                  <a:pt x="2143" y="440"/>
                  <a:pt x="2143" y="440"/>
                </a:cubicBezTo>
                <a:cubicBezTo>
                  <a:pt x="2140" y="439"/>
                  <a:pt x="2140" y="439"/>
                  <a:pt x="2140" y="439"/>
                </a:cubicBezTo>
                <a:cubicBezTo>
                  <a:pt x="2136" y="437"/>
                  <a:pt x="2136" y="437"/>
                  <a:pt x="2136" y="437"/>
                </a:cubicBezTo>
                <a:cubicBezTo>
                  <a:pt x="2131" y="435"/>
                  <a:pt x="2131" y="435"/>
                  <a:pt x="2131" y="435"/>
                </a:cubicBezTo>
                <a:cubicBezTo>
                  <a:pt x="2124" y="433"/>
                  <a:pt x="2124" y="433"/>
                  <a:pt x="2124" y="433"/>
                </a:cubicBezTo>
                <a:cubicBezTo>
                  <a:pt x="2121" y="432"/>
                  <a:pt x="2121" y="432"/>
                  <a:pt x="2121" y="432"/>
                </a:cubicBezTo>
                <a:cubicBezTo>
                  <a:pt x="2117" y="430"/>
                  <a:pt x="2117" y="430"/>
                  <a:pt x="2117" y="430"/>
                </a:cubicBezTo>
                <a:cubicBezTo>
                  <a:pt x="2112" y="429"/>
                  <a:pt x="2112" y="429"/>
                  <a:pt x="2112" y="429"/>
                </a:cubicBezTo>
                <a:cubicBezTo>
                  <a:pt x="2109" y="427"/>
                  <a:pt x="2109" y="427"/>
                  <a:pt x="2109" y="427"/>
                </a:cubicBezTo>
                <a:cubicBezTo>
                  <a:pt x="2105" y="426"/>
                  <a:pt x="2105" y="426"/>
                  <a:pt x="2105" y="426"/>
                </a:cubicBezTo>
                <a:cubicBezTo>
                  <a:pt x="2102" y="424"/>
                  <a:pt x="2102" y="424"/>
                  <a:pt x="2102" y="424"/>
                </a:cubicBezTo>
                <a:cubicBezTo>
                  <a:pt x="2097" y="423"/>
                  <a:pt x="2097" y="423"/>
                  <a:pt x="2097" y="423"/>
                </a:cubicBezTo>
                <a:cubicBezTo>
                  <a:pt x="2095" y="423"/>
                  <a:pt x="2095" y="423"/>
                  <a:pt x="2095" y="423"/>
                </a:cubicBezTo>
                <a:cubicBezTo>
                  <a:pt x="2094" y="424"/>
                  <a:pt x="2094" y="424"/>
                  <a:pt x="2094" y="424"/>
                </a:cubicBezTo>
                <a:cubicBezTo>
                  <a:pt x="2093" y="426"/>
                  <a:pt x="2093" y="426"/>
                  <a:pt x="2093" y="426"/>
                </a:cubicBezTo>
                <a:cubicBezTo>
                  <a:pt x="2093" y="427"/>
                  <a:pt x="2093" y="427"/>
                  <a:pt x="2093" y="427"/>
                </a:cubicBezTo>
                <a:cubicBezTo>
                  <a:pt x="2096" y="427"/>
                  <a:pt x="2096" y="427"/>
                  <a:pt x="2096" y="427"/>
                </a:cubicBezTo>
                <a:cubicBezTo>
                  <a:pt x="2098" y="427"/>
                  <a:pt x="2098" y="427"/>
                  <a:pt x="2098" y="427"/>
                </a:cubicBezTo>
                <a:cubicBezTo>
                  <a:pt x="2100" y="428"/>
                  <a:pt x="2100" y="428"/>
                  <a:pt x="2100" y="428"/>
                </a:cubicBezTo>
                <a:cubicBezTo>
                  <a:pt x="2101" y="429"/>
                  <a:pt x="2101" y="429"/>
                  <a:pt x="2101" y="429"/>
                </a:cubicBezTo>
                <a:cubicBezTo>
                  <a:pt x="2102" y="431"/>
                  <a:pt x="2102" y="431"/>
                  <a:pt x="2102" y="431"/>
                </a:cubicBezTo>
                <a:cubicBezTo>
                  <a:pt x="2103" y="433"/>
                  <a:pt x="2103" y="433"/>
                  <a:pt x="2103" y="433"/>
                </a:cubicBezTo>
                <a:cubicBezTo>
                  <a:pt x="2104" y="434"/>
                  <a:pt x="2104" y="434"/>
                  <a:pt x="2104" y="434"/>
                </a:cubicBezTo>
                <a:cubicBezTo>
                  <a:pt x="2105" y="435"/>
                  <a:pt x="2105" y="435"/>
                  <a:pt x="2105" y="435"/>
                </a:cubicBezTo>
                <a:cubicBezTo>
                  <a:pt x="2107" y="436"/>
                  <a:pt x="2107" y="436"/>
                  <a:pt x="2107" y="436"/>
                </a:cubicBezTo>
                <a:cubicBezTo>
                  <a:pt x="2111" y="436"/>
                  <a:pt x="2111" y="436"/>
                  <a:pt x="2111" y="436"/>
                </a:cubicBezTo>
                <a:cubicBezTo>
                  <a:pt x="2112" y="436"/>
                  <a:pt x="2112" y="436"/>
                  <a:pt x="2112" y="436"/>
                </a:cubicBezTo>
                <a:cubicBezTo>
                  <a:pt x="2114" y="437"/>
                  <a:pt x="2114" y="437"/>
                  <a:pt x="2114" y="437"/>
                </a:cubicBezTo>
                <a:cubicBezTo>
                  <a:pt x="2114" y="439"/>
                  <a:pt x="2114" y="439"/>
                  <a:pt x="2114" y="439"/>
                </a:cubicBezTo>
                <a:cubicBezTo>
                  <a:pt x="2114" y="439"/>
                  <a:pt x="2114" y="439"/>
                  <a:pt x="2114" y="439"/>
                </a:cubicBezTo>
                <a:cubicBezTo>
                  <a:pt x="2116" y="438"/>
                  <a:pt x="2116" y="438"/>
                  <a:pt x="2116" y="438"/>
                </a:cubicBezTo>
                <a:cubicBezTo>
                  <a:pt x="2117" y="437"/>
                  <a:pt x="2117" y="437"/>
                  <a:pt x="2117" y="437"/>
                </a:cubicBezTo>
                <a:cubicBezTo>
                  <a:pt x="2117" y="437"/>
                  <a:pt x="2117" y="437"/>
                  <a:pt x="2117" y="437"/>
                </a:cubicBezTo>
                <a:cubicBezTo>
                  <a:pt x="2117" y="437"/>
                  <a:pt x="2117" y="437"/>
                  <a:pt x="2117" y="437"/>
                </a:cubicBezTo>
                <a:cubicBezTo>
                  <a:pt x="2119" y="437"/>
                  <a:pt x="2119" y="437"/>
                  <a:pt x="2119" y="437"/>
                </a:cubicBezTo>
                <a:cubicBezTo>
                  <a:pt x="2123" y="438"/>
                  <a:pt x="2123" y="438"/>
                  <a:pt x="2123" y="438"/>
                </a:cubicBezTo>
                <a:cubicBezTo>
                  <a:pt x="2126" y="440"/>
                  <a:pt x="2126" y="440"/>
                  <a:pt x="2126" y="440"/>
                </a:cubicBezTo>
                <a:cubicBezTo>
                  <a:pt x="2126" y="442"/>
                  <a:pt x="2126" y="442"/>
                  <a:pt x="2126" y="442"/>
                </a:cubicBezTo>
                <a:cubicBezTo>
                  <a:pt x="2126" y="444"/>
                  <a:pt x="2126" y="444"/>
                  <a:pt x="2126" y="444"/>
                </a:cubicBezTo>
                <a:cubicBezTo>
                  <a:pt x="2126" y="446"/>
                  <a:pt x="2126" y="446"/>
                  <a:pt x="2126" y="446"/>
                </a:cubicBezTo>
                <a:cubicBezTo>
                  <a:pt x="2126" y="449"/>
                  <a:pt x="2126" y="449"/>
                  <a:pt x="2126" y="449"/>
                </a:cubicBezTo>
                <a:cubicBezTo>
                  <a:pt x="2127" y="450"/>
                  <a:pt x="2127" y="450"/>
                  <a:pt x="2127" y="450"/>
                </a:cubicBezTo>
                <a:cubicBezTo>
                  <a:pt x="2130" y="451"/>
                  <a:pt x="2130" y="451"/>
                  <a:pt x="2130" y="451"/>
                </a:cubicBezTo>
                <a:cubicBezTo>
                  <a:pt x="2129" y="452"/>
                  <a:pt x="2129" y="452"/>
                  <a:pt x="2129" y="452"/>
                </a:cubicBezTo>
                <a:cubicBezTo>
                  <a:pt x="2128" y="452"/>
                  <a:pt x="2128" y="452"/>
                  <a:pt x="2128" y="452"/>
                </a:cubicBezTo>
                <a:cubicBezTo>
                  <a:pt x="2128" y="452"/>
                  <a:pt x="2128" y="452"/>
                  <a:pt x="2128" y="452"/>
                </a:cubicBezTo>
                <a:cubicBezTo>
                  <a:pt x="2126" y="452"/>
                  <a:pt x="2126" y="452"/>
                  <a:pt x="2126" y="452"/>
                </a:cubicBezTo>
                <a:cubicBezTo>
                  <a:pt x="2124" y="450"/>
                  <a:pt x="2124" y="450"/>
                  <a:pt x="2124" y="450"/>
                </a:cubicBezTo>
                <a:cubicBezTo>
                  <a:pt x="2123" y="448"/>
                  <a:pt x="2123" y="448"/>
                  <a:pt x="2123" y="448"/>
                </a:cubicBezTo>
                <a:cubicBezTo>
                  <a:pt x="2123" y="445"/>
                  <a:pt x="2123" y="445"/>
                  <a:pt x="2123" y="445"/>
                </a:cubicBezTo>
                <a:cubicBezTo>
                  <a:pt x="2123" y="443"/>
                  <a:pt x="2123" y="443"/>
                  <a:pt x="2123" y="443"/>
                </a:cubicBezTo>
                <a:cubicBezTo>
                  <a:pt x="2121" y="442"/>
                  <a:pt x="2121" y="442"/>
                  <a:pt x="2121" y="442"/>
                </a:cubicBezTo>
                <a:cubicBezTo>
                  <a:pt x="2118" y="441"/>
                  <a:pt x="2118" y="441"/>
                  <a:pt x="2118" y="441"/>
                </a:cubicBezTo>
                <a:cubicBezTo>
                  <a:pt x="2115" y="440"/>
                  <a:pt x="2115" y="440"/>
                  <a:pt x="2115" y="440"/>
                </a:cubicBezTo>
                <a:cubicBezTo>
                  <a:pt x="2112" y="440"/>
                  <a:pt x="2112" y="440"/>
                  <a:pt x="2112" y="440"/>
                </a:cubicBezTo>
                <a:cubicBezTo>
                  <a:pt x="2112" y="440"/>
                  <a:pt x="2112" y="440"/>
                  <a:pt x="2112" y="440"/>
                </a:cubicBezTo>
                <a:cubicBezTo>
                  <a:pt x="2112" y="440"/>
                  <a:pt x="2112" y="440"/>
                  <a:pt x="2112" y="440"/>
                </a:cubicBezTo>
                <a:cubicBezTo>
                  <a:pt x="2109" y="440"/>
                  <a:pt x="2109" y="440"/>
                  <a:pt x="2109" y="440"/>
                </a:cubicBezTo>
                <a:cubicBezTo>
                  <a:pt x="2108" y="438"/>
                  <a:pt x="2108" y="438"/>
                  <a:pt x="2108" y="438"/>
                </a:cubicBezTo>
                <a:cubicBezTo>
                  <a:pt x="2104" y="437"/>
                  <a:pt x="2104" y="437"/>
                  <a:pt x="2104" y="437"/>
                </a:cubicBezTo>
                <a:cubicBezTo>
                  <a:pt x="2102" y="435"/>
                  <a:pt x="2102" y="435"/>
                  <a:pt x="2102" y="435"/>
                </a:cubicBezTo>
                <a:cubicBezTo>
                  <a:pt x="2102" y="434"/>
                  <a:pt x="2102" y="434"/>
                  <a:pt x="2102" y="434"/>
                </a:cubicBezTo>
                <a:cubicBezTo>
                  <a:pt x="2100" y="433"/>
                  <a:pt x="2100" y="433"/>
                  <a:pt x="2100" y="433"/>
                </a:cubicBezTo>
                <a:cubicBezTo>
                  <a:pt x="2097" y="432"/>
                  <a:pt x="2097" y="432"/>
                  <a:pt x="2097" y="432"/>
                </a:cubicBezTo>
                <a:cubicBezTo>
                  <a:pt x="2094" y="430"/>
                  <a:pt x="2094" y="430"/>
                  <a:pt x="2094" y="430"/>
                </a:cubicBezTo>
                <a:cubicBezTo>
                  <a:pt x="2091" y="429"/>
                  <a:pt x="2091" y="429"/>
                  <a:pt x="2091" y="429"/>
                </a:cubicBezTo>
                <a:cubicBezTo>
                  <a:pt x="2088" y="428"/>
                  <a:pt x="2088" y="428"/>
                  <a:pt x="2088" y="428"/>
                </a:cubicBezTo>
                <a:cubicBezTo>
                  <a:pt x="2087" y="427"/>
                  <a:pt x="2087" y="427"/>
                  <a:pt x="2087" y="427"/>
                </a:cubicBezTo>
                <a:cubicBezTo>
                  <a:pt x="2085" y="427"/>
                  <a:pt x="2085" y="427"/>
                  <a:pt x="2085" y="427"/>
                </a:cubicBezTo>
                <a:cubicBezTo>
                  <a:pt x="2082" y="428"/>
                  <a:pt x="2082" y="428"/>
                  <a:pt x="2082" y="428"/>
                </a:cubicBezTo>
                <a:cubicBezTo>
                  <a:pt x="2082" y="428"/>
                  <a:pt x="2082" y="428"/>
                  <a:pt x="2082" y="428"/>
                </a:cubicBezTo>
                <a:cubicBezTo>
                  <a:pt x="2082" y="428"/>
                  <a:pt x="2082" y="428"/>
                  <a:pt x="2082" y="428"/>
                </a:cubicBezTo>
                <a:cubicBezTo>
                  <a:pt x="2079" y="428"/>
                  <a:pt x="2079" y="428"/>
                  <a:pt x="2079" y="428"/>
                </a:cubicBezTo>
                <a:cubicBezTo>
                  <a:pt x="2077" y="427"/>
                  <a:pt x="2077" y="427"/>
                  <a:pt x="2077" y="427"/>
                </a:cubicBezTo>
                <a:cubicBezTo>
                  <a:pt x="2075" y="426"/>
                  <a:pt x="2075" y="426"/>
                  <a:pt x="2075" y="426"/>
                </a:cubicBezTo>
                <a:cubicBezTo>
                  <a:pt x="2073" y="425"/>
                  <a:pt x="2073" y="425"/>
                  <a:pt x="2073" y="425"/>
                </a:cubicBezTo>
                <a:cubicBezTo>
                  <a:pt x="2071" y="424"/>
                  <a:pt x="2071" y="424"/>
                  <a:pt x="2071" y="424"/>
                </a:cubicBezTo>
                <a:cubicBezTo>
                  <a:pt x="2068" y="425"/>
                  <a:pt x="2068" y="425"/>
                  <a:pt x="2068" y="425"/>
                </a:cubicBezTo>
                <a:cubicBezTo>
                  <a:pt x="2066" y="426"/>
                  <a:pt x="2066" y="426"/>
                  <a:pt x="2066" y="426"/>
                </a:cubicBezTo>
                <a:cubicBezTo>
                  <a:pt x="2064" y="427"/>
                  <a:pt x="2064" y="427"/>
                  <a:pt x="2064" y="427"/>
                </a:cubicBezTo>
                <a:cubicBezTo>
                  <a:pt x="2062" y="428"/>
                  <a:pt x="2062" y="428"/>
                  <a:pt x="2062" y="428"/>
                </a:cubicBezTo>
                <a:cubicBezTo>
                  <a:pt x="2062" y="428"/>
                  <a:pt x="2062" y="428"/>
                  <a:pt x="2062" y="428"/>
                </a:cubicBezTo>
                <a:cubicBezTo>
                  <a:pt x="2062" y="428"/>
                  <a:pt x="2062" y="428"/>
                  <a:pt x="2062" y="428"/>
                </a:cubicBezTo>
                <a:cubicBezTo>
                  <a:pt x="2058" y="427"/>
                  <a:pt x="2058" y="427"/>
                  <a:pt x="2058" y="427"/>
                </a:cubicBezTo>
                <a:cubicBezTo>
                  <a:pt x="2058" y="427"/>
                  <a:pt x="2058" y="427"/>
                  <a:pt x="2058" y="427"/>
                </a:cubicBezTo>
                <a:cubicBezTo>
                  <a:pt x="2058" y="427"/>
                  <a:pt x="2058" y="427"/>
                  <a:pt x="2058" y="427"/>
                </a:cubicBezTo>
                <a:cubicBezTo>
                  <a:pt x="2058" y="427"/>
                  <a:pt x="2058" y="427"/>
                  <a:pt x="2058" y="427"/>
                </a:cubicBezTo>
                <a:cubicBezTo>
                  <a:pt x="2055" y="427"/>
                  <a:pt x="2055" y="427"/>
                  <a:pt x="2055" y="427"/>
                </a:cubicBezTo>
                <a:cubicBezTo>
                  <a:pt x="2054" y="427"/>
                  <a:pt x="2054" y="427"/>
                  <a:pt x="2054" y="427"/>
                </a:cubicBezTo>
                <a:cubicBezTo>
                  <a:pt x="2051" y="428"/>
                  <a:pt x="2051" y="428"/>
                  <a:pt x="2051" y="428"/>
                </a:cubicBezTo>
                <a:cubicBezTo>
                  <a:pt x="2048" y="428"/>
                  <a:pt x="2048" y="428"/>
                  <a:pt x="2048" y="428"/>
                </a:cubicBezTo>
                <a:cubicBezTo>
                  <a:pt x="2046" y="428"/>
                  <a:pt x="2046" y="428"/>
                  <a:pt x="2046" y="428"/>
                </a:cubicBezTo>
                <a:cubicBezTo>
                  <a:pt x="2043" y="429"/>
                  <a:pt x="2043" y="429"/>
                  <a:pt x="2043" y="429"/>
                </a:cubicBezTo>
                <a:cubicBezTo>
                  <a:pt x="2043" y="429"/>
                  <a:pt x="2043" y="429"/>
                  <a:pt x="2043" y="429"/>
                </a:cubicBezTo>
                <a:cubicBezTo>
                  <a:pt x="2043" y="429"/>
                  <a:pt x="2043" y="429"/>
                  <a:pt x="2043" y="429"/>
                </a:cubicBezTo>
                <a:cubicBezTo>
                  <a:pt x="2041" y="429"/>
                  <a:pt x="2041" y="429"/>
                  <a:pt x="2041" y="429"/>
                </a:cubicBezTo>
                <a:cubicBezTo>
                  <a:pt x="2038" y="430"/>
                  <a:pt x="2038" y="430"/>
                  <a:pt x="2038" y="430"/>
                </a:cubicBezTo>
                <a:cubicBezTo>
                  <a:pt x="2037" y="431"/>
                  <a:pt x="2037" y="431"/>
                  <a:pt x="2037" y="431"/>
                </a:cubicBezTo>
                <a:cubicBezTo>
                  <a:pt x="2036" y="431"/>
                  <a:pt x="2036" y="431"/>
                  <a:pt x="2036" y="431"/>
                </a:cubicBezTo>
                <a:cubicBezTo>
                  <a:pt x="2034" y="432"/>
                  <a:pt x="2034" y="432"/>
                  <a:pt x="2034" y="432"/>
                </a:cubicBezTo>
                <a:cubicBezTo>
                  <a:pt x="2032" y="434"/>
                  <a:pt x="2032" y="434"/>
                  <a:pt x="2032" y="434"/>
                </a:cubicBezTo>
                <a:cubicBezTo>
                  <a:pt x="2030" y="436"/>
                  <a:pt x="2030" y="436"/>
                  <a:pt x="2030" y="436"/>
                </a:cubicBezTo>
                <a:cubicBezTo>
                  <a:pt x="2029" y="437"/>
                  <a:pt x="2029" y="437"/>
                  <a:pt x="2029" y="437"/>
                </a:cubicBezTo>
                <a:cubicBezTo>
                  <a:pt x="2029" y="437"/>
                  <a:pt x="2029" y="437"/>
                  <a:pt x="2029" y="437"/>
                </a:cubicBezTo>
                <a:cubicBezTo>
                  <a:pt x="2028" y="438"/>
                  <a:pt x="2028" y="438"/>
                  <a:pt x="2028" y="438"/>
                </a:cubicBezTo>
                <a:cubicBezTo>
                  <a:pt x="2027" y="439"/>
                  <a:pt x="2027" y="439"/>
                  <a:pt x="2027" y="439"/>
                </a:cubicBezTo>
                <a:cubicBezTo>
                  <a:pt x="2026" y="439"/>
                  <a:pt x="2026" y="439"/>
                  <a:pt x="2026" y="439"/>
                </a:cubicBezTo>
                <a:cubicBezTo>
                  <a:pt x="2025" y="440"/>
                  <a:pt x="2025" y="440"/>
                  <a:pt x="2025" y="440"/>
                </a:cubicBezTo>
                <a:cubicBezTo>
                  <a:pt x="2024" y="442"/>
                  <a:pt x="2024" y="442"/>
                  <a:pt x="2024" y="442"/>
                </a:cubicBezTo>
                <a:cubicBezTo>
                  <a:pt x="2024" y="443"/>
                  <a:pt x="2024" y="443"/>
                  <a:pt x="2024" y="443"/>
                </a:cubicBezTo>
                <a:cubicBezTo>
                  <a:pt x="2024" y="444"/>
                  <a:pt x="2024" y="444"/>
                  <a:pt x="2024" y="444"/>
                </a:cubicBezTo>
                <a:cubicBezTo>
                  <a:pt x="2023" y="445"/>
                  <a:pt x="2023" y="445"/>
                  <a:pt x="2023" y="445"/>
                </a:cubicBezTo>
                <a:cubicBezTo>
                  <a:pt x="2021" y="446"/>
                  <a:pt x="2021" y="446"/>
                  <a:pt x="2021" y="446"/>
                </a:cubicBezTo>
                <a:cubicBezTo>
                  <a:pt x="2019" y="447"/>
                  <a:pt x="2019" y="447"/>
                  <a:pt x="2019" y="447"/>
                </a:cubicBezTo>
                <a:cubicBezTo>
                  <a:pt x="2019" y="447"/>
                  <a:pt x="2019" y="447"/>
                  <a:pt x="2019" y="447"/>
                </a:cubicBezTo>
                <a:cubicBezTo>
                  <a:pt x="2019" y="448"/>
                  <a:pt x="2019" y="448"/>
                  <a:pt x="2019" y="448"/>
                </a:cubicBezTo>
                <a:cubicBezTo>
                  <a:pt x="2020" y="448"/>
                  <a:pt x="2020" y="448"/>
                  <a:pt x="2020" y="448"/>
                </a:cubicBezTo>
                <a:cubicBezTo>
                  <a:pt x="2022" y="448"/>
                  <a:pt x="2022" y="448"/>
                  <a:pt x="2022" y="448"/>
                </a:cubicBezTo>
                <a:cubicBezTo>
                  <a:pt x="2022" y="448"/>
                  <a:pt x="2022" y="448"/>
                  <a:pt x="2022" y="448"/>
                </a:cubicBezTo>
                <a:cubicBezTo>
                  <a:pt x="2022" y="448"/>
                  <a:pt x="2022" y="448"/>
                  <a:pt x="2022" y="448"/>
                </a:cubicBezTo>
                <a:cubicBezTo>
                  <a:pt x="2023" y="448"/>
                  <a:pt x="2023" y="448"/>
                  <a:pt x="2023" y="448"/>
                </a:cubicBezTo>
                <a:cubicBezTo>
                  <a:pt x="2024" y="448"/>
                  <a:pt x="2024" y="448"/>
                  <a:pt x="2024" y="448"/>
                </a:cubicBezTo>
                <a:cubicBezTo>
                  <a:pt x="2025" y="449"/>
                  <a:pt x="2025" y="449"/>
                  <a:pt x="2025" y="449"/>
                </a:cubicBezTo>
                <a:cubicBezTo>
                  <a:pt x="2026" y="450"/>
                  <a:pt x="2026" y="450"/>
                  <a:pt x="2026" y="450"/>
                </a:cubicBezTo>
                <a:cubicBezTo>
                  <a:pt x="2027" y="452"/>
                  <a:pt x="2027" y="452"/>
                  <a:pt x="2027" y="452"/>
                </a:cubicBezTo>
                <a:cubicBezTo>
                  <a:pt x="2028" y="455"/>
                  <a:pt x="2028" y="455"/>
                  <a:pt x="2028" y="455"/>
                </a:cubicBezTo>
                <a:cubicBezTo>
                  <a:pt x="2029" y="456"/>
                  <a:pt x="2029" y="456"/>
                  <a:pt x="2029" y="456"/>
                </a:cubicBezTo>
                <a:cubicBezTo>
                  <a:pt x="2031" y="456"/>
                  <a:pt x="2031" y="456"/>
                  <a:pt x="2031" y="456"/>
                </a:cubicBezTo>
                <a:cubicBezTo>
                  <a:pt x="2032" y="457"/>
                  <a:pt x="2032" y="457"/>
                  <a:pt x="2032" y="457"/>
                </a:cubicBezTo>
                <a:cubicBezTo>
                  <a:pt x="2034" y="457"/>
                  <a:pt x="2034" y="457"/>
                  <a:pt x="2034" y="457"/>
                </a:cubicBezTo>
                <a:cubicBezTo>
                  <a:pt x="2037" y="457"/>
                  <a:pt x="2037" y="457"/>
                  <a:pt x="2037" y="457"/>
                </a:cubicBezTo>
                <a:cubicBezTo>
                  <a:pt x="2036" y="458"/>
                  <a:pt x="2036" y="458"/>
                  <a:pt x="2036" y="458"/>
                </a:cubicBezTo>
                <a:cubicBezTo>
                  <a:pt x="2034" y="459"/>
                  <a:pt x="2034" y="459"/>
                  <a:pt x="2034" y="459"/>
                </a:cubicBezTo>
                <a:cubicBezTo>
                  <a:pt x="2031" y="459"/>
                  <a:pt x="2031" y="459"/>
                  <a:pt x="2031" y="459"/>
                </a:cubicBezTo>
                <a:cubicBezTo>
                  <a:pt x="2029" y="459"/>
                  <a:pt x="2029" y="459"/>
                  <a:pt x="2029" y="459"/>
                </a:cubicBezTo>
                <a:cubicBezTo>
                  <a:pt x="2027" y="460"/>
                  <a:pt x="2027" y="460"/>
                  <a:pt x="2027" y="460"/>
                </a:cubicBezTo>
                <a:cubicBezTo>
                  <a:pt x="2026" y="460"/>
                  <a:pt x="2026" y="460"/>
                  <a:pt x="2026" y="460"/>
                </a:cubicBezTo>
                <a:cubicBezTo>
                  <a:pt x="2025" y="460"/>
                  <a:pt x="2025" y="460"/>
                  <a:pt x="2025" y="460"/>
                </a:cubicBezTo>
                <a:cubicBezTo>
                  <a:pt x="2024" y="459"/>
                  <a:pt x="2024" y="459"/>
                  <a:pt x="2024" y="459"/>
                </a:cubicBezTo>
                <a:cubicBezTo>
                  <a:pt x="2023" y="458"/>
                  <a:pt x="2023" y="458"/>
                  <a:pt x="2023" y="458"/>
                </a:cubicBezTo>
                <a:cubicBezTo>
                  <a:pt x="2024" y="457"/>
                  <a:pt x="2024" y="457"/>
                  <a:pt x="2024" y="457"/>
                </a:cubicBezTo>
                <a:cubicBezTo>
                  <a:pt x="2023" y="456"/>
                  <a:pt x="2023" y="456"/>
                  <a:pt x="2023" y="456"/>
                </a:cubicBezTo>
                <a:cubicBezTo>
                  <a:pt x="2021" y="456"/>
                  <a:pt x="2021" y="456"/>
                  <a:pt x="2021" y="456"/>
                </a:cubicBezTo>
                <a:cubicBezTo>
                  <a:pt x="2021" y="456"/>
                  <a:pt x="2021" y="456"/>
                  <a:pt x="2021" y="456"/>
                </a:cubicBezTo>
                <a:cubicBezTo>
                  <a:pt x="2021" y="456"/>
                  <a:pt x="2021" y="456"/>
                  <a:pt x="2021" y="456"/>
                </a:cubicBezTo>
                <a:cubicBezTo>
                  <a:pt x="2019" y="456"/>
                  <a:pt x="2019" y="456"/>
                  <a:pt x="2019" y="456"/>
                </a:cubicBezTo>
                <a:cubicBezTo>
                  <a:pt x="2017" y="457"/>
                  <a:pt x="2017" y="457"/>
                  <a:pt x="2017" y="457"/>
                </a:cubicBezTo>
                <a:cubicBezTo>
                  <a:pt x="2017" y="457"/>
                  <a:pt x="2017" y="457"/>
                  <a:pt x="2017" y="457"/>
                </a:cubicBezTo>
                <a:cubicBezTo>
                  <a:pt x="2017" y="457"/>
                  <a:pt x="2017" y="457"/>
                  <a:pt x="2017" y="457"/>
                </a:cubicBezTo>
                <a:cubicBezTo>
                  <a:pt x="2016" y="456"/>
                  <a:pt x="2016" y="456"/>
                  <a:pt x="2016" y="456"/>
                </a:cubicBezTo>
                <a:cubicBezTo>
                  <a:pt x="2015" y="456"/>
                  <a:pt x="2015" y="456"/>
                  <a:pt x="2015" y="456"/>
                </a:cubicBezTo>
                <a:cubicBezTo>
                  <a:pt x="2015" y="457"/>
                  <a:pt x="2015" y="457"/>
                  <a:pt x="2015" y="457"/>
                </a:cubicBezTo>
                <a:cubicBezTo>
                  <a:pt x="2015" y="457"/>
                  <a:pt x="2015" y="457"/>
                  <a:pt x="2015" y="457"/>
                </a:cubicBezTo>
                <a:cubicBezTo>
                  <a:pt x="2013" y="459"/>
                  <a:pt x="2013" y="459"/>
                  <a:pt x="2013" y="459"/>
                </a:cubicBezTo>
                <a:cubicBezTo>
                  <a:pt x="2013" y="459"/>
                  <a:pt x="2013" y="459"/>
                  <a:pt x="2013" y="459"/>
                </a:cubicBezTo>
                <a:cubicBezTo>
                  <a:pt x="2013" y="459"/>
                  <a:pt x="2013" y="459"/>
                  <a:pt x="2013" y="459"/>
                </a:cubicBezTo>
                <a:cubicBezTo>
                  <a:pt x="2012" y="457"/>
                  <a:pt x="2012" y="457"/>
                  <a:pt x="2012" y="457"/>
                </a:cubicBezTo>
                <a:cubicBezTo>
                  <a:pt x="2010" y="457"/>
                  <a:pt x="2010" y="457"/>
                  <a:pt x="2010" y="457"/>
                </a:cubicBezTo>
                <a:cubicBezTo>
                  <a:pt x="2011" y="460"/>
                  <a:pt x="2011" y="460"/>
                  <a:pt x="2011" y="460"/>
                </a:cubicBezTo>
                <a:cubicBezTo>
                  <a:pt x="2007" y="462"/>
                  <a:pt x="2007" y="462"/>
                  <a:pt x="2007" y="462"/>
                </a:cubicBezTo>
                <a:cubicBezTo>
                  <a:pt x="2007" y="462"/>
                  <a:pt x="2007" y="462"/>
                  <a:pt x="2007" y="462"/>
                </a:cubicBezTo>
                <a:cubicBezTo>
                  <a:pt x="2007" y="462"/>
                  <a:pt x="2007" y="462"/>
                  <a:pt x="2007" y="462"/>
                </a:cubicBezTo>
                <a:cubicBezTo>
                  <a:pt x="2004" y="460"/>
                  <a:pt x="2004" y="460"/>
                  <a:pt x="2004" y="460"/>
                </a:cubicBezTo>
                <a:cubicBezTo>
                  <a:pt x="2003" y="460"/>
                  <a:pt x="2003" y="460"/>
                  <a:pt x="2003" y="460"/>
                </a:cubicBezTo>
                <a:cubicBezTo>
                  <a:pt x="2006" y="463"/>
                  <a:pt x="2006" y="463"/>
                  <a:pt x="2006" y="463"/>
                </a:cubicBezTo>
                <a:cubicBezTo>
                  <a:pt x="2005" y="464"/>
                  <a:pt x="2005" y="464"/>
                  <a:pt x="2005" y="464"/>
                </a:cubicBezTo>
                <a:cubicBezTo>
                  <a:pt x="2004" y="466"/>
                  <a:pt x="2004" y="466"/>
                  <a:pt x="2004" y="466"/>
                </a:cubicBezTo>
                <a:cubicBezTo>
                  <a:pt x="2002" y="467"/>
                  <a:pt x="2002" y="467"/>
                  <a:pt x="2002" y="467"/>
                </a:cubicBezTo>
                <a:cubicBezTo>
                  <a:pt x="2002" y="467"/>
                  <a:pt x="2002" y="467"/>
                  <a:pt x="2002" y="467"/>
                </a:cubicBezTo>
                <a:cubicBezTo>
                  <a:pt x="2002" y="467"/>
                  <a:pt x="2002" y="467"/>
                  <a:pt x="2002" y="467"/>
                </a:cubicBezTo>
                <a:cubicBezTo>
                  <a:pt x="2001" y="467"/>
                  <a:pt x="2001" y="467"/>
                  <a:pt x="2001" y="467"/>
                </a:cubicBezTo>
                <a:cubicBezTo>
                  <a:pt x="2000" y="467"/>
                  <a:pt x="2000" y="467"/>
                  <a:pt x="2000" y="467"/>
                </a:cubicBezTo>
                <a:cubicBezTo>
                  <a:pt x="1999" y="467"/>
                  <a:pt x="1999" y="467"/>
                  <a:pt x="1999" y="467"/>
                </a:cubicBezTo>
                <a:cubicBezTo>
                  <a:pt x="2001" y="468"/>
                  <a:pt x="2001" y="468"/>
                  <a:pt x="2001" y="468"/>
                </a:cubicBezTo>
                <a:cubicBezTo>
                  <a:pt x="2000" y="469"/>
                  <a:pt x="2000" y="469"/>
                  <a:pt x="2000" y="469"/>
                </a:cubicBezTo>
                <a:cubicBezTo>
                  <a:pt x="1999" y="470"/>
                  <a:pt x="1999" y="470"/>
                  <a:pt x="1999" y="470"/>
                </a:cubicBezTo>
                <a:cubicBezTo>
                  <a:pt x="1998" y="472"/>
                  <a:pt x="1998" y="472"/>
                  <a:pt x="1998" y="472"/>
                </a:cubicBezTo>
                <a:cubicBezTo>
                  <a:pt x="1997" y="472"/>
                  <a:pt x="1997" y="472"/>
                  <a:pt x="1997" y="472"/>
                </a:cubicBezTo>
                <a:cubicBezTo>
                  <a:pt x="1997" y="472"/>
                  <a:pt x="1997" y="472"/>
                  <a:pt x="1997" y="472"/>
                </a:cubicBezTo>
                <a:cubicBezTo>
                  <a:pt x="1996" y="471"/>
                  <a:pt x="1996" y="471"/>
                  <a:pt x="1996" y="471"/>
                </a:cubicBezTo>
                <a:cubicBezTo>
                  <a:pt x="1995" y="470"/>
                  <a:pt x="1995" y="470"/>
                  <a:pt x="1995" y="470"/>
                </a:cubicBezTo>
                <a:cubicBezTo>
                  <a:pt x="1994" y="470"/>
                  <a:pt x="1994" y="470"/>
                  <a:pt x="1994" y="470"/>
                </a:cubicBezTo>
                <a:cubicBezTo>
                  <a:pt x="1994" y="471"/>
                  <a:pt x="1994" y="471"/>
                  <a:pt x="1994" y="471"/>
                </a:cubicBezTo>
                <a:cubicBezTo>
                  <a:pt x="1996" y="473"/>
                  <a:pt x="1996" y="473"/>
                  <a:pt x="1996" y="473"/>
                </a:cubicBezTo>
                <a:cubicBezTo>
                  <a:pt x="1995" y="474"/>
                  <a:pt x="1995" y="474"/>
                  <a:pt x="1995" y="474"/>
                </a:cubicBezTo>
                <a:cubicBezTo>
                  <a:pt x="1993" y="475"/>
                  <a:pt x="1993" y="475"/>
                  <a:pt x="1993" y="475"/>
                </a:cubicBezTo>
                <a:cubicBezTo>
                  <a:pt x="1990" y="476"/>
                  <a:pt x="1990" y="476"/>
                  <a:pt x="1990" y="476"/>
                </a:cubicBezTo>
                <a:cubicBezTo>
                  <a:pt x="1990" y="476"/>
                  <a:pt x="1990" y="476"/>
                  <a:pt x="1990" y="476"/>
                </a:cubicBezTo>
                <a:cubicBezTo>
                  <a:pt x="1990" y="476"/>
                  <a:pt x="1990" y="476"/>
                  <a:pt x="1990" y="476"/>
                </a:cubicBezTo>
                <a:cubicBezTo>
                  <a:pt x="1989" y="475"/>
                  <a:pt x="1989" y="475"/>
                  <a:pt x="1989" y="475"/>
                </a:cubicBezTo>
                <a:cubicBezTo>
                  <a:pt x="1988" y="473"/>
                  <a:pt x="1988" y="473"/>
                  <a:pt x="1988" y="473"/>
                </a:cubicBezTo>
                <a:cubicBezTo>
                  <a:pt x="1987" y="471"/>
                  <a:pt x="1987" y="471"/>
                  <a:pt x="1987" y="471"/>
                </a:cubicBezTo>
                <a:cubicBezTo>
                  <a:pt x="1987" y="470"/>
                  <a:pt x="1987" y="470"/>
                  <a:pt x="1987" y="470"/>
                </a:cubicBezTo>
                <a:cubicBezTo>
                  <a:pt x="1986" y="468"/>
                  <a:pt x="1986" y="468"/>
                  <a:pt x="1986" y="468"/>
                </a:cubicBezTo>
                <a:cubicBezTo>
                  <a:pt x="1986" y="466"/>
                  <a:pt x="1986" y="466"/>
                  <a:pt x="1986" y="466"/>
                </a:cubicBezTo>
                <a:cubicBezTo>
                  <a:pt x="1984" y="464"/>
                  <a:pt x="1984" y="464"/>
                  <a:pt x="1984" y="464"/>
                </a:cubicBezTo>
                <a:cubicBezTo>
                  <a:pt x="1983" y="465"/>
                  <a:pt x="1983" y="465"/>
                  <a:pt x="1983" y="465"/>
                </a:cubicBezTo>
                <a:cubicBezTo>
                  <a:pt x="1983" y="467"/>
                  <a:pt x="1983" y="467"/>
                  <a:pt x="1983" y="467"/>
                </a:cubicBezTo>
                <a:cubicBezTo>
                  <a:pt x="1983" y="468"/>
                  <a:pt x="1983" y="468"/>
                  <a:pt x="1983" y="468"/>
                </a:cubicBezTo>
                <a:cubicBezTo>
                  <a:pt x="1984" y="470"/>
                  <a:pt x="1984" y="470"/>
                  <a:pt x="1984" y="470"/>
                </a:cubicBezTo>
                <a:cubicBezTo>
                  <a:pt x="1984" y="471"/>
                  <a:pt x="1984" y="471"/>
                  <a:pt x="1984" y="471"/>
                </a:cubicBezTo>
                <a:cubicBezTo>
                  <a:pt x="1982" y="472"/>
                  <a:pt x="1982" y="472"/>
                  <a:pt x="1982" y="472"/>
                </a:cubicBezTo>
                <a:cubicBezTo>
                  <a:pt x="1980" y="473"/>
                  <a:pt x="1980" y="473"/>
                  <a:pt x="1980" y="473"/>
                </a:cubicBezTo>
                <a:cubicBezTo>
                  <a:pt x="1980" y="474"/>
                  <a:pt x="1980" y="474"/>
                  <a:pt x="1980" y="474"/>
                </a:cubicBezTo>
                <a:cubicBezTo>
                  <a:pt x="1982" y="475"/>
                  <a:pt x="1982" y="475"/>
                  <a:pt x="1982" y="475"/>
                </a:cubicBezTo>
                <a:cubicBezTo>
                  <a:pt x="1985" y="474"/>
                  <a:pt x="1985" y="474"/>
                  <a:pt x="1985" y="474"/>
                </a:cubicBezTo>
                <a:cubicBezTo>
                  <a:pt x="1986" y="474"/>
                  <a:pt x="1986" y="474"/>
                  <a:pt x="1986" y="474"/>
                </a:cubicBezTo>
                <a:cubicBezTo>
                  <a:pt x="1986" y="474"/>
                  <a:pt x="1986" y="474"/>
                  <a:pt x="1986" y="474"/>
                </a:cubicBezTo>
                <a:cubicBezTo>
                  <a:pt x="1986" y="474"/>
                  <a:pt x="1986" y="474"/>
                  <a:pt x="1986" y="474"/>
                </a:cubicBezTo>
                <a:cubicBezTo>
                  <a:pt x="1987" y="475"/>
                  <a:pt x="1987" y="475"/>
                  <a:pt x="1987" y="475"/>
                </a:cubicBezTo>
                <a:cubicBezTo>
                  <a:pt x="1986" y="478"/>
                  <a:pt x="1986" y="478"/>
                  <a:pt x="1986" y="478"/>
                </a:cubicBezTo>
                <a:cubicBezTo>
                  <a:pt x="1987" y="479"/>
                  <a:pt x="1987" y="479"/>
                  <a:pt x="1987" y="479"/>
                </a:cubicBezTo>
                <a:cubicBezTo>
                  <a:pt x="1988" y="479"/>
                  <a:pt x="1988" y="479"/>
                  <a:pt x="1988" y="479"/>
                </a:cubicBezTo>
                <a:cubicBezTo>
                  <a:pt x="1989" y="480"/>
                  <a:pt x="1989" y="480"/>
                  <a:pt x="1989" y="480"/>
                </a:cubicBezTo>
                <a:cubicBezTo>
                  <a:pt x="1989" y="482"/>
                  <a:pt x="1989" y="482"/>
                  <a:pt x="1989" y="482"/>
                </a:cubicBezTo>
                <a:cubicBezTo>
                  <a:pt x="1991" y="485"/>
                  <a:pt x="1991" y="485"/>
                  <a:pt x="1991" y="485"/>
                </a:cubicBezTo>
                <a:cubicBezTo>
                  <a:pt x="1991" y="486"/>
                  <a:pt x="1991" y="486"/>
                  <a:pt x="1991" y="486"/>
                </a:cubicBezTo>
                <a:cubicBezTo>
                  <a:pt x="1990" y="488"/>
                  <a:pt x="1990" y="488"/>
                  <a:pt x="1990" y="488"/>
                </a:cubicBezTo>
                <a:cubicBezTo>
                  <a:pt x="1990" y="490"/>
                  <a:pt x="1990" y="490"/>
                  <a:pt x="1990" y="490"/>
                </a:cubicBezTo>
                <a:cubicBezTo>
                  <a:pt x="1989" y="490"/>
                  <a:pt x="1989" y="490"/>
                  <a:pt x="1989" y="490"/>
                </a:cubicBezTo>
                <a:cubicBezTo>
                  <a:pt x="1987" y="491"/>
                  <a:pt x="1987" y="491"/>
                  <a:pt x="1987" y="491"/>
                </a:cubicBezTo>
                <a:cubicBezTo>
                  <a:pt x="1987" y="491"/>
                  <a:pt x="1987" y="491"/>
                  <a:pt x="1987" y="491"/>
                </a:cubicBezTo>
                <a:cubicBezTo>
                  <a:pt x="1987" y="491"/>
                  <a:pt x="1987" y="491"/>
                  <a:pt x="1987" y="491"/>
                </a:cubicBezTo>
                <a:cubicBezTo>
                  <a:pt x="1987" y="490"/>
                  <a:pt x="1987" y="490"/>
                  <a:pt x="1987" y="490"/>
                </a:cubicBezTo>
                <a:cubicBezTo>
                  <a:pt x="1986" y="490"/>
                  <a:pt x="1986" y="490"/>
                  <a:pt x="1986" y="490"/>
                </a:cubicBezTo>
                <a:cubicBezTo>
                  <a:pt x="1986" y="491"/>
                  <a:pt x="1986" y="491"/>
                  <a:pt x="1986" y="491"/>
                </a:cubicBezTo>
                <a:cubicBezTo>
                  <a:pt x="1986" y="492"/>
                  <a:pt x="1986" y="492"/>
                  <a:pt x="1986" y="492"/>
                </a:cubicBezTo>
                <a:cubicBezTo>
                  <a:pt x="1987" y="493"/>
                  <a:pt x="1987" y="493"/>
                  <a:pt x="1987" y="493"/>
                </a:cubicBezTo>
                <a:cubicBezTo>
                  <a:pt x="1985" y="496"/>
                  <a:pt x="1985" y="496"/>
                  <a:pt x="1985" y="496"/>
                </a:cubicBezTo>
                <a:cubicBezTo>
                  <a:pt x="1982" y="500"/>
                  <a:pt x="1982" y="500"/>
                  <a:pt x="1982" y="500"/>
                </a:cubicBezTo>
                <a:cubicBezTo>
                  <a:pt x="1980" y="502"/>
                  <a:pt x="1980" y="502"/>
                  <a:pt x="1980" y="502"/>
                </a:cubicBezTo>
                <a:cubicBezTo>
                  <a:pt x="1979" y="505"/>
                  <a:pt x="1979" y="505"/>
                  <a:pt x="1979" y="505"/>
                </a:cubicBezTo>
                <a:cubicBezTo>
                  <a:pt x="1978" y="508"/>
                  <a:pt x="1978" y="508"/>
                  <a:pt x="1978" y="508"/>
                </a:cubicBezTo>
                <a:cubicBezTo>
                  <a:pt x="1977" y="514"/>
                  <a:pt x="1977" y="514"/>
                  <a:pt x="1977" y="514"/>
                </a:cubicBezTo>
                <a:cubicBezTo>
                  <a:pt x="1977" y="517"/>
                  <a:pt x="1977" y="517"/>
                  <a:pt x="1977" y="517"/>
                </a:cubicBezTo>
                <a:cubicBezTo>
                  <a:pt x="1975" y="518"/>
                  <a:pt x="1975" y="518"/>
                  <a:pt x="1975" y="518"/>
                </a:cubicBezTo>
                <a:cubicBezTo>
                  <a:pt x="1975" y="518"/>
                  <a:pt x="1975" y="518"/>
                  <a:pt x="1975" y="518"/>
                </a:cubicBezTo>
                <a:cubicBezTo>
                  <a:pt x="1975" y="518"/>
                  <a:pt x="1975" y="518"/>
                  <a:pt x="1975" y="518"/>
                </a:cubicBezTo>
                <a:cubicBezTo>
                  <a:pt x="1976" y="513"/>
                  <a:pt x="1976" y="513"/>
                  <a:pt x="1976" y="513"/>
                </a:cubicBezTo>
                <a:cubicBezTo>
                  <a:pt x="1975" y="506"/>
                  <a:pt x="1975" y="506"/>
                  <a:pt x="1975" y="506"/>
                </a:cubicBezTo>
                <a:cubicBezTo>
                  <a:pt x="1976" y="502"/>
                  <a:pt x="1976" y="502"/>
                  <a:pt x="1976" y="502"/>
                </a:cubicBezTo>
                <a:cubicBezTo>
                  <a:pt x="1979" y="500"/>
                  <a:pt x="1979" y="500"/>
                  <a:pt x="1979" y="500"/>
                </a:cubicBezTo>
                <a:cubicBezTo>
                  <a:pt x="1982" y="496"/>
                  <a:pt x="1982" y="496"/>
                  <a:pt x="1982" y="496"/>
                </a:cubicBezTo>
                <a:cubicBezTo>
                  <a:pt x="1982" y="490"/>
                  <a:pt x="1982" y="490"/>
                  <a:pt x="1982" y="490"/>
                </a:cubicBezTo>
                <a:cubicBezTo>
                  <a:pt x="1981" y="489"/>
                  <a:pt x="1981" y="489"/>
                  <a:pt x="1981" y="489"/>
                </a:cubicBezTo>
                <a:cubicBezTo>
                  <a:pt x="1980" y="487"/>
                  <a:pt x="1980" y="487"/>
                  <a:pt x="1980" y="487"/>
                </a:cubicBezTo>
                <a:cubicBezTo>
                  <a:pt x="1979" y="487"/>
                  <a:pt x="1979" y="487"/>
                  <a:pt x="1979" y="487"/>
                </a:cubicBezTo>
                <a:cubicBezTo>
                  <a:pt x="1978" y="486"/>
                  <a:pt x="1978" y="486"/>
                  <a:pt x="1978" y="486"/>
                </a:cubicBezTo>
                <a:cubicBezTo>
                  <a:pt x="1976" y="485"/>
                  <a:pt x="1976" y="485"/>
                  <a:pt x="1976" y="485"/>
                </a:cubicBezTo>
                <a:cubicBezTo>
                  <a:pt x="1975" y="485"/>
                  <a:pt x="1975" y="485"/>
                  <a:pt x="1975" y="485"/>
                </a:cubicBezTo>
                <a:cubicBezTo>
                  <a:pt x="1973" y="485"/>
                  <a:pt x="1973" y="485"/>
                  <a:pt x="1973" y="485"/>
                </a:cubicBezTo>
                <a:cubicBezTo>
                  <a:pt x="1971" y="485"/>
                  <a:pt x="1971" y="485"/>
                  <a:pt x="1971" y="485"/>
                </a:cubicBezTo>
                <a:cubicBezTo>
                  <a:pt x="1968" y="486"/>
                  <a:pt x="1968" y="486"/>
                  <a:pt x="1968" y="486"/>
                </a:cubicBezTo>
                <a:cubicBezTo>
                  <a:pt x="1966" y="486"/>
                  <a:pt x="1966" y="486"/>
                  <a:pt x="1966" y="486"/>
                </a:cubicBezTo>
                <a:cubicBezTo>
                  <a:pt x="1964" y="486"/>
                  <a:pt x="1964" y="486"/>
                  <a:pt x="1964" y="486"/>
                </a:cubicBezTo>
                <a:cubicBezTo>
                  <a:pt x="1961" y="486"/>
                  <a:pt x="1961" y="486"/>
                  <a:pt x="1961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59" y="487"/>
                  <a:pt x="1959" y="487"/>
                  <a:pt x="1959" y="487"/>
                </a:cubicBezTo>
                <a:cubicBezTo>
                  <a:pt x="1958" y="488"/>
                  <a:pt x="1958" y="488"/>
                  <a:pt x="1958" y="488"/>
                </a:cubicBezTo>
                <a:cubicBezTo>
                  <a:pt x="1957" y="488"/>
                  <a:pt x="1957" y="488"/>
                  <a:pt x="1957" y="488"/>
                </a:cubicBezTo>
                <a:cubicBezTo>
                  <a:pt x="1957" y="488"/>
                  <a:pt x="1957" y="488"/>
                  <a:pt x="1957" y="488"/>
                </a:cubicBezTo>
                <a:cubicBezTo>
                  <a:pt x="1957" y="488"/>
                  <a:pt x="1957" y="488"/>
                  <a:pt x="1957" y="488"/>
                </a:cubicBezTo>
                <a:cubicBezTo>
                  <a:pt x="1955" y="488"/>
                  <a:pt x="1955" y="488"/>
                  <a:pt x="1955" y="488"/>
                </a:cubicBezTo>
                <a:cubicBezTo>
                  <a:pt x="1952" y="488"/>
                  <a:pt x="1952" y="488"/>
                  <a:pt x="1952" y="488"/>
                </a:cubicBezTo>
                <a:cubicBezTo>
                  <a:pt x="1951" y="489"/>
                  <a:pt x="1951" y="489"/>
                  <a:pt x="1951" y="489"/>
                </a:cubicBezTo>
                <a:cubicBezTo>
                  <a:pt x="1950" y="489"/>
                  <a:pt x="1950" y="489"/>
                  <a:pt x="1950" y="489"/>
                </a:cubicBezTo>
                <a:cubicBezTo>
                  <a:pt x="1947" y="489"/>
                  <a:pt x="1947" y="489"/>
                  <a:pt x="1947" y="489"/>
                </a:cubicBezTo>
                <a:cubicBezTo>
                  <a:pt x="1947" y="489"/>
                  <a:pt x="1947" y="489"/>
                  <a:pt x="1947" y="489"/>
                </a:cubicBezTo>
                <a:cubicBezTo>
                  <a:pt x="1947" y="489"/>
                  <a:pt x="1947" y="489"/>
                  <a:pt x="1947" y="489"/>
                </a:cubicBezTo>
                <a:cubicBezTo>
                  <a:pt x="1944" y="489"/>
                  <a:pt x="1944" y="489"/>
                  <a:pt x="1944" y="489"/>
                </a:cubicBezTo>
                <a:cubicBezTo>
                  <a:pt x="1938" y="489"/>
                  <a:pt x="1938" y="489"/>
                  <a:pt x="1938" y="489"/>
                </a:cubicBezTo>
                <a:cubicBezTo>
                  <a:pt x="1935" y="488"/>
                  <a:pt x="1935" y="488"/>
                  <a:pt x="1935" y="488"/>
                </a:cubicBezTo>
                <a:cubicBezTo>
                  <a:pt x="1933" y="487"/>
                  <a:pt x="1933" y="487"/>
                  <a:pt x="1933" y="487"/>
                </a:cubicBezTo>
                <a:cubicBezTo>
                  <a:pt x="1930" y="488"/>
                  <a:pt x="1930" y="488"/>
                  <a:pt x="1930" y="488"/>
                </a:cubicBezTo>
                <a:cubicBezTo>
                  <a:pt x="1927" y="488"/>
                  <a:pt x="1927" y="488"/>
                  <a:pt x="1927" y="488"/>
                </a:cubicBezTo>
                <a:cubicBezTo>
                  <a:pt x="1927" y="488"/>
                  <a:pt x="1927" y="488"/>
                  <a:pt x="1927" y="488"/>
                </a:cubicBezTo>
                <a:cubicBezTo>
                  <a:pt x="1927" y="488"/>
                  <a:pt x="1927" y="488"/>
                  <a:pt x="1927" y="488"/>
                </a:cubicBezTo>
                <a:cubicBezTo>
                  <a:pt x="1924" y="487"/>
                  <a:pt x="1924" y="487"/>
                  <a:pt x="1924" y="487"/>
                </a:cubicBezTo>
                <a:cubicBezTo>
                  <a:pt x="1921" y="487"/>
                  <a:pt x="1921" y="487"/>
                  <a:pt x="1921" y="487"/>
                </a:cubicBezTo>
                <a:cubicBezTo>
                  <a:pt x="1919" y="488"/>
                  <a:pt x="1919" y="488"/>
                  <a:pt x="1919" y="488"/>
                </a:cubicBezTo>
                <a:cubicBezTo>
                  <a:pt x="1916" y="490"/>
                  <a:pt x="1916" y="490"/>
                  <a:pt x="1916" y="490"/>
                </a:cubicBezTo>
                <a:cubicBezTo>
                  <a:pt x="1915" y="493"/>
                  <a:pt x="1915" y="493"/>
                  <a:pt x="1915" y="493"/>
                </a:cubicBezTo>
                <a:cubicBezTo>
                  <a:pt x="1913" y="495"/>
                  <a:pt x="1913" y="495"/>
                  <a:pt x="1913" y="495"/>
                </a:cubicBezTo>
                <a:cubicBezTo>
                  <a:pt x="1913" y="495"/>
                  <a:pt x="1913" y="495"/>
                  <a:pt x="1913" y="495"/>
                </a:cubicBezTo>
                <a:cubicBezTo>
                  <a:pt x="1913" y="495"/>
                  <a:pt x="1913" y="495"/>
                  <a:pt x="1913" y="495"/>
                </a:cubicBezTo>
                <a:cubicBezTo>
                  <a:pt x="1911" y="494"/>
                  <a:pt x="1911" y="494"/>
                  <a:pt x="1911" y="494"/>
                </a:cubicBezTo>
                <a:cubicBezTo>
                  <a:pt x="1912" y="488"/>
                  <a:pt x="1912" y="488"/>
                  <a:pt x="1912" y="488"/>
                </a:cubicBezTo>
                <a:cubicBezTo>
                  <a:pt x="1912" y="485"/>
                  <a:pt x="1912" y="485"/>
                  <a:pt x="1912" y="485"/>
                </a:cubicBezTo>
                <a:cubicBezTo>
                  <a:pt x="1910" y="485"/>
                  <a:pt x="1910" y="485"/>
                  <a:pt x="1910" y="485"/>
                </a:cubicBezTo>
                <a:cubicBezTo>
                  <a:pt x="1906" y="484"/>
                  <a:pt x="1906" y="484"/>
                  <a:pt x="1906" y="484"/>
                </a:cubicBezTo>
                <a:cubicBezTo>
                  <a:pt x="1901" y="482"/>
                  <a:pt x="1901" y="482"/>
                  <a:pt x="1901" y="482"/>
                </a:cubicBezTo>
                <a:cubicBezTo>
                  <a:pt x="1896" y="481"/>
                  <a:pt x="1896" y="481"/>
                  <a:pt x="1896" y="481"/>
                </a:cubicBezTo>
                <a:cubicBezTo>
                  <a:pt x="1892" y="479"/>
                  <a:pt x="1892" y="479"/>
                  <a:pt x="1892" y="479"/>
                </a:cubicBezTo>
                <a:cubicBezTo>
                  <a:pt x="1888" y="478"/>
                  <a:pt x="1888" y="478"/>
                  <a:pt x="1888" y="478"/>
                </a:cubicBezTo>
                <a:cubicBezTo>
                  <a:pt x="1887" y="478"/>
                  <a:pt x="1887" y="478"/>
                  <a:pt x="1887" y="478"/>
                </a:cubicBezTo>
                <a:cubicBezTo>
                  <a:pt x="1887" y="478"/>
                  <a:pt x="1887" y="478"/>
                  <a:pt x="1887" y="478"/>
                </a:cubicBezTo>
                <a:cubicBezTo>
                  <a:pt x="1882" y="475"/>
                  <a:pt x="1882" y="475"/>
                  <a:pt x="1882" y="475"/>
                </a:cubicBezTo>
                <a:cubicBezTo>
                  <a:pt x="1876" y="472"/>
                  <a:pt x="1876" y="472"/>
                  <a:pt x="1876" y="472"/>
                </a:cubicBezTo>
                <a:cubicBezTo>
                  <a:pt x="1869" y="469"/>
                  <a:pt x="1869" y="469"/>
                  <a:pt x="1869" y="469"/>
                </a:cubicBezTo>
                <a:cubicBezTo>
                  <a:pt x="1864" y="466"/>
                  <a:pt x="1864" y="466"/>
                  <a:pt x="1864" y="466"/>
                </a:cubicBezTo>
                <a:cubicBezTo>
                  <a:pt x="1862" y="463"/>
                  <a:pt x="1862" y="463"/>
                  <a:pt x="1862" y="463"/>
                </a:cubicBezTo>
                <a:cubicBezTo>
                  <a:pt x="1862" y="462"/>
                  <a:pt x="1862" y="462"/>
                  <a:pt x="1862" y="462"/>
                </a:cubicBezTo>
                <a:cubicBezTo>
                  <a:pt x="1861" y="461"/>
                  <a:pt x="1861" y="461"/>
                  <a:pt x="1861" y="461"/>
                </a:cubicBezTo>
                <a:cubicBezTo>
                  <a:pt x="1859" y="460"/>
                  <a:pt x="1859" y="460"/>
                  <a:pt x="1859" y="460"/>
                </a:cubicBezTo>
                <a:cubicBezTo>
                  <a:pt x="1855" y="458"/>
                  <a:pt x="1855" y="458"/>
                  <a:pt x="1855" y="458"/>
                </a:cubicBezTo>
                <a:cubicBezTo>
                  <a:pt x="1851" y="455"/>
                  <a:pt x="1851" y="455"/>
                  <a:pt x="1851" y="455"/>
                </a:cubicBezTo>
                <a:cubicBezTo>
                  <a:pt x="1847" y="453"/>
                  <a:pt x="1847" y="453"/>
                  <a:pt x="1847" y="453"/>
                </a:cubicBezTo>
                <a:cubicBezTo>
                  <a:pt x="1841" y="450"/>
                  <a:pt x="1841" y="450"/>
                  <a:pt x="1841" y="450"/>
                </a:cubicBezTo>
                <a:cubicBezTo>
                  <a:pt x="1837" y="447"/>
                  <a:pt x="1837" y="447"/>
                  <a:pt x="1837" y="447"/>
                </a:cubicBezTo>
                <a:cubicBezTo>
                  <a:pt x="1836" y="447"/>
                  <a:pt x="1836" y="447"/>
                  <a:pt x="1836" y="447"/>
                </a:cubicBezTo>
                <a:cubicBezTo>
                  <a:pt x="1832" y="444"/>
                  <a:pt x="1832" y="444"/>
                  <a:pt x="1832" y="444"/>
                </a:cubicBezTo>
                <a:cubicBezTo>
                  <a:pt x="1827" y="440"/>
                  <a:pt x="1827" y="440"/>
                  <a:pt x="1827" y="440"/>
                </a:cubicBezTo>
                <a:cubicBezTo>
                  <a:pt x="1823" y="437"/>
                  <a:pt x="1823" y="437"/>
                  <a:pt x="1823" y="437"/>
                </a:cubicBezTo>
                <a:cubicBezTo>
                  <a:pt x="1823" y="433"/>
                  <a:pt x="1823" y="433"/>
                  <a:pt x="1823" y="433"/>
                </a:cubicBezTo>
                <a:cubicBezTo>
                  <a:pt x="1822" y="429"/>
                  <a:pt x="1822" y="429"/>
                  <a:pt x="1822" y="429"/>
                </a:cubicBezTo>
                <a:cubicBezTo>
                  <a:pt x="1819" y="425"/>
                  <a:pt x="1819" y="425"/>
                  <a:pt x="1819" y="425"/>
                </a:cubicBezTo>
                <a:cubicBezTo>
                  <a:pt x="1814" y="419"/>
                  <a:pt x="1814" y="419"/>
                  <a:pt x="1814" y="419"/>
                </a:cubicBezTo>
                <a:cubicBezTo>
                  <a:pt x="1812" y="415"/>
                  <a:pt x="1812" y="415"/>
                  <a:pt x="1812" y="415"/>
                </a:cubicBezTo>
                <a:cubicBezTo>
                  <a:pt x="1811" y="413"/>
                  <a:pt x="1811" y="413"/>
                  <a:pt x="1811" y="413"/>
                </a:cubicBezTo>
                <a:cubicBezTo>
                  <a:pt x="1808" y="408"/>
                  <a:pt x="1808" y="408"/>
                  <a:pt x="1808" y="408"/>
                </a:cubicBezTo>
                <a:cubicBezTo>
                  <a:pt x="1805" y="403"/>
                  <a:pt x="1805" y="403"/>
                  <a:pt x="1805" y="403"/>
                </a:cubicBezTo>
                <a:cubicBezTo>
                  <a:pt x="1801" y="395"/>
                  <a:pt x="1801" y="395"/>
                  <a:pt x="1801" y="395"/>
                </a:cubicBezTo>
                <a:cubicBezTo>
                  <a:pt x="1795" y="393"/>
                  <a:pt x="1795" y="393"/>
                  <a:pt x="1795" y="393"/>
                </a:cubicBezTo>
                <a:cubicBezTo>
                  <a:pt x="1789" y="391"/>
                  <a:pt x="1789" y="391"/>
                  <a:pt x="1789" y="391"/>
                </a:cubicBezTo>
                <a:cubicBezTo>
                  <a:pt x="1780" y="390"/>
                  <a:pt x="1780" y="390"/>
                  <a:pt x="1780" y="390"/>
                </a:cubicBezTo>
                <a:cubicBezTo>
                  <a:pt x="1777" y="390"/>
                  <a:pt x="1777" y="390"/>
                  <a:pt x="1777" y="390"/>
                </a:cubicBezTo>
                <a:cubicBezTo>
                  <a:pt x="1767" y="395"/>
                  <a:pt x="1767" y="395"/>
                  <a:pt x="1767" y="395"/>
                </a:cubicBezTo>
                <a:cubicBezTo>
                  <a:pt x="1750" y="404"/>
                  <a:pt x="1750" y="404"/>
                  <a:pt x="1750" y="404"/>
                </a:cubicBezTo>
                <a:cubicBezTo>
                  <a:pt x="1746" y="406"/>
                  <a:pt x="1746" y="406"/>
                  <a:pt x="1746" y="406"/>
                </a:cubicBezTo>
                <a:cubicBezTo>
                  <a:pt x="1745" y="406"/>
                  <a:pt x="1745" y="406"/>
                  <a:pt x="1745" y="406"/>
                </a:cubicBezTo>
                <a:cubicBezTo>
                  <a:pt x="1741" y="409"/>
                  <a:pt x="1741" y="409"/>
                  <a:pt x="1741" y="409"/>
                </a:cubicBezTo>
                <a:cubicBezTo>
                  <a:pt x="1741" y="411"/>
                  <a:pt x="1741" y="411"/>
                  <a:pt x="1741" y="411"/>
                </a:cubicBezTo>
                <a:cubicBezTo>
                  <a:pt x="1733" y="416"/>
                  <a:pt x="1733" y="416"/>
                  <a:pt x="1733" y="416"/>
                </a:cubicBezTo>
                <a:cubicBezTo>
                  <a:pt x="1730" y="419"/>
                  <a:pt x="1730" y="419"/>
                  <a:pt x="1730" y="419"/>
                </a:cubicBezTo>
                <a:cubicBezTo>
                  <a:pt x="1726" y="423"/>
                  <a:pt x="1726" y="423"/>
                  <a:pt x="1726" y="423"/>
                </a:cubicBezTo>
                <a:cubicBezTo>
                  <a:pt x="1729" y="428"/>
                  <a:pt x="1729" y="428"/>
                  <a:pt x="1729" y="428"/>
                </a:cubicBezTo>
                <a:cubicBezTo>
                  <a:pt x="1733" y="431"/>
                  <a:pt x="1733" y="431"/>
                  <a:pt x="1733" y="431"/>
                </a:cubicBezTo>
                <a:cubicBezTo>
                  <a:pt x="1735" y="435"/>
                  <a:pt x="1735" y="435"/>
                  <a:pt x="1735" y="435"/>
                </a:cubicBezTo>
                <a:cubicBezTo>
                  <a:pt x="1735" y="437"/>
                  <a:pt x="1735" y="437"/>
                  <a:pt x="1735" y="437"/>
                </a:cubicBezTo>
                <a:cubicBezTo>
                  <a:pt x="1735" y="437"/>
                  <a:pt x="1735" y="437"/>
                  <a:pt x="1735" y="437"/>
                </a:cubicBezTo>
                <a:cubicBezTo>
                  <a:pt x="1735" y="437"/>
                  <a:pt x="1735" y="437"/>
                  <a:pt x="1735" y="437"/>
                </a:cubicBezTo>
                <a:cubicBezTo>
                  <a:pt x="1734" y="435"/>
                  <a:pt x="1734" y="435"/>
                  <a:pt x="1734" y="435"/>
                </a:cubicBezTo>
                <a:cubicBezTo>
                  <a:pt x="1731" y="431"/>
                  <a:pt x="1731" y="431"/>
                  <a:pt x="1731" y="431"/>
                </a:cubicBezTo>
                <a:cubicBezTo>
                  <a:pt x="1728" y="430"/>
                  <a:pt x="1728" y="430"/>
                  <a:pt x="1728" y="430"/>
                </a:cubicBezTo>
                <a:cubicBezTo>
                  <a:pt x="1724" y="425"/>
                  <a:pt x="1724" y="425"/>
                  <a:pt x="1724" y="425"/>
                </a:cubicBezTo>
                <a:cubicBezTo>
                  <a:pt x="1718" y="431"/>
                  <a:pt x="1718" y="431"/>
                  <a:pt x="1718" y="431"/>
                </a:cubicBezTo>
                <a:cubicBezTo>
                  <a:pt x="1712" y="437"/>
                  <a:pt x="1712" y="437"/>
                  <a:pt x="1712" y="437"/>
                </a:cubicBezTo>
                <a:cubicBezTo>
                  <a:pt x="1707" y="446"/>
                  <a:pt x="1707" y="446"/>
                  <a:pt x="1707" y="446"/>
                </a:cubicBezTo>
                <a:cubicBezTo>
                  <a:pt x="1704" y="456"/>
                  <a:pt x="1704" y="456"/>
                  <a:pt x="1704" y="456"/>
                </a:cubicBezTo>
                <a:cubicBezTo>
                  <a:pt x="1698" y="463"/>
                  <a:pt x="1698" y="463"/>
                  <a:pt x="1698" y="463"/>
                </a:cubicBezTo>
                <a:cubicBezTo>
                  <a:pt x="1692" y="467"/>
                  <a:pt x="1692" y="467"/>
                  <a:pt x="1692" y="467"/>
                </a:cubicBezTo>
                <a:cubicBezTo>
                  <a:pt x="1684" y="469"/>
                  <a:pt x="1684" y="469"/>
                  <a:pt x="1684" y="469"/>
                </a:cubicBezTo>
                <a:cubicBezTo>
                  <a:pt x="1684" y="469"/>
                  <a:pt x="1684" y="469"/>
                  <a:pt x="1684" y="469"/>
                </a:cubicBezTo>
                <a:cubicBezTo>
                  <a:pt x="1683" y="469"/>
                  <a:pt x="1683" y="469"/>
                  <a:pt x="1683" y="469"/>
                </a:cubicBezTo>
                <a:cubicBezTo>
                  <a:pt x="1678" y="469"/>
                  <a:pt x="1678" y="469"/>
                  <a:pt x="1678" y="469"/>
                </a:cubicBezTo>
                <a:cubicBezTo>
                  <a:pt x="1670" y="468"/>
                  <a:pt x="1670" y="468"/>
                  <a:pt x="1670" y="468"/>
                </a:cubicBezTo>
                <a:cubicBezTo>
                  <a:pt x="1660" y="467"/>
                  <a:pt x="1660" y="467"/>
                  <a:pt x="1660" y="467"/>
                </a:cubicBezTo>
                <a:cubicBezTo>
                  <a:pt x="1652" y="469"/>
                  <a:pt x="1652" y="469"/>
                  <a:pt x="1652" y="469"/>
                </a:cubicBezTo>
                <a:cubicBezTo>
                  <a:pt x="1648" y="473"/>
                  <a:pt x="1648" y="473"/>
                  <a:pt x="1648" y="473"/>
                </a:cubicBezTo>
                <a:cubicBezTo>
                  <a:pt x="1647" y="479"/>
                  <a:pt x="1647" y="479"/>
                  <a:pt x="1647" y="479"/>
                </a:cubicBezTo>
                <a:cubicBezTo>
                  <a:pt x="1646" y="488"/>
                  <a:pt x="1646" y="488"/>
                  <a:pt x="1646" y="488"/>
                </a:cubicBezTo>
                <a:cubicBezTo>
                  <a:pt x="1647" y="492"/>
                  <a:pt x="1647" y="492"/>
                  <a:pt x="1647" y="492"/>
                </a:cubicBezTo>
                <a:cubicBezTo>
                  <a:pt x="1648" y="496"/>
                  <a:pt x="1648" y="496"/>
                  <a:pt x="1648" y="496"/>
                </a:cubicBezTo>
                <a:cubicBezTo>
                  <a:pt x="1644" y="496"/>
                  <a:pt x="1644" y="496"/>
                  <a:pt x="1644" y="496"/>
                </a:cubicBezTo>
                <a:cubicBezTo>
                  <a:pt x="1640" y="498"/>
                  <a:pt x="1640" y="498"/>
                  <a:pt x="1640" y="498"/>
                </a:cubicBezTo>
                <a:cubicBezTo>
                  <a:pt x="1637" y="501"/>
                  <a:pt x="1637" y="501"/>
                  <a:pt x="1637" y="501"/>
                </a:cubicBezTo>
                <a:cubicBezTo>
                  <a:pt x="1634" y="506"/>
                  <a:pt x="1634" y="506"/>
                  <a:pt x="1634" y="506"/>
                </a:cubicBezTo>
                <a:cubicBezTo>
                  <a:pt x="1634" y="507"/>
                  <a:pt x="1634" y="507"/>
                  <a:pt x="1634" y="507"/>
                </a:cubicBezTo>
                <a:cubicBezTo>
                  <a:pt x="1638" y="507"/>
                  <a:pt x="1638" y="507"/>
                  <a:pt x="1638" y="507"/>
                </a:cubicBezTo>
                <a:cubicBezTo>
                  <a:pt x="1640" y="506"/>
                  <a:pt x="1640" y="506"/>
                  <a:pt x="1640" y="506"/>
                </a:cubicBezTo>
                <a:cubicBezTo>
                  <a:pt x="1641" y="506"/>
                  <a:pt x="1641" y="506"/>
                  <a:pt x="1641" y="506"/>
                </a:cubicBezTo>
                <a:cubicBezTo>
                  <a:pt x="1641" y="506"/>
                  <a:pt x="1641" y="506"/>
                  <a:pt x="1641" y="506"/>
                </a:cubicBezTo>
                <a:cubicBezTo>
                  <a:pt x="1649" y="506"/>
                  <a:pt x="1649" y="506"/>
                  <a:pt x="1649" y="506"/>
                </a:cubicBezTo>
                <a:cubicBezTo>
                  <a:pt x="1651" y="506"/>
                  <a:pt x="1651" y="506"/>
                  <a:pt x="1651" y="506"/>
                </a:cubicBezTo>
                <a:cubicBezTo>
                  <a:pt x="1655" y="511"/>
                  <a:pt x="1655" y="511"/>
                  <a:pt x="1655" y="511"/>
                </a:cubicBezTo>
                <a:cubicBezTo>
                  <a:pt x="1660" y="511"/>
                  <a:pt x="1660" y="511"/>
                  <a:pt x="1660" y="511"/>
                </a:cubicBezTo>
                <a:cubicBezTo>
                  <a:pt x="1661" y="513"/>
                  <a:pt x="1661" y="513"/>
                  <a:pt x="1661" y="513"/>
                </a:cubicBezTo>
                <a:cubicBezTo>
                  <a:pt x="1660" y="516"/>
                  <a:pt x="1660" y="516"/>
                  <a:pt x="1660" y="516"/>
                </a:cubicBezTo>
                <a:cubicBezTo>
                  <a:pt x="1660" y="519"/>
                  <a:pt x="1660" y="519"/>
                  <a:pt x="1660" y="519"/>
                </a:cubicBezTo>
                <a:cubicBezTo>
                  <a:pt x="1658" y="519"/>
                  <a:pt x="1658" y="519"/>
                  <a:pt x="1658" y="519"/>
                </a:cubicBezTo>
                <a:cubicBezTo>
                  <a:pt x="1658" y="519"/>
                  <a:pt x="1658" y="519"/>
                  <a:pt x="1658" y="519"/>
                </a:cubicBezTo>
                <a:cubicBezTo>
                  <a:pt x="1658" y="519"/>
                  <a:pt x="1658" y="519"/>
                  <a:pt x="1658" y="519"/>
                </a:cubicBezTo>
                <a:cubicBezTo>
                  <a:pt x="1655" y="515"/>
                  <a:pt x="1655" y="515"/>
                  <a:pt x="1655" y="515"/>
                </a:cubicBezTo>
                <a:cubicBezTo>
                  <a:pt x="1653" y="513"/>
                  <a:pt x="1653" y="513"/>
                  <a:pt x="1653" y="513"/>
                </a:cubicBezTo>
                <a:cubicBezTo>
                  <a:pt x="1650" y="511"/>
                  <a:pt x="1650" y="511"/>
                  <a:pt x="1650" y="511"/>
                </a:cubicBezTo>
                <a:cubicBezTo>
                  <a:pt x="1648" y="511"/>
                  <a:pt x="1648" y="511"/>
                  <a:pt x="1648" y="511"/>
                </a:cubicBezTo>
                <a:cubicBezTo>
                  <a:pt x="1647" y="514"/>
                  <a:pt x="1647" y="514"/>
                  <a:pt x="1647" y="514"/>
                </a:cubicBezTo>
                <a:cubicBezTo>
                  <a:pt x="1646" y="518"/>
                  <a:pt x="1646" y="518"/>
                  <a:pt x="1646" y="518"/>
                </a:cubicBezTo>
                <a:cubicBezTo>
                  <a:pt x="1644" y="521"/>
                  <a:pt x="1644" y="521"/>
                  <a:pt x="1644" y="521"/>
                </a:cubicBezTo>
                <a:cubicBezTo>
                  <a:pt x="1642" y="526"/>
                  <a:pt x="1642" y="526"/>
                  <a:pt x="1642" y="526"/>
                </a:cubicBezTo>
                <a:cubicBezTo>
                  <a:pt x="1639" y="530"/>
                  <a:pt x="1639" y="530"/>
                  <a:pt x="1639" y="530"/>
                </a:cubicBezTo>
                <a:cubicBezTo>
                  <a:pt x="1637" y="532"/>
                  <a:pt x="1637" y="532"/>
                  <a:pt x="1637" y="532"/>
                </a:cubicBezTo>
                <a:cubicBezTo>
                  <a:pt x="1636" y="534"/>
                  <a:pt x="1636" y="534"/>
                  <a:pt x="1636" y="534"/>
                </a:cubicBezTo>
                <a:cubicBezTo>
                  <a:pt x="1633" y="536"/>
                  <a:pt x="1633" y="536"/>
                  <a:pt x="1633" y="536"/>
                </a:cubicBezTo>
                <a:cubicBezTo>
                  <a:pt x="1628" y="542"/>
                  <a:pt x="1628" y="542"/>
                  <a:pt x="1628" y="542"/>
                </a:cubicBezTo>
                <a:cubicBezTo>
                  <a:pt x="1625" y="547"/>
                  <a:pt x="1625" y="547"/>
                  <a:pt x="1625" y="547"/>
                </a:cubicBezTo>
                <a:cubicBezTo>
                  <a:pt x="1622" y="553"/>
                  <a:pt x="1622" y="553"/>
                  <a:pt x="1622" y="553"/>
                </a:cubicBezTo>
                <a:cubicBezTo>
                  <a:pt x="1619" y="561"/>
                  <a:pt x="1619" y="561"/>
                  <a:pt x="1619" y="561"/>
                </a:cubicBezTo>
                <a:cubicBezTo>
                  <a:pt x="1618" y="565"/>
                  <a:pt x="1618" y="565"/>
                  <a:pt x="1618" y="565"/>
                </a:cubicBezTo>
                <a:cubicBezTo>
                  <a:pt x="1618" y="567"/>
                  <a:pt x="1618" y="567"/>
                  <a:pt x="1618" y="567"/>
                </a:cubicBezTo>
                <a:cubicBezTo>
                  <a:pt x="1619" y="569"/>
                  <a:pt x="1619" y="569"/>
                  <a:pt x="1619" y="569"/>
                </a:cubicBezTo>
                <a:cubicBezTo>
                  <a:pt x="1616" y="569"/>
                  <a:pt x="1616" y="569"/>
                  <a:pt x="1616" y="569"/>
                </a:cubicBezTo>
                <a:cubicBezTo>
                  <a:pt x="1611" y="573"/>
                  <a:pt x="1611" y="573"/>
                  <a:pt x="1611" y="573"/>
                </a:cubicBezTo>
                <a:cubicBezTo>
                  <a:pt x="1605" y="578"/>
                  <a:pt x="1605" y="578"/>
                  <a:pt x="1605" y="578"/>
                </a:cubicBezTo>
                <a:cubicBezTo>
                  <a:pt x="1601" y="581"/>
                  <a:pt x="1601" y="581"/>
                  <a:pt x="1601" y="581"/>
                </a:cubicBezTo>
                <a:cubicBezTo>
                  <a:pt x="1599" y="584"/>
                  <a:pt x="1599" y="584"/>
                  <a:pt x="1599" y="584"/>
                </a:cubicBezTo>
                <a:cubicBezTo>
                  <a:pt x="1597" y="587"/>
                  <a:pt x="1597" y="587"/>
                  <a:pt x="1597" y="587"/>
                </a:cubicBezTo>
                <a:cubicBezTo>
                  <a:pt x="1596" y="589"/>
                  <a:pt x="1596" y="589"/>
                  <a:pt x="1596" y="589"/>
                </a:cubicBezTo>
                <a:cubicBezTo>
                  <a:pt x="1595" y="590"/>
                  <a:pt x="1595" y="590"/>
                  <a:pt x="1595" y="590"/>
                </a:cubicBezTo>
                <a:cubicBezTo>
                  <a:pt x="1595" y="590"/>
                  <a:pt x="1595" y="590"/>
                  <a:pt x="1595" y="590"/>
                </a:cubicBezTo>
                <a:cubicBezTo>
                  <a:pt x="1595" y="590"/>
                  <a:pt x="1595" y="590"/>
                  <a:pt x="1595" y="590"/>
                </a:cubicBezTo>
                <a:cubicBezTo>
                  <a:pt x="1594" y="589"/>
                  <a:pt x="1594" y="589"/>
                  <a:pt x="1594" y="589"/>
                </a:cubicBezTo>
                <a:cubicBezTo>
                  <a:pt x="1595" y="585"/>
                  <a:pt x="1595" y="585"/>
                  <a:pt x="1595" y="585"/>
                </a:cubicBezTo>
                <a:cubicBezTo>
                  <a:pt x="1599" y="580"/>
                  <a:pt x="1599" y="580"/>
                  <a:pt x="1599" y="580"/>
                </a:cubicBezTo>
                <a:cubicBezTo>
                  <a:pt x="1603" y="577"/>
                  <a:pt x="1603" y="577"/>
                  <a:pt x="1603" y="577"/>
                </a:cubicBezTo>
                <a:cubicBezTo>
                  <a:pt x="1610" y="572"/>
                  <a:pt x="1610" y="572"/>
                  <a:pt x="1610" y="572"/>
                </a:cubicBezTo>
                <a:cubicBezTo>
                  <a:pt x="1614" y="567"/>
                  <a:pt x="1614" y="567"/>
                  <a:pt x="1614" y="567"/>
                </a:cubicBezTo>
                <a:cubicBezTo>
                  <a:pt x="1616" y="561"/>
                  <a:pt x="1616" y="561"/>
                  <a:pt x="1616" y="561"/>
                </a:cubicBezTo>
                <a:cubicBezTo>
                  <a:pt x="1617" y="556"/>
                  <a:pt x="1617" y="556"/>
                  <a:pt x="1617" y="556"/>
                </a:cubicBezTo>
                <a:cubicBezTo>
                  <a:pt x="1620" y="552"/>
                  <a:pt x="1620" y="552"/>
                  <a:pt x="1620" y="552"/>
                </a:cubicBezTo>
                <a:cubicBezTo>
                  <a:pt x="1622" y="547"/>
                  <a:pt x="1622" y="547"/>
                  <a:pt x="1622" y="547"/>
                </a:cubicBezTo>
                <a:cubicBezTo>
                  <a:pt x="1627" y="538"/>
                  <a:pt x="1627" y="538"/>
                  <a:pt x="1627" y="538"/>
                </a:cubicBezTo>
                <a:cubicBezTo>
                  <a:pt x="1630" y="534"/>
                  <a:pt x="1630" y="534"/>
                  <a:pt x="1630" y="534"/>
                </a:cubicBezTo>
                <a:cubicBezTo>
                  <a:pt x="1633" y="529"/>
                  <a:pt x="1633" y="529"/>
                  <a:pt x="1633" y="529"/>
                </a:cubicBezTo>
                <a:cubicBezTo>
                  <a:pt x="1635" y="526"/>
                  <a:pt x="1635" y="526"/>
                  <a:pt x="1635" y="526"/>
                </a:cubicBezTo>
                <a:cubicBezTo>
                  <a:pt x="1639" y="522"/>
                  <a:pt x="1639" y="522"/>
                  <a:pt x="1639" y="522"/>
                </a:cubicBezTo>
                <a:cubicBezTo>
                  <a:pt x="1643" y="519"/>
                  <a:pt x="1643" y="519"/>
                  <a:pt x="1643" y="519"/>
                </a:cubicBezTo>
                <a:cubicBezTo>
                  <a:pt x="1643" y="516"/>
                  <a:pt x="1643" y="516"/>
                  <a:pt x="1643" y="516"/>
                </a:cubicBezTo>
                <a:cubicBezTo>
                  <a:pt x="1641" y="513"/>
                  <a:pt x="1641" y="513"/>
                  <a:pt x="1641" y="513"/>
                </a:cubicBezTo>
                <a:cubicBezTo>
                  <a:pt x="1638" y="512"/>
                  <a:pt x="1638" y="512"/>
                  <a:pt x="1638" y="512"/>
                </a:cubicBezTo>
                <a:cubicBezTo>
                  <a:pt x="1634" y="512"/>
                  <a:pt x="1634" y="512"/>
                  <a:pt x="1634" y="512"/>
                </a:cubicBezTo>
                <a:cubicBezTo>
                  <a:pt x="1631" y="512"/>
                  <a:pt x="1631" y="512"/>
                  <a:pt x="1631" y="512"/>
                </a:cubicBezTo>
                <a:cubicBezTo>
                  <a:pt x="1631" y="512"/>
                  <a:pt x="1631" y="512"/>
                  <a:pt x="1631" y="512"/>
                </a:cubicBezTo>
                <a:cubicBezTo>
                  <a:pt x="1631" y="512"/>
                  <a:pt x="1631" y="512"/>
                  <a:pt x="1631" y="512"/>
                </a:cubicBezTo>
                <a:cubicBezTo>
                  <a:pt x="1629" y="511"/>
                  <a:pt x="1629" y="511"/>
                  <a:pt x="1629" y="511"/>
                </a:cubicBezTo>
                <a:cubicBezTo>
                  <a:pt x="1630" y="508"/>
                  <a:pt x="1630" y="508"/>
                  <a:pt x="1630" y="508"/>
                </a:cubicBezTo>
                <a:cubicBezTo>
                  <a:pt x="1630" y="505"/>
                  <a:pt x="1630" y="505"/>
                  <a:pt x="1630" y="505"/>
                </a:cubicBezTo>
                <a:cubicBezTo>
                  <a:pt x="1629" y="503"/>
                  <a:pt x="1629" y="503"/>
                  <a:pt x="1629" y="503"/>
                </a:cubicBezTo>
                <a:cubicBezTo>
                  <a:pt x="1630" y="500"/>
                  <a:pt x="1630" y="500"/>
                  <a:pt x="1630" y="500"/>
                </a:cubicBezTo>
                <a:cubicBezTo>
                  <a:pt x="1631" y="498"/>
                  <a:pt x="1631" y="498"/>
                  <a:pt x="1631" y="498"/>
                </a:cubicBezTo>
                <a:cubicBezTo>
                  <a:pt x="1631" y="497"/>
                  <a:pt x="1631" y="497"/>
                  <a:pt x="1631" y="497"/>
                </a:cubicBezTo>
                <a:cubicBezTo>
                  <a:pt x="1626" y="497"/>
                  <a:pt x="1626" y="497"/>
                  <a:pt x="1626" y="497"/>
                </a:cubicBezTo>
                <a:cubicBezTo>
                  <a:pt x="1615" y="499"/>
                  <a:pt x="1615" y="499"/>
                  <a:pt x="1615" y="499"/>
                </a:cubicBezTo>
                <a:cubicBezTo>
                  <a:pt x="1608" y="499"/>
                  <a:pt x="1608" y="499"/>
                  <a:pt x="1608" y="499"/>
                </a:cubicBezTo>
                <a:cubicBezTo>
                  <a:pt x="1601" y="500"/>
                  <a:pt x="1601" y="500"/>
                  <a:pt x="1601" y="500"/>
                </a:cubicBezTo>
                <a:cubicBezTo>
                  <a:pt x="1601" y="500"/>
                  <a:pt x="1601" y="500"/>
                  <a:pt x="1601" y="500"/>
                </a:cubicBezTo>
                <a:cubicBezTo>
                  <a:pt x="1601" y="500"/>
                  <a:pt x="1601" y="500"/>
                  <a:pt x="1601" y="500"/>
                </a:cubicBezTo>
                <a:cubicBezTo>
                  <a:pt x="1601" y="499"/>
                  <a:pt x="1601" y="499"/>
                  <a:pt x="1601" y="499"/>
                </a:cubicBezTo>
                <a:cubicBezTo>
                  <a:pt x="1611" y="497"/>
                  <a:pt x="1611" y="497"/>
                  <a:pt x="1611" y="497"/>
                </a:cubicBezTo>
                <a:cubicBezTo>
                  <a:pt x="1635" y="493"/>
                  <a:pt x="1635" y="493"/>
                  <a:pt x="1635" y="493"/>
                </a:cubicBezTo>
                <a:cubicBezTo>
                  <a:pt x="1637" y="493"/>
                  <a:pt x="1637" y="493"/>
                  <a:pt x="1637" y="493"/>
                </a:cubicBezTo>
                <a:cubicBezTo>
                  <a:pt x="1641" y="489"/>
                  <a:pt x="1641" y="489"/>
                  <a:pt x="1641" y="489"/>
                </a:cubicBezTo>
                <a:cubicBezTo>
                  <a:pt x="1642" y="484"/>
                  <a:pt x="1642" y="484"/>
                  <a:pt x="1642" y="484"/>
                </a:cubicBezTo>
                <a:cubicBezTo>
                  <a:pt x="1641" y="478"/>
                  <a:pt x="1641" y="478"/>
                  <a:pt x="1641" y="478"/>
                </a:cubicBezTo>
                <a:cubicBezTo>
                  <a:pt x="1639" y="472"/>
                  <a:pt x="1639" y="472"/>
                  <a:pt x="1639" y="472"/>
                </a:cubicBezTo>
                <a:cubicBezTo>
                  <a:pt x="1635" y="470"/>
                  <a:pt x="1635" y="470"/>
                  <a:pt x="1635" y="470"/>
                </a:cubicBezTo>
                <a:cubicBezTo>
                  <a:pt x="1635" y="465"/>
                  <a:pt x="1635" y="465"/>
                  <a:pt x="1635" y="465"/>
                </a:cubicBezTo>
                <a:cubicBezTo>
                  <a:pt x="1636" y="462"/>
                  <a:pt x="1636" y="462"/>
                  <a:pt x="1636" y="462"/>
                </a:cubicBezTo>
                <a:cubicBezTo>
                  <a:pt x="1640" y="461"/>
                  <a:pt x="1640" y="461"/>
                  <a:pt x="1640" y="461"/>
                </a:cubicBezTo>
                <a:cubicBezTo>
                  <a:pt x="1640" y="461"/>
                  <a:pt x="1640" y="461"/>
                  <a:pt x="1640" y="461"/>
                </a:cubicBezTo>
                <a:cubicBezTo>
                  <a:pt x="1640" y="461"/>
                  <a:pt x="1640" y="461"/>
                  <a:pt x="1640" y="461"/>
                </a:cubicBezTo>
                <a:cubicBezTo>
                  <a:pt x="1644" y="463"/>
                  <a:pt x="1644" y="463"/>
                  <a:pt x="1644" y="463"/>
                </a:cubicBezTo>
                <a:cubicBezTo>
                  <a:pt x="1647" y="463"/>
                  <a:pt x="1647" y="463"/>
                  <a:pt x="1647" y="463"/>
                </a:cubicBezTo>
                <a:cubicBezTo>
                  <a:pt x="1649" y="462"/>
                  <a:pt x="1649" y="462"/>
                  <a:pt x="1649" y="462"/>
                </a:cubicBezTo>
                <a:cubicBezTo>
                  <a:pt x="1650" y="460"/>
                  <a:pt x="1650" y="460"/>
                  <a:pt x="1650" y="460"/>
                </a:cubicBezTo>
                <a:cubicBezTo>
                  <a:pt x="1652" y="459"/>
                  <a:pt x="1652" y="459"/>
                  <a:pt x="1652" y="459"/>
                </a:cubicBezTo>
                <a:cubicBezTo>
                  <a:pt x="1654" y="457"/>
                  <a:pt x="1654" y="457"/>
                  <a:pt x="1654" y="457"/>
                </a:cubicBezTo>
                <a:cubicBezTo>
                  <a:pt x="1655" y="457"/>
                  <a:pt x="1655" y="457"/>
                  <a:pt x="1655" y="457"/>
                </a:cubicBezTo>
                <a:cubicBezTo>
                  <a:pt x="1655" y="457"/>
                  <a:pt x="1655" y="457"/>
                  <a:pt x="1655" y="457"/>
                </a:cubicBezTo>
                <a:cubicBezTo>
                  <a:pt x="1657" y="458"/>
                  <a:pt x="1657" y="458"/>
                  <a:pt x="1657" y="458"/>
                </a:cubicBezTo>
                <a:cubicBezTo>
                  <a:pt x="1658" y="462"/>
                  <a:pt x="1658" y="462"/>
                  <a:pt x="1658" y="462"/>
                </a:cubicBezTo>
                <a:cubicBezTo>
                  <a:pt x="1661" y="463"/>
                  <a:pt x="1661" y="463"/>
                  <a:pt x="1661" y="463"/>
                </a:cubicBezTo>
                <a:cubicBezTo>
                  <a:pt x="1665" y="462"/>
                  <a:pt x="1665" y="462"/>
                  <a:pt x="1665" y="462"/>
                </a:cubicBezTo>
                <a:cubicBezTo>
                  <a:pt x="1668" y="462"/>
                  <a:pt x="1668" y="462"/>
                  <a:pt x="1668" y="462"/>
                </a:cubicBezTo>
                <a:cubicBezTo>
                  <a:pt x="1674" y="463"/>
                  <a:pt x="1674" y="463"/>
                  <a:pt x="1674" y="463"/>
                </a:cubicBezTo>
                <a:cubicBezTo>
                  <a:pt x="1681" y="465"/>
                  <a:pt x="1681" y="465"/>
                  <a:pt x="1681" y="465"/>
                </a:cubicBezTo>
                <a:cubicBezTo>
                  <a:pt x="1687" y="465"/>
                  <a:pt x="1687" y="465"/>
                  <a:pt x="1687" y="465"/>
                </a:cubicBezTo>
                <a:cubicBezTo>
                  <a:pt x="1691" y="464"/>
                  <a:pt x="1691" y="464"/>
                  <a:pt x="1691" y="464"/>
                </a:cubicBezTo>
                <a:cubicBezTo>
                  <a:pt x="1696" y="460"/>
                  <a:pt x="1696" y="460"/>
                  <a:pt x="1696" y="460"/>
                </a:cubicBezTo>
                <a:cubicBezTo>
                  <a:pt x="1698" y="455"/>
                  <a:pt x="1698" y="455"/>
                  <a:pt x="1698" y="455"/>
                </a:cubicBezTo>
                <a:cubicBezTo>
                  <a:pt x="1701" y="447"/>
                  <a:pt x="1701" y="447"/>
                  <a:pt x="1701" y="447"/>
                </a:cubicBezTo>
                <a:cubicBezTo>
                  <a:pt x="1704" y="438"/>
                  <a:pt x="1704" y="438"/>
                  <a:pt x="1704" y="438"/>
                </a:cubicBezTo>
                <a:cubicBezTo>
                  <a:pt x="1708" y="433"/>
                  <a:pt x="1708" y="433"/>
                  <a:pt x="1708" y="433"/>
                </a:cubicBezTo>
                <a:cubicBezTo>
                  <a:pt x="1714" y="428"/>
                  <a:pt x="1714" y="428"/>
                  <a:pt x="1714" y="428"/>
                </a:cubicBezTo>
                <a:cubicBezTo>
                  <a:pt x="1719" y="422"/>
                  <a:pt x="1719" y="422"/>
                  <a:pt x="1719" y="422"/>
                </a:cubicBezTo>
                <a:cubicBezTo>
                  <a:pt x="1722" y="418"/>
                  <a:pt x="1722" y="418"/>
                  <a:pt x="1722" y="418"/>
                </a:cubicBezTo>
                <a:cubicBezTo>
                  <a:pt x="1723" y="414"/>
                  <a:pt x="1723" y="414"/>
                  <a:pt x="1723" y="414"/>
                </a:cubicBezTo>
                <a:cubicBezTo>
                  <a:pt x="1728" y="407"/>
                  <a:pt x="1728" y="407"/>
                  <a:pt x="1728" y="407"/>
                </a:cubicBezTo>
                <a:cubicBezTo>
                  <a:pt x="1729" y="402"/>
                  <a:pt x="1729" y="402"/>
                  <a:pt x="1729" y="402"/>
                </a:cubicBezTo>
                <a:cubicBezTo>
                  <a:pt x="1729" y="395"/>
                  <a:pt x="1729" y="395"/>
                  <a:pt x="1729" y="395"/>
                </a:cubicBezTo>
                <a:cubicBezTo>
                  <a:pt x="1730" y="393"/>
                  <a:pt x="1730" y="393"/>
                  <a:pt x="1730" y="393"/>
                </a:cubicBezTo>
                <a:cubicBezTo>
                  <a:pt x="1732" y="390"/>
                  <a:pt x="1732" y="390"/>
                  <a:pt x="1732" y="390"/>
                </a:cubicBezTo>
                <a:cubicBezTo>
                  <a:pt x="1734" y="388"/>
                  <a:pt x="1734" y="388"/>
                  <a:pt x="1734" y="388"/>
                </a:cubicBezTo>
                <a:cubicBezTo>
                  <a:pt x="1736" y="387"/>
                  <a:pt x="1736" y="387"/>
                  <a:pt x="1736" y="387"/>
                </a:cubicBezTo>
                <a:cubicBezTo>
                  <a:pt x="1738" y="385"/>
                  <a:pt x="1738" y="385"/>
                  <a:pt x="1738" y="385"/>
                </a:cubicBezTo>
                <a:cubicBezTo>
                  <a:pt x="1738" y="384"/>
                  <a:pt x="1738" y="384"/>
                  <a:pt x="1738" y="384"/>
                </a:cubicBezTo>
                <a:cubicBezTo>
                  <a:pt x="1739" y="382"/>
                  <a:pt x="1739" y="382"/>
                  <a:pt x="1739" y="382"/>
                </a:cubicBezTo>
                <a:cubicBezTo>
                  <a:pt x="1739" y="381"/>
                  <a:pt x="1739" y="381"/>
                  <a:pt x="1739" y="381"/>
                </a:cubicBezTo>
                <a:cubicBezTo>
                  <a:pt x="1736" y="381"/>
                  <a:pt x="1736" y="381"/>
                  <a:pt x="1736" y="381"/>
                </a:cubicBezTo>
                <a:cubicBezTo>
                  <a:pt x="1734" y="378"/>
                  <a:pt x="1734" y="378"/>
                  <a:pt x="1734" y="378"/>
                </a:cubicBezTo>
                <a:cubicBezTo>
                  <a:pt x="1731" y="376"/>
                  <a:pt x="1731" y="376"/>
                  <a:pt x="1731" y="376"/>
                </a:cubicBezTo>
                <a:cubicBezTo>
                  <a:pt x="1729" y="373"/>
                  <a:pt x="1729" y="373"/>
                  <a:pt x="1729" y="373"/>
                </a:cubicBezTo>
                <a:cubicBezTo>
                  <a:pt x="1729" y="369"/>
                  <a:pt x="1729" y="369"/>
                  <a:pt x="1729" y="369"/>
                </a:cubicBezTo>
                <a:cubicBezTo>
                  <a:pt x="1726" y="367"/>
                  <a:pt x="1726" y="367"/>
                  <a:pt x="1726" y="367"/>
                </a:cubicBezTo>
                <a:cubicBezTo>
                  <a:pt x="1723" y="367"/>
                  <a:pt x="1723" y="367"/>
                  <a:pt x="1723" y="367"/>
                </a:cubicBezTo>
                <a:cubicBezTo>
                  <a:pt x="1721" y="367"/>
                  <a:pt x="1721" y="367"/>
                  <a:pt x="1721" y="367"/>
                </a:cubicBezTo>
                <a:cubicBezTo>
                  <a:pt x="1721" y="367"/>
                  <a:pt x="1721" y="367"/>
                  <a:pt x="1721" y="367"/>
                </a:cubicBezTo>
                <a:cubicBezTo>
                  <a:pt x="1721" y="367"/>
                  <a:pt x="1721" y="367"/>
                  <a:pt x="1721" y="367"/>
                </a:cubicBezTo>
                <a:cubicBezTo>
                  <a:pt x="1721" y="367"/>
                  <a:pt x="1721" y="367"/>
                  <a:pt x="1721" y="367"/>
                </a:cubicBezTo>
                <a:cubicBezTo>
                  <a:pt x="1716" y="359"/>
                  <a:pt x="1716" y="359"/>
                  <a:pt x="1716" y="359"/>
                </a:cubicBezTo>
                <a:cubicBezTo>
                  <a:pt x="1712" y="354"/>
                  <a:pt x="1712" y="354"/>
                  <a:pt x="1712" y="354"/>
                </a:cubicBezTo>
                <a:cubicBezTo>
                  <a:pt x="1709" y="349"/>
                  <a:pt x="1709" y="349"/>
                  <a:pt x="1709" y="349"/>
                </a:cubicBezTo>
                <a:cubicBezTo>
                  <a:pt x="1706" y="347"/>
                  <a:pt x="1706" y="347"/>
                  <a:pt x="1706" y="347"/>
                </a:cubicBezTo>
                <a:cubicBezTo>
                  <a:pt x="1703" y="345"/>
                  <a:pt x="1703" y="345"/>
                  <a:pt x="1703" y="345"/>
                </a:cubicBezTo>
                <a:cubicBezTo>
                  <a:pt x="1700" y="340"/>
                  <a:pt x="1700" y="340"/>
                  <a:pt x="1700" y="340"/>
                </a:cubicBezTo>
                <a:cubicBezTo>
                  <a:pt x="1699" y="338"/>
                  <a:pt x="1699" y="338"/>
                  <a:pt x="1699" y="338"/>
                </a:cubicBezTo>
                <a:cubicBezTo>
                  <a:pt x="1699" y="336"/>
                  <a:pt x="1699" y="336"/>
                  <a:pt x="1699" y="336"/>
                </a:cubicBezTo>
                <a:cubicBezTo>
                  <a:pt x="1696" y="333"/>
                  <a:pt x="1696" y="333"/>
                  <a:pt x="1696" y="333"/>
                </a:cubicBezTo>
                <a:cubicBezTo>
                  <a:pt x="1693" y="328"/>
                  <a:pt x="1693" y="328"/>
                  <a:pt x="1693" y="328"/>
                </a:cubicBezTo>
                <a:cubicBezTo>
                  <a:pt x="1691" y="323"/>
                  <a:pt x="1691" y="323"/>
                  <a:pt x="1691" y="323"/>
                </a:cubicBezTo>
                <a:cubicBezTo>
                  <a:pt x="1689" y="315"/>
                  <a:pt x="1689" y="315"/>
                  <a:pt x="1689" y="315"/>
                </a:cubicBezTo>
                <a:cubicBezTo>
                  <a:pt x="1690" y="310"/>
                  <a:pt x="1690" y="310"/>
                  <a:pt x="1690" y="310"/>
                </a:cubicBezTo>
                <a:cubicBezTo>
                  <a:pt x="1692" y="308"/>
                  <a:pt x="1692" y="308"/>
                  <a:pt x="1692" y="308"/>
                </a:cubicBezTo>
                <a:cubicBezTo>
                  <a:pt x="1693" y="307"/>
                  <a:pt x="1693" y="307"/>
                  <a:pt x="1693" y="307"/>
                </a:cubicBezTo>
                <a:cubicBezTo>
                  <a:pt x="1691" y="304"/>
                  <a:pt x="1691" y="304"/>
                  <a:pt x="1691" y="304"/>
                </a:cubicBezTo>
                <a:cubicBezTo>
                  <a:pt x="1690" y="302"/>
                  <a:pt x="1690" y="302"/>
                  <a:pt x="1690" y="302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90" y="293"/>
                  <a:pt x="1690" y="293"/>
                  <a:pt x="1690" y="293"/>
                </a:cubicBezTo>
                <a:cubicBezTo>
                  <a:pt x="1689" y="290"/>
                  <a:pt x="1689" y="290"/>
                  <a:pt x="1689" y="290"/>
                </a:cubicBezTo>
                <a:cubicBezTo>
                  <a:pt x="1687" y="287"/>
                  <a:pt x="1687" y="287"/>
                  <a:pt x="1687" y="287"/>
                </a:cubicBezTo>
                <a:cubicBezTo>
                  <a:pt x="1684" y="283"/>
                  <a:pt x="1684" y="283"/>
                  <a:pt x="1684" y="283"/>
                </a:cubicBezTo>
                <a:cubicBezTo>
                  <a:pt x="1683" y="282"/>
                  <a:pt x="1683" y="282"/>
                  <a:pt x="1683" y="282"/>
                </a:cubicBezTo>
                <a:cubicBezTo>
                  <a:pt x="1685" y="280"/>
                  <a:pt x="1685" y="280"/>
                  <a:pt x="1685" y="280"/>
                </a:cubicBezTo>
                <a:cubicBezTo>
                  <a:pt x="1686" y="278"/>
                  <a:pt x="1686" y="278"/>
                  <a:pt x="1686" y="278"/>
                </a:cubicBezTo>
                <a:cubicBezTo>
                  <a:pt x="1688" y="276"/>
                  <a:pt x="1688" y="276"/>
                  <a:pt x="1688" y="276"/>
                </a:cubicBezTo>
                <a:cubicBezTo>
                  <a:pt x="1688" y="273"/>
                  <a:pt x="1688" y="273"/>
                  <a:pt x="1688" y="273"/>
                </a:cubicBezTo>
                <a:cubicBezTo>
                  <a:pt x="1686" y="272"/>
                  <a:pt x="1686" y="272"/>
                  <a:pt x="1686" y="272"/>
                </a:cubicBezTo>
                <a:cubicBezTo>
                  <a:pt x="1683" y="271"/>
                  <a:pt x="1683" y="271"/>
                  <a:pt x="1683" y="271"/>
                </a:cubicBezTo>
                <a:cubicBezTo>
                  <a:pt x="1679" y="271"/>
                  <a:pt x="1679" y="271"/>
                  <a:pt x="1679" y="271"/>
                </a:cubicBezTo>
                <a:cubicBezTo>
                  <a:pt x="1677" y="270"/>
                  <a:pt x="1677" y="270"/>
                  <a:pt x="1677" y="270"/>
                </a:cubicBezTo>
                <a:cubicBezTo>
                  <a:pt x="1673" y="273"/>
                  <a:pt x="1673" y="273"/>
                  <a:pt x="1673" y="273"/>
                </a:cubicBezTo>
                <a:cubicBezTo>
                  <a:pt x="1671" y="275"/>
                  <a:pt x="1671" y="275"/>
                  <a:pt x="1671" y="275"/>
                </a:cubicBezTo>
                <a:cubicBezTo>
                  <a:pt x="1670" y="276"/>
                  <a:pt x="1670" y="276"/>
                  <a:pt x="1670" y="276"/>
                </a:cubicBezTo>
                <a:cubicBezTo>
                  <a:pt x="1670" y="275"/>
                  <a:pt x="1670" y="275"/>
                  <a:pt x="1670" y="275"/>
                </a:cubicBezTo>
                <a:cubicBezTo>
                  <a:pt x="1670" y="276"/>
                  <a:pt x="1670" y="276"/>
                  <a:pt x="1670" y="276"/>
                </a:cubicBezTo>
                <a:cubicBezTo>
                  <a:pt x="1668" y="274"/>
                  <a:pt x="1668" y="274"/>
                  <a:pt x="1668" y="274"/>
                </a:cubicBezTo>
                <a:cubicBezTo>
                  <a:pt x="1664" y="273"/>
                  <a:pt x="1664" y="273"/>
                  <a:pt x="1664" y="273"/>
                </a:cubicBezTo>
                <a:cubicBezTo>
                  <a:pt x="1661" y="273"/>
                  <a:pt x="1661" y="273"/>
                  <a:pt x="1661" y="273"/>
                </a:cubicBezTo>
                <a:cubicBezTo>
                  <a:pt x="1658" y="276"/>
                  <a:pt x="1658" y="276"/>
                  <a:pt x="1658" y="276"/>
                </a:cubicBezTo>
                <a:cubicBezTo>
                  <a:pt x="1656" y="279"/>
                  <a:pt x="1656" y="279"/>
                  <a:pt x="1656" y="279"/>
                </a:cubicBezTo>
                <a:cubicBezTo>
                  <a:pt x="1655" y="280"/>
                  <a:pt x="1655" y="280"/>
                  <a:pt x="1655" y="280"/>
                </a:cubicBezTo>
                <a:cubicBezTo>
                  <a:pt x="1655" y="283"/>
                  <a:pt x="1655" y="283"/>
                  <a:pt x="1655" y="283"/>
                </a:cubicBezTo>
                <a:cubicBezTo>
                  <a:pt x="1647" y="284"/>
                  <a:pt x="1647" y="284"/>
                  <a:pt x="1647" y="284"/>
                </a:cubicBezTo>
                <a:cubicBezTo>
                  <a:pt x="1633" y="284"/>
                  <a:pt x="1633" y="284"/>
                  <a:pt x="1633" y="284"/>
                </a:cubicBezTo>
                <a:cubicBezTo>
                  <a:pt x="1625" y="286"/>
                  <a:pt x="1625" y="286"/>
                  <a:pt x="1625" y="286"/>
                </a:cubicBezTo>
                <a:cubicBezTo>
                  <a:pt x="1618" y="289"/>
                  <a:pt x="1618" y="289"/>
                  <a:pt x="1618" y="289"/>
                </a:cubicBezTo>
                <a:cubicBezTo>
                  <a:pt x="1614" y="293"/>
                  <a:pt x="1614" y="293"/>
                  <a:pt x="1614" y="293"/>
                </a:cubicBezTo>
                <a:cubicBezTo>
                  <a:pt x="1610" y="300"/>
                  <a:pt x="1610" y="300"/>
                  <a:pt x="1610" y="300"/>
                </a:cubicBezTo>
                <a:cubicBezTo>
                  <a:pt x="1606" y="309"/>
                  <a:pt x="1606" y="309"/>
                  <a:pt x="1606" y="309"/>
                </a:cubicBezTo>
                <a:cubicBezTo>
                  <a:pt x="1600" y="322"/>
                  <a:pt x="1600" y="322"/>
                  <a:pt x="1600" y="322"/>
                </a:cubicBezTo>
                <a:cubicBezTo>
                  <a:pt x="1596" y="331"/>
                  <a:pt x="1596" y="331"/>
                  <a:pt x="1596" y="331"/>
                </a:cubicBezTo>
                <a:cubicBezTo>
                  <a:pt x="1591" y="337"/>
                  <a:pt x="1591" y="337"/>
                  <a:pt x="1591" y="337"/>
                </a:cubicBezTo>
                <a:cubicBezTo>
                  <a:pt x="1588" y="340"/>
                  <a:pt x="1588" y="340"/>
                  <a:pt x="1588" y="340"/>
                </a:cubicBezTo>
                <a:cubicBezTo>
                  <a:pt x="1587" y="341"/>
                  <a:pt x="1587" y="341"/>
                  <a:pt x="1587" y="341"/>
                </a:cubicBezTo>
                <a:cubicBezTo>
                  <a:pt x="1589" y="343"/>
                  <a:pt x="1589" y="343"/>
                  <a:pt x="1589" y="343"/>
                </a:cubicBezTo>
                <a:cubicBezTo>
                  <a:pt x="1589" y="346"/>
                  <a:pt x="1589" y="346"/>
                  <a:pt x="1589" y="346"/>
                </a:cubicBezTo>
                <a:cubicBezTo>
                  <a:pt x="1587" y="350"/>
                  <a:pt x="1587" y="350"/>
                  <a:pt x="1587" y="350"/>
                </a:cubicBezTo>
                <a:cubicBezTo>
                  <a:pt x="1586" y="353"/>
                  <a:pt x="1586" y="353"/>
                  <a:pt x="1586" y="353"/>
                </a:cubicBezTo>
                <a:cubicBezTo>
                  <a:pt x="1584" y="358"/>
                  <a:pt x="1584" y="358"/>
                  <a:pt x="1584" y="358"/>
                </a:cubicBezTo>
                <a:cubicBezTo>
                  <a:pt x="1583" y="361"/>
                  <a:pt x="1583" y="361"/>
                  <a:pt x="1583" y="361"/>
                </a:cubicBezTo>
                <a:cubicBezTo>
                  <a:pt x="1580" y="363"/>
                  <a:pt x="1580" y="363"/>
                  <a:pt x="1580" y="363"/>
                </a:cubicBezTo>
                <a:cubicBezTo>
                  <a:pt x="1578" y="365"/>
                  <a:pt x="1578" y="365"/>
                  <a:pt x="1578" y="365"/>
                </a:cubicBezTo>
                <a:cubicBezTo>
                  <a:pt x="1578" y="366"/>
                  <a:pt x="1578" y="366"/>
                  <a:pt x="1578" y="366"/>
                </a:cubicBezTo>
                <a:cubicBezTo>
                  <a:pt x="1579" y="367"/>
                  <a:pt x="1579" y="367"/>
                  <a:pt x="1579" y="367"/>
                </a:cubicBezTo>
                <a:cubicBezTo>
                  <a:pt x="1579" y="371"/>
                  <a:pt x="1579" y="371"/>
                  <a:pt x="1579" y="371"/>
                </a:cubicBezTo>
                <a:cubicBezTo>
                  <a:pt x="1578" y="371"/>
                  <a:pt x="1578" y="371"/>
                  <a:pt x="1578" y="371"/>
                </a:cubicBezTo>
                <a:cubicBezTo>
                  <a:pt x="1578" y="371"/>
                  <a:pt x="1578" y="371"/>
                  <a:pt x="1578" y="371"/>
                </a:cubicBezTo>
                <a:cubicBezTo>
                  <a:pt x="1578" y="371"/>
                  <a:pt x="1578" y="371"/>
                  <a:pt x="1578" y="371"/>
                </a:cubicBezTo>
                <a:cubicBezTo>
                  <a:pt x="1576" y="369"/>
                  <a:pt x="1576" y="369"/>
                  <a:pt x="1576" y="369"/>
                </a:cubicBezTo>
                <a:cubicBezTo>
                  <a:pt x="1573" y="368"/>
                  <a:pt x="1573" y="368"/>
                  <a:pt x="1573" y="368"/>
                </a:cubicBezTo>
                <a:cubicBezTo>
                  <a:pt x="1568" y="368"/>
                  <a:pt x="1568" y="368"/>
                  <a:pt x="1568" y="368"/>
                </a:cubicBezTo>
                <a:cubicBezTo>
                  <a:pt x="1568" y="368"/>
                  <a:pt x="1568" y="368"/>
                  <a:pt x="1568" y="368"/>
                </a:cubicBezTo>
                <a:cubicBezTo>
                  <a:pt x="1568" y="368"/>
                  <a:pt x="1568" y="368"/>
                  <a:pt x="1568" y="368"/>
                </a:cubicBezTo>
                <a:cubicBezTo>
                  <a:pt x="1565" y="368"/>
                  <a:pt x="1565" y="368"/>
                  <a:pt x="1565" y="368"/>
                </a:cubicBezTo>
                <a:cubicBezTo>
                  <a:pt x="1562" y="367"/>
                  <a:pt x="1562" y="367"/>
                  <a:pt x="1562" y="367"/>
                </a:cubicBezTo>
                <a:cubicBezTo>
                  <a:pt x="1559" y="366"/>
                  <a:pt x="1559" y="366"/>
                  <a:pt x="1559" y="366"/>
                </a:cubicBezTo>
                <a:cubicBezTo>
                  <a:pt x="1558" y="367"/>
                  <a:pt x="1558" y="367"/>
                  <a:pt x="1558" y="367"/>
                </a:cubicBezTo>
                <a:cubicBezTo>
                  <a:pt x="1555" y="368"/>
                  <a:pt x="1555" y="368"/>
                  <a:pt x="1555" y="368"/>
                </a:cubicBezTo>
                <a:cubicBezTo>
                  <a:pt x="1555" y="368"/>
                  <a:pt x="1555" y="368"/>
                  <a:pt x="1555" y="368"/>
                </a:cubicBezTo>
                <a:cubicBezTo>
                  <a:pt x="1555" y="368"/>
                  <a:pt x="1555" y="368"/>
                  <a:pt x="1555" y="368"/>
                </a:cubicBezTo>
                <a:cubicBezTo>
                  <a:pt x="1552" y="368"/>
                  <a:pt x="1552" y="368"/>
                  <a:pt x="1552" y="368"/>
                </a:cubicBezTo>
                <a:cubicBezTo>
                  <a:pt x="1552" y="369"/>
                  <a:pt x="1552" y="369"/>
                  <a:pt x="1552" y="369"/>
                </a:cubicBezTo>
                <a:cubicBezTo>
                  <a:pt x="1552" y="370"/>
                  <a:pt x="1552" y="370"/>
                  <a:pt x="1552" y="370"/>
                </a:cubicBezTo>
                <a:cubicBezTo>
                  <a:pt x="1554" y="371"/>
                  <a:pt x="1554" y="371"/>
                  <a:pt x="1554" y="371"/>
                </a:cubicBezTo>
                <a:cubicBezTo>
                  <a:pt x="1554" y="372"/>
                  <a:pt x="1554" y="372"/>
                  <a:pt x="1554" y="372"/>
                </a:cubicBezTo>
                <a:cubicBezTo>
                  <a:pt x="1553" y="373"/>
                  <a:pt x="1553" y="373"/>
                  <a:pt x="1553" y="373"/>
                </a:cubicBezTo>
                <a:cubicBezTo>
                  <a:pt x="1550" y="374"/>
                  <a:pt x="1550" y="374"/>
                  <a:pt x="1550" y="374"/>
                </a:cubicBezTo>
                <a:cubicBezTo>
                  <a:pt x="1549" y="378"/>
                  <a:pt x="1549" y="378"/>
                  <a:pt x="1549" y="378"/>
                </a:cubicBezTo>
                <a:cubicBezTo>
                  <a:pt x="1551" y="378"/>
                  <a:pt x="1551" y="378"/>
                  <a:pt x="1551" y="378"/>
                </a:cubicBezTo>
                <a:cubicBezTo>
                  <a:pt x="1554" y="378"/>
                  <a:pt x="1554" y="378"/>
                  <a:pt x="1554" y="378"/>
                </a:cubicBezTo>
                <a:cubicBezTo>
                  <a:pt x="1554" y="380"/>
                  <a:pt x="1554" y="380"/>
                  <a:pt x="1554" y="380"/>
                </a:cubicBezTo>
                <a:cubicBezTo>
                  <a:pt x="1551" y="381"/>
                  <a:pt x="1551" y="381"/>
                  <a:pt x="1551" y="381"/>
                </a:cubicBezTo>
                <a:cubicBezTo>
                  <a:pt x="1550" y="384"/>
                  <a:pt x="1550" y="384"/>
                  <a:pt x="1550" y="384"/>
                </a:cubicBezTo>
                <a:cubicBezTo>
                  <a:pt x="1550" y="400"/>
                  <a:pt x="1550" y="400"/>
                  <a:pt x="1550" y="400"/>
                </a:cubicBezTo>
                <a:cubicBezTo>
                  <a:pt x="1548" y="400"/>
                  <a:pt x="1548" y="400"/>
                  <a:pt x="1548" y="400"/>
                </a:cubicBezTo>
                <a:cubicBezTo>
                  <a:pt x="1547" y="401"/>
                  <a:pt x="1547" y="401"/>
                  <a:pt x="1547" y="401"/>
                </a:cubicBezTo>
                <a:cubicBezTo>
                  <a:pt x="1548" y="402"/>
                  <a:pt x="1548" y="402"/>
                  <a:pt x="1548" y="402"/>
                </a:cubicBezTo>
                <a:cubicBezTo>
                  <a:pt x="1547" y="406"/>
                  <a:pt x="1547" y="406"/>
                  <a:pt x="1547" y="406"/>
                </a:cubicBezTo>
                <a:cubicBezTo>
                  <a:pt x="1547" y="408"/>
                  <a:pt x="1547" y="408"/>
                  <a:pt x="1547" y="408"/>
                </a:cubicBezTo>
                <a:cubicBezTo>
                  <a:pt x="1548" y="409"/>
                  <a:pt x="1548" y="409"/>
                  <a:pt x="1548" y="409"/>
                </a:cubicBezTo>
                <a:cubicBezTo>
                  <a:pt x="1550" y="410"/>
                  <a:pt x="1550" y="410"/>
                  <a:pt x="1550" y="410"/>
                </a:cubicBezTo>
                <a:cubicBezTo>
                  <a:pt x="1548" y="412"/>
                  <a:pt x="1548" y="412"/>
                  <a:pt x="1548" y="412"/>
                </a:cubicBezTo>
                <a:cubicBezTo>
                  <a:pt x="1548" y="412"/>
                  <a:pt x="1548" y="412"/>
                  <a:pt x="1548" y="412"/>
                </a:cubicBezTo>
                <a:cubicBezTo>
                  <a:pt x="1548" y="412"/>
                  <a:pt x="1548" y="412"/>
                  <a:pt x="1548" y="412"/>
                </a:cubicBezTo>
                <a:cubicBezTo>
                  <a:pt x="1544" y="411"/>
                  <a:pt x="1544" y="411"/>
                  <a:pt x="1544" y="411"/>
                </a:cubicBezTo>
                <a:cubicBezTo>
                  <a:pt x="1542" y="410"/>
                  <a:pt x="1542" y="410"/>
                  <a:pt x="1542" y="410"/>
                </a:cubicBezTo>
                <a:cubicBezTo>
                  <a:pt x="1542" y="411"/>
                  <a:pt x="1542" y="411"/>
                  <a:pt x="1542" y="411"/>
                </a:cubicBezTo>
                <a:cubicBezTo>
                  <a:pt x="1545" y="413"/>
                  <a:pt x="1545" y="413"/>
                  <a:pt x="1545" y="413"/>
                </a:cubicBezTo>
                <a:cubicBezTo>
                  <a:pt x="1546" y="414"/>
                  <a:pt x="1546" y="414"/>
                  <a:pt x="1546" y="414"/>
                </a:cubicBezTo>
                <a:cubicBezTo>
                  <a:pt x="1543" y="414"/>
                  <a:pt x="1543" y="414"/>
                  <a:pt x="1543" y="414"/>
                </a:cubicBezTo>
                <a:cubicBezTo>
                  <a:pt x="1542" y="417"/>
                  <a:pt x="1542" y="417"/>
                  <a:pt x="1542" y="417"/>
                </a:cubicBezTo>
                <a:cubicBezTo>
                  <a:pt x="1542" y="417"/>
                  <a:pt x="1542" y="417"/>
                  <a:pt x="1542" y="417"/>
                </a:cubicBezTo>
                <a:cubicBezTo>
                  <a:pt x="1542" y="417"/>
                  <a:pt x="1542" y="417"/>
                  <a:pt x="1542" y="417"/>
                </a:cubicBezTo>
                <a:cubicBezTo>
                  <a:pt x="1540" y="416"/>
                  <a:pt x="1540" y="416"/>
                  <a:pt x="1540" y="416"/>
                </a:cubicBezTo>
                <a:cubicBezTo>
                  <a:pt x="1537" y="415"/>
                  <a:pt x="1537" y="415"/>
                  <a:pt x="1537" y="415"/>
                </a:cubicBezTo>
                <a:cubicBezTo>
                  <a:pt x="1533" y="417"/>
                  <a:pt x="1533" y="417"/>
                  <a:pt x="1533" y="417"/>
                </a:cubicBezTo>
                <a:cubicBezTo>
                  <a:pt x="1530" y="420"/>
                  <a:pt x="1530" y="420"/>
                  <a:pt x="1530" y="420"/>
                </a:cubicBezTo>
                <a:cubicBezTo>
                  <a:pt x="1527" y="420"/>
                  <a:pt x="1527" y="420"/>
                  <a:pt x="1527" y="420"/>
                </a:cubicBezTo>
                <a:cubicBezTo>
                  <a:pt x="1527" y="419"/>
                  <a:pt x="1527" y="419"/>
                  <a:pt x="1527" y="419"/>
                </a:cubicBezTo>
                <a:cubicBezTo>
                  <a:pt x="1522" y="422"/>
                  <a:pt x="1522" y="422"/>
                  <a:pt x="1522" y="422"/>
                </a:cubicBezTo>
                <a:cubicBezTo>
                  <a:pt x="1519" y="425"/>
                  <a:pt x="1519" y="425"/>
                  <a:pt x="1519" y="425"/>
                </a:cubicBezTo>
                <a:cubicBezTo>
                  <a:pt x="1519" y="428"/>
                  <a:pt x="1519" y="428"/>
                  <a:pt x="1519" y="428"/>
                </a:cubicBezTo>
                <a:cubicBezTo>
                  <a:pt x="1518" y="432"/>
                  <a:pt x="1518" y="432"/>
                  <a:pt x="1518" y="432"/>
                </a:cubicBezTo>
                <a:cubicBezTo>
                  <a:pt x="1516" y="436"/>
                  <a:pt x="1516" y="436"/>
                  <a:pt x="1516" y="436"/>
                </a:cubicBezTo>
                <a:cubicBezTo>
                  <a:pt x="1514" y="438"/>
                  <a:pt x="1514" y="438"/>
                  <a:pt x="1514" y="438"/>
                </a:cubicBezTo>
                <a:cubicBezTo>
                  <a:pt x="1514" y="438"/>
                  <a:pt x="1514" y="438"/>
                  <a:pt x="1514" y="438"/>
                </a:cubicBezTo>
                <a:cubicBezTo>
                  <a:pt x="1514" y="438"/>
                  <a:pt x="1514" y="438"/>
                  <a:pt x="1514" y="438"/>
                </a:cubicBezTo>
                <a:cubicBezTo>
                  <a:pt x="1513" y="437"/>
                  <a:pt x="1513" y="437"/>
                  <a:pt x="1513" y="437"/>
                </a:cubicBezTo>
                <a:cubicBezTo>
                  <a:pt x="1514" y="435"/>
                  <a:pt x="1514" y="435"/>
                  <a:pt x="1514" y="435"/>
                </a:cubicBezTo>
                <a:cubicBezTo>
                  <a:pt x="1516" y="429"/>
                  <a:pt x="1516" y="429"/>
                  <a:pt x="1516" y="429"/>
                </a:cubicBezTo>
                <a:cubicBezTo>
                  <a:pt x="1516" y="428"/>
                  <a:pt x="1516" y="428"/>
                  <a:pt x="1516" y="428"/>
                </a:cubicBezTo>
                <a:cubicBezTo>
                  <a:pt x="1516" y="426"/>
                  <a:pt x="1516" y="426"/>
                  <a:pt x="1516" y="426"/>
                </a:cubicBezTo>
                <a:cubicBezTo>
                  <a:pt x="1516" y="422"/>
                  <a:pt x="1516" y="422"/>
                  <a:pt x="1516" y="422"/>
                </a:cubicBezTo>
                <a:cubicBezTo>
                  <a:pt x="1519" y="419"/>
                  <a:pt x="1519" y="419"/>
                  <a:pt x="1519" y="419"/>
                </a:cubicBezTo>
                <a:cubicBezTo>
                  <a:pt x="1522" y="418"/>
                  <a:pt x="1522" y="418"/>
                  <a:pt x="1522" y="418"/>
                </a:cubicBezTo>
                <a:cubicBezTo>
                  <a:pt x="1525" y="417"/>
                  <a:pt x="1525" y="417"/>
                  <a:pt x="1525" y="417"/>
                </a:cubicBezTo>
                <a:cubicBezTo>
                  <a:pt x="1525" y="414"/>
                  <a:pt x="1525" y="414"/>
                  <a:pt x="1525" y="414"/>
                </a:cubicBezTo>
                <a:cubicBezTo>
                  <a:pt x="1527" y="410"/>
                  <a:pt x="1527" y="410"/>
                  <a:pt x="1527" y="410"/>
                </a:cubicBezTo>
                <a:cubicBezTo>
                  <a:pt x="1532" y="404"/>
                  <a:pt x="1532" y="404"/>
                  <a:pt x="1532" y="404"/>
                </a:cubicBezTo>
                <a:cubicBezTo>
                  <a:pt x="1535" y="397"/>
                  <a:pt x="1535" y="397"/>
                  <a:pt x="1535" y="397"/>
                </a:cubicBezTo>
                <a:cubicBezTo>
                  <a:pt x="1534" y="392"/>
                  <a:pt x="1534" y="392"/>
                  <a:pt x="1534" y="392"/>
                </a:cubicBezTo>
                <a:cubicBezTo>
                  <a:pt x="1533" y="388"/>
                  <a:pt x="1533" y="388"/>
                  <a:pt x="1533" y="388"/>
                </a:cubicBezTo>
                <a:cubicBezTo>
                  <a:pt x="1533" y="383"/>
                  <a:pt x="1533" y="383"/>
                  <a:pt x="1533" y="383"/>
                </a:cubicBezTo>
                <a:cubicBezTo>
                  <a:pt x="1535" y="380"/>
                  <a:pt x="1535" y="380"/>
                  <a:pt x="1535" y="380"/>
                </a:cubicBezTo>
                <a:cubicBezTo>
                  <a:pt x="1539" y="377"/>
                  <a:pt x="1539" y="377"/>
                  <a:pt x="1539" y="377"/>
                </a:cubicBezTo>
                <a:cubicBezTo>
                  <a:pt x="1542" y="375"/>
                  <a:pt x="1542" y="375"/>
                  <a:pt x="1542" y="375"/>
                </a:cubicBezTo>
                <a:cubicBezTo>
                  <a:pt x="1543" y="372"/>
                  <a:pt x="1543" y="372"/>
                  <a:pt x="1543" y="372"/>
                </a:cubicBezTo>
                <a:cubicBezTo>
                  <a:pt x="1542" y="370"/>
                  <a:pt x="1542" y="370"/>
                  <a:pt x="1542" y="370"/>
                </a:cubicBezTo>
                <a:cubicBezTo>
                  <a:pt x="1541" y="368"/>
                  <a:pt x="1541" y="368"/>
                  <a:pt x="1541" y="368"/>
                </a:cubicBezTo>
                <a:cubicBezTo>
                  <a:pt x="1541" y="366"/>
                  <a:pt x="1541" y="366"/>
                  <a:pt x="1541" y="366"/>
                </a:cubicBezTo>
                <a:cubicBezTo>
                  <a:pt x="1542" y="364"/>
                  <a:pt x="1542" y="364"/>
                  <a:pt x="1542" y="364"/>
                </a:cubicBezTo>
                <a:cubicBezTo>
                  <a:pt x="1545" y="363"/>
                  <a:pt x="1545" y="363"/>
                  <a:pt x="1545" y="363"/>
                </a:cubicBezTo>
                <a:cubicBezTo>
                  <a:pt x="1547" y="361"/>
                  <a:pt x="1547" y="361"/>
                  <a:pt x="1547" y="361"/>
                </a:cubicBezTo>
                <a:cubicBezTo>
                  <a:pt x="1548" y="359"/>
                  <a:pt x="1548" y="359"/>
                  <a:pt x="1548" y="359"/>
                </a:cubicBezTo>
                <a:cubicBezTo>
                  <a:pt x="1552" y="356"/>
                  <a:pt x="1552" y="356"/>
                  <a:pt x="1552" y="356"/>
                </a:cubicBezTo>
                <a:cubicBezTo>
                  <a:pt x="1555" y="355"/>
                  <a:pt x="1555" y="355"/>
                  <a:pt x="1555" y="355"/>
                </a:cubicBezTo>
                <a:cubicBezTo>
                  <a:pt x="1559" y="353"/>
                  <a:pt x="1559" y="353"/>
                  <a:pt x="1559" y="353"/>
                </a:cubicBezTo>
                <a:cubicBezTo>
                  <a:pt x="1562" y="351"/>
                  <a:pt x="1562" y="351"/>
                  <a:pt x="1562" y="351"/>
                </a:cubicBezTo>
                <a:cubicBezTo>
                  <a:pt x="1563" y="350"/>
                  <a:pt x="1563" y="350"/>
                  <a:pt x="1563" y="350"/>
                </a:cubicBezTo>
                <a:cubicBezTo>
                  <a:pt x="1566" y="349"/>
                  <a:pt x="1566" y="349"/>
                  <a:pt x="1566" y="349"/>
                </a:cubicBezTo>
                <a:cubicBezTo>
                  <a:pt x="1571" y="344"/>
                  <a:pt x="1571" y="344"/>
                  <a:pt x="1571" y="344"/>
                </a:cubicBezTo>
                <a:cubicBezTo>
                  <a:pt x="1574" y="341"/>
                  <a:pt x="1574" y="341"/>
                  <a:pt x="1574" y="341"/>
                </a:cubicBezTo>
                <a:cubicBezTo>
                  <a:pt x="1577" y="337"/>
                  <a:pt x="1577" y="337"/>
                  <a:pt x="1577" y="337"/>
                </a:cubicBezTo>
                <a:cubicBezTo>
                  <a:pt x="1584" y="330"/>
                  <a:pt x="1584" y="330"/>
                  <a:pt x="1584" y="330"/>
                </a:cubicBezTo>
                <a:cubicBezTo>
                  <a:pt x="1588" y="326"/>
                  <a:pt x="1588" y="326"/>
                  <a:pt x="1588" y="326"/>
                </a:cubicBezTo>
                <a:cubicBezTo>
                  <a:pt x="1590" y="321"/>
                  <a:pt x="1590" y="321"/>
                  <a:pt x="1590" y="321"/>
                </a:cubicBezTo>
                <a:cubicBezTo>
                  <a:pt x="1590" y="316"/>
                  <a:pt x="1590" y="316"/>
                  <a:pt x="1590" y="316"/>
                </a:cubicBezTo>
                <a:cubicBezTo>
                  <a:pt x="1589" y="313"/>
                  <a:pt x="1589" y="313"/>
                  <a:pt x="1589" y="313"/>
                </a:cubicBezTo>
                <a:cubicBezTo>
                  <a:pt x="1585" y="312"/>
                  <a:pt x="1585" y="312"/>
                  <a:pt x="1585" y="312"/>
                </a:cubicBezTo>
                <a:cubicBezTo>
                  <a:pt x="1578" y="311"/>
                  <a:pt x="1578" y="311"/>
                  <a:pt x="1578" y="311"/>
                </a:cubicBezTo>
                <a:cubicBezTo>
                  <a:pt x="1570" y="310"/>
                  <a:pt x="1570" y="310"/>
                  <a:pt x="1570" y="310"/>
                </a:cubicBezTo>
                <a:cubicBezTo>
                  <a:pt x="1563" y="309"/>
                  <a:pt x="1563" y="309"/>
                  <a:pt x="1563" y="309"/>
                </a:cubicBezTo>
                <a:cubicBezTo>
                  <a:pt x="1556" y="307"/>
                  <a:pt x="1556" y="307"/>
                  <a:pt x="1556" y="307"/>
                </a:cubicBezTo>
                <a:cubicBezTo>
                  <a:pt x="1550" y="306"/>
                  <a:pt x="1550" y="306"/>
                  <a:pt x="1550" y="306"/>
                </a:cubicBezTo>
                <a:cubicBezTo>
                  <a:pt x="1546" y="304"/>
                  <a:pt x="1546" y="304"/>
                  <a:pt x="1546" y="304"/>
                </a:cubicBezTo>
                <a:cubicBezTo>
                  <a:pt x="1541" y="300"/>
                  <a:pt x="1541" y="300"/>
                  <a:pt x="1541" y="300"/>
                </a:cubicBezTo>
                <a:cubicBezTo>
                  <a:pt x="1536" y="297"/>
                  <a:pt x="1536" y="297"/>
                  <a:pt x="1536" y="297"/>
                </a:cubicBezTo>
                <a:cubicBezTo>
                  <a:pt x="1535" y="295"/>
                  <a:pt x="1535" y="295"/>
                  <a:pt x="1535" y="295"/>
                </a:cubicBezTo>
                <a:cubicBezTo>
                  <a:pt x="1528" y="295"/>
                  <a:pt x="1528" y="295"/>
                  <a:pt x="1528" y="295"/>
                </a:cubicBezTo>
                <a:cubicBezTo>
                  <a:pt x="1523" y="295"/>
                  <a:pt x="1523" y="295"/>
                  <a:pt x="1523" y="295"/>
                </a:cubicBezTo>
                <a:cubicBezTo>
                  <a:pt x="1518" y="296"/>
                  <a:pt x="1518" y="296"/>
                  <a:pt x="1518" y="296"/>
                </a:cubicBezTo>
                <a:cubicBezTo>
                  <a:pt x="1517" y="296"/>
                  <a:pt x="1517" y="296"/>
                  <a:pt x="1517" y="296"/>
                </a:cubicBezTo>
                <a:cubicBezTo>
                  <a:pt x="1516" y="298"/>
                  <a:pt x="1516" y="298"/>
                  <a:pt x="1516" y="298"/>
                </a:cubicBezTo>
                <a:cubicBezTo>
                  <a:pt x="1515" y="300"/>
                  <a:pt x="1515" y="300"/>
                  <a:pt x="1515" y="300"/>
                </a:cubicBezTo>
                <a:cubicBezTo>
                  <a:pt x="1515" y="303"/>
                  <a:pt x="1515" y="303"/>
                  <a:pt x="1515" y="303"/>
                </a:cubicBezTo>
                <a:cubicBezTo>
                  <a:pt x="1512" y="303"/>
                  <a:pt x="1512" y="303"/>
                  <a:pt x="1512" y="303"/>
                </a:cubicBezTo>
                <a:cubicBezTo>
                  <a:pt x="1512" y="303"/>
                  <a:pt x="1512" y="303"/>
                  <a:pt x="1512" y="303"/>
                </a:cubicBezTo>
                <a:cubicBezTo>
                  <a:pt x="1512" y="303"/>
                  <a:pt x="1512" y="303"/>
                  <a:pt x="1512" y="303"/>
                </a:cubicBezTo>
                <a:cubicBezTo>
                  <a:pt x="1509" y="301"/>
                  <a:pt x="1509" y="301"/>
                  <a:pt x="1509" y="301"/>
                </a:cubicBezTo>
                <a:cubicBezTo>
                  <a:pt x="1506" y="299"/>
                  <a:pt x="1506" y="299"/>
                  <a:pt x="1506" y="299"/>
                </a:cubicBezTo>
                <a:cubicBezTo>
                  <a:pt x="1502" y="297"/>
                  <a:pt x="1502" y="297"/>
                  <a:pt x="1502" y="297"/>
                </a:cubicBezTo>
                <a:cubicBezTo>
                  <a:pt x="1499" y="294"/>
                  <a:pt x="1499" y="294"/>
                  <a:pt x="1499" y="294"/>
                </a:cubicBezTo>
                <a:cubicBezTo>
                  <a:pt x="1500" y="292"/>
                  <a:pt x="1500" y="292"/>
                  <a:pt x="1500" y="292"/>
                </a:cubicBezTo>
                <a:cubicBezTo>
                  <a:pt x="1497" y="294"/>
                  <a:pt x="1497" y="294"/>
                  <a:pt x="1497" y="294"/>
                </a:cubicBezTo>
                <a:cubicBezTo>
                  <a:pt x="1497" y="294"/>
                  <a:pt x="1497" y="294"/>
                  <a:pt x="1497" y="294"/>
                </a:cubicBezTo>
                <a:cubicBezTo>
                  <a:pt x="1497" y="294"/>
                  <a:pt x="1497" y="294"/>
                  <a:pt x="1497" y="294"/>
                </a:cubicBezTo>
                <a:cubicBezTo>
                  <a:pt x="1494" y="290"/>
                  <a:pt x="1494" y="290"/>
                  <a:pt x="1494" y="290"/>
                </a:cubicBezTo>
                <a:cubicBezTo>
                  <a:pt x="1489" y="287"/>
                  <a:pt x="1489" y="287"/>
                  <a:pt x="1489" y="287"/>
                </a:cubicBezTo>
                <a:cubicBezTo>
                  <a:pt x="1481" y="280"/>
                  <a:pt x="1481" y="280"/>
                  <a:pt x="1481" y="280"/>
                </a:cubicBezTo>
                <a:cubicBezTo>
                  <a:pt x="1478" y="276"/>
                  <a:pt x="1478" y="276"/>
                  <a:pt x="1478" y="276"/>
                </a:cubicBezTo>
                <a:cubicBezTo>
                  <a:pt x="1478" y="272"/>
                  <a:pt x="1478" y="272"/>
                  <a:pt x="1478" y="272"/>
                </a:cubicBezTo>
                <a:cubicBezTo>
                  <a:pt x="1478" y="268"/>
                  <a:pt x="1478" y="268"/>
                  <a:pt x="1478" y="268"/>
                </a:cubicBezTo>
                <a:cubicBezTo>
                  <a:pt x="1474" y="265"/>
                  <a:pt x="1474" y="265"/>
                  <a:pt x="1474" y="265"/>
                </a:cubicBezTo>
                <a:cubicBezTo>
                  <a:pt x="1472" y="265"/>
                  <a:pt x="1472" y="265"/>
                  <a:pt x="1472" y="265"/>
                </a:cubicBezTo>
                <a:cubicBezTo>
                  <a:pt x="1468" y="274"/>
                  <a:pt x="1468" y="274"/>
                  <a:pt x="1468" y="274"/>
                </a:cubicBezTo>
                <a:cubicBezTo>
                  <a:pt x="1466" y="278"/>
                  <a:pt x="1466" y="278"/>
                  <a:pt x="1466" y="278"/>
                </a:cubicBezTo>
                <a:cubicBezTo>
                  <a:pt x="1465" y="278"/>
                  <a:pt x="1465" y="278"/>
                  <a:pt x="1465" y="278"/>
                </a:cubicBezTo>
                <a:cubicBezTo>
                  <a:pt x="1466" y="274"/>
                  <a:pt x="1466" y="274"/>
                  <a:pt x="1466" y="274"/>
                </a:cubicBezTo>
                <a:cubicBezTo>
                  <a:pt x="1468" y="268"/>
                  <a:pt x="1468" y="268"/>
                  <a:pt x="1468" y="268"/>
                </a:cubicBezTo>
                <a:cubicBezTo>
                  <a:pt x="1467" y="262"/>
                  <a:pt x="1467" y="262"/>
                  <a:pt x="1467" y="262"/>
                </a:cubicBezTo>
                <a:cubicBezTo>
                  <a:pt x="1463" y="257"/>
                  <a:pt x="1463" y="257"/>
                  <a:pt x="1463" y="257"/>
                </a:cubicBezTo>
                <a:cubicBezTo>
                  <a:pt x="1455" y="253"/>
                  <a:pt x="1455" y="253"/>
                  <a:pt x="1455" y="253"/>
                </a:cubicBezTo>
                <a:cubicBezTo>
                  <a:pt x="1451" y="252"/>
                  <a:pt x="1451" y="252"/>
                  <a:pt x="1451" y="252"/>
                </a:cubicBezTo>
                <a:cubicBezTo>
                  <a:pt x="1443" y="252"/>
                  <a:pt x="1443" y="252"/>
                  <a:pt x="1443" y="252"/>
                </a:cubicBezTo>
                <a:cubicBezTo>
                  <a:pt x="1441" y="252"/>
                  <a:pt x="1441" y="252"/>
                  <a:pt x="1441" y="252"/>
                </a:cubicBezTo>
                <a:cubicBezTo>
                  <a:pt x="1439" y="250"/>
                  <a:pt x="1439" y="250"/>
                  <a:pt x="1439" y="250"/>
                </a:cubicBezTo>
                <a:cubicBezTo>
                  <a:pt x="1435" y="250"/>
                  <a:pt x="1435" y="250"/>
                  <a:pt x="1435" y="250"/>
                </a:cubicBezTo>
                <a:cubicBezTo>
                  <a:pt x="1430" y="251"/>
                  <a:pt x="1430" y="251"/>
                  <a:pt x="1430" y="251"/>
                </a:cubicBezTo>
                <a:cubicBezTo>
                  <a:pt x="1425" y="252"/>
                  <a:pt x="1425" y="252"/>
                  <a:pt x="1425" y="252"/>
                </a:cubicBezTo>
                <a:cubicBezTo>
                  <a:pt x="1419" y="255"/>
                  <a:pt x="1419" y="255"/>
                  <a:pt x="1419" y="255"/>
                </a:cubicBezTo>
                <a:cubicBezTo>
                  <a:pt x="1417" y="258"/>
                  <a:pt x="1417" y="258"/>
                  <a:pt x="1417" y="258"/>
                </a:cubicBezTo>
                <a:cubicBezTo>
                  <a:pt x="1415" y="260"/>
                  <a:pt x="1415" y="260"/>
                  <a:pt x="1415" y="260"/>
                </a:cubicBezTo>
                <a:cubicBezTo>
                  <a:pt x="1415" y="263"/>
                  <a:pt x="1415" y="263"/>
                  <a:pt x="1415" y="263"/>
                </a:cubicBezTo>
                <a:cubicBezTo>
                  <a:pt x="1384" y="248"/>
                  <a:pt x="1384" y="248"/>
                  <a:pt x="1384" y="248"/>
                </a:cubicBezTo>
                <a:cubicBezTo>
                  <a:pt x="1385" y="247"/>
                  <a:pt x="1385" y="247"/>
                  <a:pt x="1385" y="247"/>
                </a:cubicBezTo>
                <a:cubicBezTo>
                  <a:pt x="1386" y="244"/>
                  <a:pt x="1386" y="244"/>
                  <a:pt x="1386" y="244"/>
                </a:cubicBezTo>
                <a:cubicBezTo>
                  <a:pt x="1387" y="242"/>
                  <a:pt x="1387" y="242"/>
                  <a:pt x="1387" y="242"/>
                </a:cubicBezTo>
                <a:cubicBezTo>
                  <a:pt x="1388" y="240"/>
                  <a:pt x="1388" y="240"/>
                  <a:pt x="1388" y="240"/>
                </a:cubicBezTo>
                <a:cubicBezTo>
                  <a:pt x="1387" y="239"/>
                  <a:pt x="1387" y="239"/>
                  <a:pt x="1387" y="239"/>
                </a:cubicBezTo>
                <a:cubicBezTo>
                  <a:pt x="1389" y="235"/>
                  <a:pt x="1389" y="235"/>
                  <a:pt x="1389" y="235"/>
                </a:cubicBezTo>
                <a:cubicBezTo>
                  <a:pt x="1392" y="234"/>
                  <a:pt x="1392" y="234"/>
                  <a:pt x="1392" y="234"/>
                </a:cubicBezTo>
                <a:cubicBezTo>
                  <a:pt x="1393" y="234"/>
                  <a:pt x="1393" y="234"/>
                  <a:pt x="1393" y="234"/>
                </a:cubicBezTo>
                <a:cubicBezTo>
                  <a:pt x="1394" y="232"/>
                  <a:pt x="1394" y="232"/>
                  <a:pt x="1394" y="232"/>
                </a:cubicBezTo>
                <a:cubicBezTo>
                  <a:pt x="1395" y="231"/>
                  <a:pt x="1395" y="231"/>
                  <a:pt x="1395" y="231"/>
                </a:cubicBezTo>
                <a:cubicBezTo>
                  <a:pt x="1396" y="230"/>
                  <a:pt x="1396" y="230"/>
                  <a:pt x="1396" y="230"/>
                </a:cubicBezTo>
                <a:cubicBezTo>
                  <a:pt x="1397" y="230"/>
                  <a:pt x="1397" y="230"/>
                  <a:pt x="1397" y="230"/>
                </a:cubicBezTo>
                <a:cubicBezTo>
                  <a:pt x="1399" y="229"/>
                  <a:pt x="1399" y="229"/>
                  <a:pt x="1399" y="229"/>
                </a:cubicBezTo>
                <a:cubicBezTo>
                  <a:pt x="1399" y="223"/>
                  <a:pt x="1399" y="223"/>
                  <a:pt x="1399" y="223"/>
                </a:cubicBezTo>
                <a:cubicBezTo>
                  <a:pt x="1399" y="222"/>
                  <a:pt x="1399" y="222"/>
                  <a:pt x="1399" y="222"/>
                </a:cubicBezTo>
                <a:cubicBezTo>
                  <a:pt x="1396" y="221"/>
                  <a:pt x="1396" y="221"/>
                  <a:pt x="1396" y="221"/>
                </a:cubicBezTo>
                <a:cubicBezTo>
                  <a:pt x="1395" y="219"/>
                  <a:pt x="1395" y="219"/>
                  <a:pt x="1395" y="219"/>
                </a:cubicBezTo>
                <a:cubicBezTo>
                  <a:pt x="1401" y="219"/>
                  <a:pt x="1401" y="219"/>
                  <a:pt x="1401" y="219"/>
                </a:cubicBezTo>
                <a:cubicBezTo>
                  <a:pt x="1402" y="218"/>
                  <a:pt x="1402" y="218"/>
                  <a:pt x="1402" y="218"/>
                </a:cubicBezTo>
                <a:cubicBezTo>
                  <a:pt x="1405" y="218"/>
                  <a:pt x="1405" y="218"/>
                  <a:pt x="1405" y="218"/>
                </a:cubicBezTo>
                <a:cubicBezTo>
                  <a:pt x="1405" y="216"/>
                  <a:pt x="1405" y="216"/>
                  <a:pt x="1405" y="216"/>
                </a:cubicBezTo>
                <a:cubicBezTo>
                  <a:pt x="1407" y="215"/>
                  <a:pt x="1407" y="215"/>
                  <a:pt x="1407" y="215"/>
                </a:cubicBezTo>
                <a:cubicBezTo>
                  <a:pt x="1410" y="213"/>
                  <a:pt x="1410" y="213"/>
                  <a:pt x="1410" y="213"/>
                </a:cubicBezTo>
                <a:cubicBezTo>
                  <a:pt x="1411" y="209"/>
                  <a:pt x="1411" y="209"/>
                  <a:pt x="1411" y="209"/>
                </a:cubicBezTo>
                <a:cubicBezTo>
                  <a:pt x="1414" y="200"/>
                  <a:pt x="1414" y="200"/>
                  <a:pt x="1414" y="200"/>
                </a:cubicBezTo>
                <a:cubicBezTo>
                  <a:pt x="1412" y="197"/>
                  <a:pt x="1412" y="197"/>
                  <a:pt x="1412" y="197"/>
                </a:cubicBezTo>
                <a:cubicBezTo>
                  <a:pt x="1411" y="194"/>
                  <a:pt x="1411" y="194"/>
                  <a:pt x="1411" y="194"/>
                </a:cubicBezTo>
                <a:cubicBezTo>
                  <a:pt x="1405" y="186"/>
                  <a:pt x="1405" y="186"/>
                  <a:pt x="1405" y="186"/>
                </a:cubicBezTo>
                <a:cubicBezTo>
                  <a:pt x="1402" y="181"/>
                  <a:pt x="1402" y="181"/>
                  <a:pt x="1402" y="181"/>
                </a:cubicBezTo>
                <a:cubicBezTo>
                  <a:pt x="1399" y="178"/>
                  <a:pt x="1399" y="178"/>
                  <a:pt x="1399" y="178"/>
                </a:cubicBezTo>
                <a:cubicBezTo>
                  <a:pt x="1399" y="176"/>
                  <a:pt x="1399" y="176"/>
                  <a:pt x="1399" y="176"/>
                </a:cubicBezTo>
                <a:cubicBezTo>
                  <a:pt x="1396" y="175"/>
                  <a:pt x="1396" y="175"/>
                  <a:pt x="1396" y="175"/>
                </a:cubicBezTo>
                <a:cubicBezTo>
                  <a:pt x="1394" y="173"/>
                  <a:pt x="1394" y="173"/>
                  <a:pt x="1394" y="173"/>
                </a:cubicBezTo>
                <a:cubicBezTo>
                  <a:pt x="1393" y="173"/>
                  <a:pt x="1393" y="173"/>
                  <a:pt x="1393" y="173"/>
                </a:cubicBezTo>
                <a:cubicBezTo>
                  <a:pt x="1392" y="171"/>
                  <a:pt x="1392" y="171"/>
                  <a:pt x="1392" y="171"/>
                </a:cubicBezTo>
                <a:cubicBezTo>
                  <a:pt x="1391" y="168"/>
                  <a:pt x="1391" y="168"/>
                  <a:pt x="1391" y="168"/>
                </a:cubicBezTo>
                <a:cubicBezTo>
                  <a:pt x="1389" y="166"/>
                  <a:pt x="1389" y="166"/>
                  <a:pt x="1389" y="166"/>
                </a:cubicBezTo>
                <a:cubicBezTo>
                  <a:pt x="1386" y="163"/>
                  <a:pt x="1386" y="163"/>
                  <a:pt x="1386" y="163"/>
                </a:cubicBezTo>
                <a:cubicBezTo>
                  <a:pt x="1385" y="160"/>
                  <a:pt x="1385" y="160"/>
                  <a:pt x="1385" y="160"/>
                </a:cubicBezTo>
                <a:cubicBezTo>
                  <a:pt x="1382" y="160"/>
                  <a:pt x="1382" y="160"/>
                  <a:pt x="1382" y="160"/>
                </a:cubicBezTo>
                <a:cubicBezTo>
                  <a:pt x="1379" y="159"/>
                  <a:pt x="1379" y="159"/>
                  <a:pt x="1379" y="159"/>
                </a:cubicBezTo>
                <a:cubicBezTo>
                  <a:pt x="1378" y="160"/>
                  <a:pt x="1378" y="160"/>
                  <a:pt x="1378" y="160"/>
                </a:cubicBezTo>
                <a:cubicBezTo>
                  <a:pt x="1376" y="161"/>
                  <a:pt x="1376" y="161"/>
                  <a:pt x="1376" y="161"/>
                </a:cubicBezTo>
                <a:cubicBezTo>
                  <a:pt x="1374" y="162"/>
                  <a:pt x="1374" y="162"/>
                  <a:pt x="1374" y="162"/>
                </a:cubicBezTo>
                <a:cubicBezTo>
                  <a:pt x="1373" y="164"/>
                  <a:pt x="1373" y="164"/>
                  <a:pt x="1373" y="164"/>
                </a:cubicBezTo>
                <a:cubicBezTo>
                  <a:pt x="1372" y="164"/>
                  <a:pt x="1372" y="164"/>
                  <a:pt x="1372" y="164"/>
                </a:cubicBezTo>
                <a:cubicBezTo>
                  <a:pt x="1372" y="167"/>
                  <a:pt x="1372" y="167"/>
                  <a:pt x="1372" y="167"/>
                </a:cubicBezTo>
                <a:cubicBezTo>
                  <a:pt x="1369" y="169"/>
                  <a:pt x="1369" y="169"/>
                  <a:pt x="1369" y="169"/>
                </a:cubicBezTo>
                <a:cubicBezTo>
                  <a:pt x="1368" y="170"/>
                  <a:pt x="1368" y="170"/>
                  <a:pt x="1368" y="170"/>
                </a:cubicBezTo>
                <a:cubicBezTo>
                  <a:pt x="1365" y="171"/>
                  <a:pt x="1365" y="171"/>
                  <a:pt x="1365" y="171"/>
                </a:cubicBezTo>
                <a:cubicBezTo>
                  <a:pt x="1364" y="173"/>
                  <a:pt x="1364" y="173"/>
                  <a:pt x="1364" y="173"/>
                </a:cubicBezTo>
                <a:cubicBezTo>
                  <a:pt x="1363" y="174"/>
                  <a:pt x="1363" y="174"/>
                  <a:pt x="1363" y="174"/>
                </a:cubicBezTo>
                <a:cubicBezTo>
                  <a:pt x="1361" y="174"/>
                  <a:pt x="1361" y="174"/>
                  <a:pt x="1361" y="174"/>
                </a:cubicBezTo>
                <a:cubicBezTo>
                  <a:pt x="1360" y="176"/>
                  <a:pt x="1360" y="176"/>
                  <a:pt x="1360" y="176"/>
                </a:cubicBezTo>
                <a:cubicBezTo>
                  <a:pt x="1357" y="176"/>
                  <a:pt x="1357" y="176"/>
                  <a:pt x="1357" y="176"/>
                </a:cubicBezTo>
                <a:cubicBezTo>
                  <a:pt x="1355" y="179"/>
                  <a:pt x="1355" y="179"/>
                  <a:pt x="1355" y="179"/>
                </a:cubicBezTo>
                <a:cubicBezTo>
                  <a:pt x="1355" y="179"/>
                  <a:pt x="1355" y="179"/>
                  <a:pt x="1355" y="179"/>
                </a:cubicBezTo>
                <a:cubicBezTo>
                  <a:pt x="1355" y="179"/>
                  <a:pt x="1355" y="179"/>
                  <a:pt x="1355" y="179"/>
                </a:cubicBezTo>
                <a:cubicBezTo>
                  <a:pt x="1352" y="178"/>
                  <a:pt x="1352" y="178"/>
                  <a:pt x="1352" y="178"/>
                </a:cubicBezTo>
                <a:cubicBezTo>
                  <a:pt x="1351" y="177"/>
                  <a:pt x="1351" y="177"/>
                  <a:pt x="1351" y="177"/>
                </a:cubicBezTo>
                <a:cubicBezTo>
                  <a:pt x="1355" y="173"/>
                  <a:pt x="1355" y="173"/>
                  <a:pt x="1355" y="173"/>
                </a:cubicBezTo>
                <a:cubicBezTo>
                  <a:pt x="1358" y="170"/>
                  <a:pt x="1358" y="170"/>
                  <a:pt x="1358" y="170"/>
                </a:cubicBezTo>
                <a:cubicBezTo>
                  <a:pt x="1361" y="168"/>
                  <a:pt x="1361" y="168"/>
                  <a:pt x="1361" y="168"/>
                </a:cubicBezTo>
                <a:cubicBezTo>
                  <a:pt x="1365" y="165"/>
                  <a:pt x="1365" y="165"/>
                  <a:pt x="1365" y="165"/>
                </a:cubicBezTo>
                <a:cubicBezTo>
                  <a:pt x="1367" y="163"/>
                  <a:pt x="1367" y="163"/>
                  <a:pt x="1367" y="163"/>
                </a:cubicBezTo>
                <a:cubicBezTo>
                  <a:pt x="1369" y="160"/>
                  <a:pt x="1369" y="160"/>
                  <a:pt x="1369" y="160"/>
                </a:cubicBezTo>
                <a:cubicBezTo>
                  <a:pt x="1370" y="158"/>
                  <a:pt x="1370" y="158"/>
                  <a:pt x="1370" y="158"/>
                </a:cubicBezTo>
                <a:cubicBezTo>
                  <a:pt x="1372" y="156"/>
                  <a:pt x="1372" y="156"/>
                  <a:pt x="1372" y="156"/>
                </a:cubicBezTo>
                <a:cubicBezTo>
                  <a:pt x="1374" y="155"/>
                  <a:pt x="1374" y="155"/>
                  <a:pt x="1374" y="155"/>
                </a:cubicBezTo>
                <a:cubicBezTo>
                  <a:pt x="1375" y="153"/>
                  <a:pt x="1375" y="153"/>
                  <a:pt x="1375" y="153"/>
                </a:cubicBezTo>
                <a:cubicBezTo>
                  <a:pt x="1378" y="150"/>
                  <a:pt x="1378" y="150"/>
                  <a:pt x="1378" y="150"/>
                </a:cubicBezTo>
                <a:cubicBezTo>
                  <a:pt x="1379" y="148"/>
                  <a:pt x="1379" y="148"/>
                  <a:pt x="1379" y="148"/>
                </a:cubicBezTo>
                <a:cubicBezTo>
                  <a:pt x="1377" y="142"/>
                  <a:pt x="1377" y="142"/>
                  <a:pt x="1377" y="142"/>
                </a:cubicBezTo>
                <a:cubicBezTo>
                  <a:pt x="1375" y="136"/>
                  <a:pt x="1375" y="136"/>
                  <a:pt x="1375" y="136"/>
                </a:cubicBezTo>
                <a:cubicBezTo>
                  <a:pt x="1373" y="127"/>
                  <a:pt x="1373" y="127"/>
                  <a:pt x="1373" y="127"/>
                </a:cubicBezTo>
                <a:cubicBezTo>
                  <a:pt x="1370" y="122"/>
                  <a:pt x="1370" y="122"/>
                  <a:pt x="1370" y="122"/>
                </a:cubicBezTo>
                <a:cubicBezTo>
                  <a:pt x="1365" y="120"/>
                  <a:pt x="1365" y="120"/>
                  <a:pt x="1365" y="120"/>
                </a:cubicBezTo>
                <a:cubicBezTo>
                  <a:pt x="1363" y="120"/>
                  <a:pt x="1363" y="120"/>
                  <a:pt x="1363" y="120"/>
                </a:cubicBezTo>
                <a:cubicBezTo>
                  <a:pt x="1357" y="121"/>
                  <a:pt x="1357" y="121"/>
                  <a:pt x="1357" y="121"/>
                </a:cubicBezTo>
                <a:cubicBezTo>
                  <a:pt x="1350" y="124"/>
                  <a:pt x="1350" y="124"/>
                  <a:pt x="1350" y="124"/>
                </a:cubicBezTo>
                <a:cubicBezTo>
                  <a:pt x="1346" y="126"/>
                  <a:pt x="1346" y="126"/>
                  <a:pt x="1346" y="126"/>
                </a:cubicBezTo>
                <a:cubicBezTo>
                  <a:pt x="1346" y="126"/>
                  <a:pt x="1346" y="126"/>
                  <a:pt x="1346" y="126"/>
                </a:cubicBezTo>
                <a:cubicBezTo>
                  <a:pt x="1346" y="126"/>
                  <a:pt x="1346" y="126"/>
                  <a:pt x="1346" y="126"/>
                </a:cubicBezTo>
                <a:cubicBezTo>
                  <a:pt x="1343" y="126"/>
                  <a:pt x="1343" y="126"/>
                  <a:pt x="1343" y="126"/>
                </a:cubicBezTo>
                <a:cubicBezTo>
                  <a:pt x="1341" y="126"/>
                  <a:pt x="1341" y="126"/>
                  <a:pt x="1341" y="126"/>
                </a:cubicBezTo>
                <a:cubicBezTo>
                  <a:pt x="1341" y="126"/>
                  <a:pt x="1341" y="126"/>
                  <a:pt x="1341" y="126"/>
                </a:cubicBezTo>
                <a:cubicBezTo>
                  <a:pt x="1341" y="126"/>
                  <a:pt x="1341" y="126"/>
                  <a:pt x="1341" y="126"/>
                </a:cubicBezTo>
                <a:cubicBezTo>
                  <a:pt x="1339" y="126"/>
                  <a:pt x="1339" y="126"/>
                  <a:pt x="1339" y="126"/>
                </a:cubicBezTo>
                <a:cubicBezTo>
                  <a:pt x="1338" y="126"/>
                  <a:pt x="1338" y="126"/>
                  <a:pt x="1338" y="126"/>
                </a:cubicBezTo>
                <a:cubicBezTo>
                  <a:pt x="1336" y="126"/>
                  <a:pt x="1336" y="126"/>
                  <a:pt x="1336" y="126"/>
                </a:cubicBezTo>
                <a:cubicBezTo>
                  <a:pt x="1336" y="126"/>
                  <a:pt x="1336" y="126"/>
                  <a:pt x="1336" y="126"/>
                </a:cubicBezTo>
                <a:cubicBezTo>
                  <a:pt x="1336" y="126"/>
                  <a:pt x="1336" y="126"/>
                  <a:pt x="1336" y="126"/>
                </a:cubicBezTo>
                <a:cubicBezTo>
                  <a:pt x="1332" y="125"/>
                  <a:pt x="1332" y="125"/>
                  <a:pt x="1332" y="125"/>
                </a:cubicBezTo>
                <a:cubicBezTo>
                  <a:pt x="1329" y="124"/>
                  <a:pt x="1329" y="124"/>
                  <a:pt x="1329" y="124"/>
                </a:cubicBezTo>
                <a:cubicBezTo>
                  <a:pt x="1328" y="126"/>
                  <a:pt x="1328" y="126"/>
                  <a:pt x="1328" y="126"/>
                </a:cubicBezTo>
                <a:cubicBezTo>
                  <a:pt x="1330" y="129"/>
                  <a:pt x="1330" y="129"/>
                  <a:pt x="1330" y="129"/>
                </a:cubicBezTo>
                <a:cubicBezTo>
                  <a:pt x="1333" y="134"/>
                  <a:pt x="1333" y="134"/>
                  <a:pt x="1333" y="134"/>
                </a:cubicBezTo>
                <a:cubicBezTo>
                  <a:pt x="1332" y="136"/>
                  <a:pt x="1332" y="136"/>
                  <a:pt x="1332" y="136"/>
                </a:cubicBezTo>
                <a:cubicBezTo>
                  <a:pt x="1332" y="136"/>
                  <a:pt x="1332" y="136"/>
                  <a:pt x="1332" y="136"/>
                </a:cubicBezTo>
                <a:cubicBezTo>
                  <a:pt x="1332" y="136"/>
                  <a:pt x="1332" y="136"/>
                  <a:pt x="1332" y="136"/>
                </a:cubicBezTo>
                <a:cubicBezTo>
                  <a:pt x="1329" y="133"/>
                  <a:pt x="1329" y="133"/>
                  <a:pt x="1329" y="133"/>
                </a:cubicBezTo>
                <a:cubicBezTo>
                  <a:pt x="1327" y="131"/>
                  <a:pt x="1327" y="131"/>
                  <a:pt x="1327" y="131"/>
                </a:cubicBezTo>
                <a:cubicBezTo>
                  <a:pt x="1324" y="130"/>
                  <a:pt x="1324" y="130"/>
                  <a:pt x="1324" y="130"/>
                </a:cubicBezTo>
                <a:cubicBezTo>
                  <a:pt x="1322" y="126"/>
                  <a:pt x="1322" y="126"/>
                  <a:pt x="1322" y="126"/>
                </a:cubicBezTo>
                <a:cubicBezTo>
                  <a:pt x="1322" y="121"/>
                  <a:pt x="1322" y="121"/>
                  <a:pt x="1322" y="121"/>
                </a:cubicBezTo>
                <a:cubicBezTo>
                  <a:pt x="1322" y="113"/>
                  <a:pt x="1322" y="113"/>
                  <a:pt x="1322" y="113"/>
                </a:cubicBezTo>
                <a:cubicBezTo>
                  <a:pt x="1321" y="95"/>
                  <a:pt x="1321" y="95"/>
                  <a:pt x="1321" y="95"/>
                </a:cubicBezTo>
                <a:cubicBezTo>
                  <a:pt x="1321" y="93"/>
                  <a:pt x="1321" y="93"/>
                  <a:pt x="1321" y="93"/>
                </a:cubicBezTo>
                <a:cubicBezTo>
                  <a:pt x="1324" y="93"/>
                  <a:pt x="1324" y="93"/>
                  <a:pt x="1324" y="93"/>
                </a:cubicBezTo>
                <a:cubicBezTo>
                  <a:pt x="1324" y="93"/>
                  <a:pt x="1324" y="93"/>
                  <a:pt x="1324" y="93"/>
                </a:cubicBezTo>
                <a:cubicBezTo>
                  <a:pt x="1324" y="93"/>
                  <a:pt x="1324" y="93"/>
                  <a:pt x="1324" y="93"/>
                </a:cubicBezTo>
                <a:cubicBezTo>
                  <a:pt x="1327" y="110"/>
                  <a:pt x="1327" y="110"/>
                  <a:pt x="1327" y="110"/>
                </a:cubicBezTo>
                <a:cubicBezTo>
                  <a:pt x="1327" y="112"/>
                  <a:pt x="1327" y="112"/>
                  <a:pt x="1327" y="112"/>
                </a:cubicBezTo>
                <a:cubicBezTo>
                  <a:pt x="1328" y="113"/>
                  <a:pt x="1328" y="113"/>
                  <a:pt x="1328" y="113"/>
                </a:cubicBezTo>
                <a:cubicBezTo>
                  <a:pt x="1331" y="118"/>
                  <a:pt x="1331" y="118"/>
                  <a:pt x="1331" y="118"/>
                </a:cubicBezTo>
                <a:cubicBezTo>
                  <a:pt x="1334" y="118"/>
                  <a:pt x="1334" y="118"/>
                  <a:pt x="1334" y="118"/>
                </a:cubicBezTo>
                <a:cubicBezTo>
                  <a:pt x="1336" y="118"/>
                  <a:pt x="1336" y="118"/>
                  <a:pt x="1336" y="118"/>
                </a:cubicBezTo>
                <a:cubicBezTo>
                  <a:pt x="1338" y="118"/>
                  <a:pt x="1338" y="118"/>
                  <a:pt x="1338" y="118"/>
                </a:cubicBezTo>
                <a:cubicBezTo>
                  <a:pt x="1342" y="117"/>
                  <a:pt x="1342" y="117"/>
                  <a:pt x="1342" y="117"/>
                </a:cubicBezTo>
                <a:cubicBezTo>
                  <a:pt x="1345" y="113"/>
                  <a:pt x="1345" y="113"/>
                  <a:pt x="1345" y="113"/>
                </a:cubicBezTo>
                <a:cubicBezTo>
                  <a:pt x="1350" y="109"/>
                  <a:pt x="1350" y="109"/>
                  <a:pt x="1350" y="109"/>
                </a:cubicBezTo>
                <a:cubicBezTo>
                  <a:pt x="1351" y="107"/>
                  <a:pt x="1351" y="107"/>
                  <a:pt x="1351" y="107"/>
                </a:cubicBezTo>
                <a:cubicBezTo>
                  <a:pt x="1353" y="107"/>
                  <a:pt x="1353" y="107"/>
                  <a:pt x="1353" y="107"/>
                </a:cubicBezTo>
                <a:cubicBezTo>
                  <a:pt x="1356" y="106"/>
                  <a:pt x="1356" y="106"/>
                  <a:pt x="1356" y="106"/>
                </a:cubicBezTo>
                <a:cubicBezTo>
                  <a:pt x="1357" y="104"/>
                  <a:pt x="1357" y="104"/>
                  <a:pt x="1357" y="104"/>
                </a:cubicBezTo>
                <a:cubicBezTo>
                  <a:pt x="1357" y="100"/>
                  <a:pt x="1357" y="100"/>
                  <a:pt x="1357" y="100"/>
                </a:cubicBezTo>
                <a:cubicBezTo>
                  <a:pt x="1355" y="96"/>
                  <a:pt x="1355" y="96"/>
                  <a:pt x="1355" y="96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1" y="90"/>
                  <a:pt x="1351" y="90"/>
                  <a:pt x="1351" y="90"/>
                </a:cubicBezTo>
                <a:cubicBezTo>
                  <a:pt x="1346" y="87"/>
                  <a:pt x="1346" y="87"/>
                  <a:pt x="1346" y="87"/>
                </a:cubicBezTo>
                <a:cubicBezTo>
                  <a:pt x="1345" y="83"/>
                  <a:pt x="1345" y="83"/>
                  <a:pt x="1345" y="83"/>
                </a:cubicBezTo>
                <a:cubicBezTo>
                  <a:pt x="1342" y="80"/>
                  <a:pt x="1342" y="80"/>
                  <a:pt x="1342" y="80"/>
                </a:cubicBezTo>
                <a:cubicBezTo>
                  <a:pt x="1333" y="77"/>
                  <a:pt x="1333" y="77"/>
                  <a:pt x="1333" y="77"/>
                </a:cubicBezTo>
                <a:cubicBezTo>
                  <a:pt x="1327" y="74"/>
                  <a:pt x="1327" y="74"/>
                  <a:pt x="1327" y="74"/>
                </a:cubicBezTo>
                <a:cubicBezTo>
                  <a:pt x="1319" y="70"/>
                  <a:pt x="1319" y="70"/>
                  <a:pt x="1319" y="70"/>
                </a:cubicBezTo>
                <a:cubicBezTo>
                  <a:pt x="1317" y="68"/>
                  <a:pt x="1317" y="68"/>
                  <a:pt x="1317" y="68"/>
                </a:cubicBezTo>
                <a:cubicBezTo>
                  <a:pt x="1305" y="57"/>
                  <a:pt x="1305" y="57"/>
                  <a:pt x="1305" y="57"/>
                </a:cubicBezTo>
                <a:cubicBezTo>
                  <a:pt x="1299" y="56"/>
                  <a:pt x="1299" y="56"/>
                  <a:pt x="1299" y="56"/>
                </a:cubicBezTo>
                <a:cubicBezTo>
                  <a:pt x="1293" y="57"/>
                  <a:pt x="1293" y="57"/>
                  <a:pt x="1293" y="57"/>
                </a:cubicBezTo>
                <a:cubicBezTo>
                  <a:pt x="1293" y="57"/>
                  <a:pt x="1293" y="57"/>
                  <a:pt x="1293" y="57"/>
                </a:cubicBezTo>
                <a:cubicBezTo>
                  <a:pt x="1293" y="57"/>
                  <a:pt x="1293" y="57"/>
                  <a:pt x="1293" y="57"/>
                </a:cubicBezTo>
                <a:cubicBezTo>
                  <a:pt x="1291" y="56"/>
                  <a:pt x="1291" y="56"/>
                  <a:pt x="1291" y="56"/>
                </a:cubicBezTo>
                <a:cubicBezTo>
                  <a:pt x="1291" y="49"/>
                  <a:pt x="1291" y="49"/>
                  <a:pt x="1291" y="49"/>
                </a:cubicBezTo>
                <a:cubicBezTo>
                  <a:pt x="1285" y="44"/>
                  <a:pt x="1285" y="44"/>
                  <a:pt x="1285" y="44"/>
                </a:cubicBezTo>
                <a:cubicBezTo>
                  <a:pt x="1282" y="42"/>
                  <a:pt x="1282" y="42"/>
                  <a:pt x="1282" y="42"/>
                </a:cubicBezTo>
                <a:cubicBezTo>
                  <a:pt x="1276" y="38"/>
                  <a:pt x="1276" y="38"/>
                  <a:pt x="1276" y="38"/>
                </a:cubicBezTo>
                <a:cubicBezTo>
                  <a:pt x="1264" y="36"/>
                  <a:pt x="1264" y="36"/>
                  <a:pt x="1264" y="36"/>
                </a:cubicBezTo>
                <a:cubicBezTo>
                  <a:pt x="1251" y="59"/>
                  <a:pt x="1251" y="59"/>
                  <a:pt x="1251" y="59"/>
                </a:cubicBezTo>
                <a:cubicBezTo>
                  <a:pt x="1251" y="59"/>
                  <a:pt x="1251" y="59"/>
                  <a:pt x="1251" y="59"/>
                </a:cubicBezTo>
                <a:cubicBezTo>
                  <a:pt x="1251" y="59"/>
                  <a:pt x="1251" y="59"/>
                  <a:pt x="1251" y="59"/>
                </a:cubicBezTo>
                <a:cubicBezTo>
                  <a:pt x="1248" y="57"/>
                  <a:pt x="1248" y="57"/>
                  <a:pt x="1248" y="57"/>
                </a:cubicBezTo>
                <a:cubicBezTo>
                  <a:pt x="1245" y="55"/>
                  <a:pt x="1245" y="55"/>
                  <a:pt x="1245" y="55"/>
                </a:cubicBezTo>
                <a:cubicBezTo>
                  <a:pt x="1257" y="32"/>
                  <a:pt x="1257" y="32"/>
                  <a:pt x="1257" y="32"/>
                </a:cubicBezTo>
                <a:cubicBezTo>
                  <a:pt x="1220" y="12"/>
                  <a:pt x="1220" y="12"/>
                  <a:pt x="1220" y="12"/>
                </a:cubicBezTo>
                <a:cubicBezTo>
                  <a:pt x="1211" y="29"/>
                  <a:pt x="1211" y="29"/>
                  <a:pt x="1211" y="29"/>
                </a:cubicBezTo>
                <a:cubicBezTo>
                  <a:pt x="1204" y="41"/>
                  <a:pt x="1204" y="41"/>
                  <a:pt x="1204" y="41"/>
                </a:cubicBezTo>
                <a:cubicBezTo>
                  <a:pt x="1204" y="40"/>
                  <a:pt x="1204" y="40"/>
                  <a:pt x="1204" y="40"/>
                </a:cubicBezTo>
                <a:cubicBezTo>
                  <a:pt x="1204" y="41"/>
                  <a:pt x="1204" y="41"/>
                  <a:pt x="1204" y="41"/>
                </a:cubicBezTo>
                <a:cubicBezTo>
                  <a:pt x="1199" y="37"/>
                  <a:pt x="1199" y="37"/>
                  <a:pt x="1199" y="37"/>
                </a:cubicBezTo>
                <a:cubicBezTo>
                  <a:pt x="1202" y="28"/>
                  <a:pt x="1202" y="28"/>
                  <a:pt x="1202" y="28"/>
                </a:cubicBezTo>
                <a:cubicBezTo>
                  <a:pt x="1199" y="26"/>
                  <a:pt x="1199" y="26"/>
                  <a:pt x="1199" y="26"/>
                </a:cubicBezTo>
                <a:cubicBezTo>
                  <a:pt x="1197" y="27"/>
                  <a:pt x="1197" y="27"/>
                  <a:pt x="1197" y="27"/>
                </a:cubicBezTo>
                <a:cubicBezTo>
                  <a:pt x="1194" y="27"/>
                  <a:pt x="1194" y="27"/>
                  <a:pt x="1194" y="27"/>
                </a:cubicBezTo>
                <a:cubicBezTo>
                  <a:pt x="1194" y="27"/>
                  <a:pt x="1194" y="27"/>
                  <a:pt x="1194" y="27"/>
                </a:cubicBezTo>
                <a:cubicBezTo>
                  <a:pt x="1194" y="27"/>
                  <a:pt x="1194" y="27"/>
                  <a:pt x="1194" y="27"/>
                </a:cubicBezTo>
                <a:cubicBezTo>
                  <a:pt x="1192" y="26"/>
                  <a:pt x="1192" y="26"/>
                  <a:pt x="1192" y="26"/>
                </a:cubicBezTo>
                <a:cubicBezTo>
                  <a:pt x="1191" y="24"/>
                  <a:pt x="1191" y="24"/>
                  <a:pt x="1191" y="24"/>
                </a:cubicBezTo>
                <a:cubicBezTo>
                  <a:pt x="1188" y="23"/>
                  <a:pt x="1188" y="23"/>
                  <a:pt x="1188" y="23"/>
                </a:cubicBezTo>
                <a:cubicBezTo>
                  <a:pt x="1187" y="23"/>
                  <a:pt x="1187" y="23"/>
                  <a:pt x="1187" y="23"/>
                </a:cubicBezTo>
                <a:cubicBezTo>
                  <a:pt x="1182" y="25"/>
                  <a:pt x="1182" y="25"/>
                  <a:pt x="1182" y="25"/>
                </a:cubicBezTo>
                <a:cubicBezTo>
                  <a:pt x="1179" y="27"/>
                  <a:pt x="1179" y="27"/>
                  <a:pt x="1179" y="27"/>
                </a:cubicBezTo>
                <a:cubicBezTo>
                  <a:pt x="1178" y="30"/>
                  <a:pt x="1178" y="30"/>
                  <a:pt x="1178" y="30"/>
                </a:cubicBezTo>
                <a:cubicBezTo>
                  <a:pt x="1176" y="33"/>
                  <a:pt x="1176" y="33"/>
                  <a:pt x="1176" y="33"/>
                </a:cubicBezTo>
                <a:cubicBezTo>
                  <a:pt x="1175" y="35"/>
                  <a:pt x="1175" y="35"/>
                  <a:pt x="1175" y="35"/>
                </a:cubicBezTo>
                <a:cubicBezTo>
                  <a:pt x="1167" y="37"/>
                  <a:pt x="1167" y="37"/>
                  <a:pt x="1167" y="37"/>
                </a:cubicBezTo>
                <a:cubicBezTo>
                  <a:pt x="1167" y="37"/>
                  <a:pt x="1167" y="37"/>
                  <a:pt x="1167" y="37"/>
                </a:cubicBezTo>
                <a:cubicBezTo>
                  <a:pt x="1167" y="37"/>
                  <a:pt x="1167" y="37"/>
                  <a:pt x="1167" y="37"/>
                </a:cubicBezTo>
                <a:cubicBezTo>
                  <a:pt x="1167" y="33"/>
                  <a:pt x="1167" y="33"/>
                  <a:pt x="1167" y="33"/>
                </a:cubicBezTo>
                <a:cubicBezTo>
                  <a:pt x="1174" y="25"/>
                  <a:pt x="1174" y="25"/>
                  <a:pt x="1174" y="25"/>
                </a:cubicBezTo>
                <a:cubicBezTo>
                  <a:pt x="1178" y="20"/>
                  <a:pt x="1178" y="20"/>
                  <a:pt x="1178" y="20"/>
                </a:cubicBezTo>
                <a:cubicBezTo>
                  <a:pt x="1180" y="18"/>
                  <a:pt x="1180" y="18"/>
                  <a:pt x="1180" y="18"/>
                </a:cubicBezTo>
                <a:cubicBezTo>
                  <a:pt x="1182" y="17"/>
                  <a:pt x="1182" y="17"/>
                  <a:pt x="1182" y="17"/>
                </a:cubicBezTo>
                <a:cubicBezTo>
                  <a:pt x="1184" y="16"/>
                  <a:pt x="1184" y="16"/>
                  <a:pt x="1184" y="16"/>
                </a:cubicBezTo>
                <a:cubicBezTo>
                  <a:pt x="1189" y="16"/>
                  <a:pt x="1189" y="16"/>
                  <a:pt x="1189" y="16"/>
                </a:cubicBezTo>
                <a:cubicBezTo>
                  <a:pt x="1191" y="13"/>
                  <a:pt x="1191" y="13"/>
                  <a:pt x="1191" y="13"/>
                </a:cubicBezTo>
                <a:cubicBezTo>
                  <a:pt x="1191" y="12"/>
                  <a:pt x="1191" y="12"/>
                  <a:pt x="1191" y="12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89" y="9"/>
                  <a:pt x="1189" y="9"/>
                  <a:pt x="1189" y="9"/>
                </a:cubicBezTo>
                <a:cubicBezTo>
                  <a:pt x="1188" y="8"/>
                  <a:pt x="1188" y="8"/>
                  <a:pt x="1188" y="8"/>
                </a:cubicBezTo>
                <a:cubicBezTo>
                  <a:pt x="1185" y="6"/>
                  <a:pt x="1185" y="6"/>
                  <a:pt x="1185" y="6"/>
                </a:cubicBezTo>
                <a:cubicBezTo>
                  <a:pt x="1179" y="4"/>
                  <a:pt x="1179" y="4"/>
                  <a:pt x="1179" y="4"/>
                </a:cubicBezTo>
                <a:cubicBezTo>
                  <a:pt x="1175" y="2"/>
                  <a:pt x="1175" y="2"/>
                  <a:pt x="1175" y="2"/>
                </a:cubicBezTo>
                <a:cubicBezTo>
                  <a:pt x="1172" y="2"/>
                  <a:pt x="1172" y="2"/>
                  <a:pt x="1172" y="2"/>
                </a:cubicBezTo>
                <a:cubicBezTo>
                  <a:pt x="1169" y="1"/>
                  <a:pt x="1169" y="1"/>
                  <a:pt x="1169" y="1"/>
                </a:cubicBezTo>
                <a:cubicBezTo>
                  <a:pt x="1164" y="0"/>
                  <a:pt x="1164" y="0"/>
                  <a:pt x="1164" y="0"/>
                </a:cubicBezTo>
                <a:cubicBezTo>
                  <a:pt x="1159" y="1"/>
                  <a:pt x="1159" y="1"/>
                  <a:pt x="1159" y="1"/>
                </a:cubicBezTo>
                <a:cubicBezTo>
                  <a:pt x="1155" y="1"/>
                  <a:pt x="1155" y="1"/>
                  <a:pt x="1155" y="1"/>
                </a:cubicBezTo>
                <a:cubicBezTo>
                  <a:pt x="1149" y="2"/>
                  <a:pt x="1149" y="2"/>
                  <a:pt x="1149" y="2"/>
                </a:cubicBezTo>
                <a:cubicBezTo>
                  <a:pt x="1149" y="2"/>
                  <a:pt x="1149" y="2"/>
                  <a:pt x="1149" y="2"/>
                </a:cubicBezTo>
                <a:cubicBezTo>
                  <a:pt x="1149" y="2"/>
                  <a:pt x="1149" y="2"/>
                  <a:pt x="1149" y="2"/>
                </a:cubicBezTo>
                <a:cubicBezTo>
                  <a:pt x="1143" y="1"/>
                  <a:pt x="1143" y="1"/>
                  <a:pt x="1143" y="1"/>
                </a:cubicBezTo>
                <a:cubicBezTo>
                  <a:pt x="1140" y="3"/>
                  <a:pt x="1140" y="3"/>
                  <a:pt x="1140" y="3"/>
                </a:cubicBezTo>
                <a:cubicBezTo>
                  <a:pt x="1134" y="4"/>
                  <a:pt x="1134" y="4"/>
                  <a:pt x="1134" y="4"/>
                </a:cubicBezTo>
                <a:cubicBezTo>
                  <a:pt x="1131" y="4"/>
                  <a:pt x="1131" y="4"/>
                  <a:pt x="1131" y="4"/>
                </a:cubicBezTo>
                <a:cubicBezTo>
                  <a:pt x="1131" y="4"/>
                  <a:pt x="1131" y="4"/>
                  <a:pt x="1131" y="4"/>
                </a:cubicBezTo>
                <a:cubicBezTo>
                  <a:pt x="1131" y="4"/>
                  <a:pt x="1131" y="4"/>
                  <a:pt x="1131" y="4"/>
                </a:cubicBezTo>
                <a:cubicBezTo>
                  <a:pt x="1128" y="4"/>
                  <a:pt x="1128" y="4"/>
                  <a:pt x="1128" y="4"/>
                </a:cubicBezTo>
                <a:cubicBezTo>
                  <a:pt x="1126" y="4"/>
                  <a:pt x="1126" y="4"/>
                  <a:pt x="1126" y="4"/>
                </a:cubicBezTo>
                <a:cubicBezTo>
                  <a:pt x="1126" y="4"/>
                  <a:pt x="1126" y="4"/>
                  <a:pt x="1126" y="4"/>
                </a:cubicBezTo>
                <a:cubicBezTo>
                  <a:pt x="1126" y="4"/>
                  <a:pt x="1126" y="4"/>
                  <a:pt x="1126" y="4"/>
                </a:cubicBezTo>
                <a:cubicBezTo>
                  <a:pt x="1123" y="4"/>
                  <a:pt x="1123" y="4"/>
                  <a:pt x="1123" y="4"/>
                </a:cubicBezTo>
                <a:cubicBezTo>
                  <a:pt x="1117" y="3"/>
                  <a:pt x="1117" y="3"/>
                  <a:pt x="1117" y="3"/>
                </a:cubicBezTo>
                <a:cubicBezTo>
                  <a:pt x="1111" y="3"/>
                  <a:pt x="1111" y="3"/>
                  <a:pt x="1111" y="3"/>
                </a:cubicBezTo>
                <a:cubicBezTo>
                  <a:pt x="1107" y="4"/>
                  <a:pt x="1107" y="4"/>
                  <a:pt x="1107" y="4"/>
                </a:cubicBezTo>
                <a:cubicBezTo>
                  <a:pt x="1103" y="4"/>
                  <a:pt x="1103" y="4"/>
                  <a:pt x="1103" y="4"/>
                </a:cubicBezTo>
                <a:cubicBezTo>
                  <a:pt x="1099" y="6"/>
                  <a:pt x="1099" y="6"/>
                  <a:pt x="1099" y="6"/>
                </a:cubicBezTo>
                <a:cubicBezTo>
                  <a:pt x="1096" y="7"/>
                  <a:pt x="1096" y="7"/>
                  <a:pt x="1096" y="7"/>
                </a:cubicBezTo>
                <a:cubicBezTo>
                  <a:pt x="1092" y="8"/>
                  <a:pt x="1092" y="8"/>
                  <a:pt x="1092" y="8"/>
                </a:cubicBezTo>
                <a:cubicBezTo>
                  <a:pt x="1090" y="8"/>
                  <a:pt x="1090" y="8"/>
                  <a:pt x="1090" y="8"/>
                </a:cubicBezTo>
                <a:cubicBezTo>
                  <a:pt x="1086" y="10"/>
                  <a:pt x="1086" y="10"/>
                  <a:pt x="1086" y="10"/>
                </a:cubicBezTo>
                <a:cubicBezTo>
                  <a:pt x="1083" y="11"/>
                  <a:pt x="1083" y="11"/>
                  <a:pt x="1083" y="11"/>
                </a:cubicBezTo>
                <a:cubicBezTo>
                  <a:pt x="1081" y="12"/>
                  <a:pt x="1081" y="12"/>
                  <a:pt x="1081" y="12"/>
                </a:cubicBezTo>
                <a:cubicBezTo>
                  <a:pt x="1077" y="13"/>
                  <a:pt x="1077" y="13"/>
                  <a:pt x="1077" y="13"/>
                </a:cubicBezTo>
                <a:cubicBezTo>
                  <a:pt x="1076" y="16"/>
                  <a:pt x="1076" y="16"/>
                  <a:pt x="1076" y="16"/>
                </a:cubicBezTo>
                <a:cubicBezTo>
                  <a:pt x="1073" y="19"/>
                  <a:pt x="1073" y="19"/>
                  <a:pt x="1073" y="19"/>
                </a:cubicBezTo>
                <a:cubicBezTo>
                  <a:pt x="1070" y="20"/>
                  <a:pt x="1070" y="20"/>
                  <a:pt x="1070" y="20"/>
                </a:cubicBezTo>
                <a:cubicBezTo>
                  <a:pt x="1070" y="20"/>
                  <a:pt x="1070" y="20"/>
                  <a:pt x="1070" y="20"/>
                </a:cubicBezTo>
                <a:cubicBezTo>
                  <a:pt x="1070" y="20"/>
                  <a:pt x="1070" y="20"/>
                  <a:pt x="1070" y="20"/>
                </a:cubicBezTo>
                <a:cubicBezTo>
                  <a:pt x="1065" y="20"/>
                  <a:pt x="1065" y="20"/>
                  <a:pt x="1065" y="20"/>
                </a:cubicBezTo>
                <a:cubicBezTo>
                  <a:pt x="1062" y="20"/>
                  <a:pt x="1062" y="20"/>
                  <a:pt x="1062" y="20"/>
                </a:cubicBezTo>
                <a:cubicBezTo>
                  <a:pt x="1058" y="23"/>
                  <a:pt x="1058" y="23"/>
                  <a:pt x="1058" y="23"/>
                </a:cubicBezTo>
                <a:cubicBezTo>
                  <a:pt x="1055" y="26"/>
                  <a:pt x="1055" y="26"/>
                  <a:pt x="1055" y="26"/>
                </a:cubicBezTo>
                <a:cubicBezTo>
                  <a:pt x="1052" y="30"/>
                  <a:pt x="1052" y="30"/>
                  <a:pt x="1052" y="30"/>
                </a:cubicBezTo>
                <a:cubicBezTo>
                  <a:pt x="1047" y="32"/>
                  <a:pt x="1047" y="32"/>
                  <a:pt x="1047" y="32"/>
                </a:cubicBezTo>
                <a:cubicBezTo>
                  <a:pt x="1043" y="34"/>
                  <a:pt x="1043" y="34"/>
                  <a:pt x="1043" y="34"/>
                </a:cubicBezTo>
                <a:cubicBezTo>
                  <a:pt x="1039" y="37"/>
                  <a:pt x="1039" y="37"/>
                  <a:pt x="1039" y="37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1" y="41"/>
                  <a:pt x="1031" y="41"/>
                  <a:pt x="1031" y="41"/>
                </a:cubicBezTo>
                <a:cubicBezTo>
                  <a:pt x="1027" y="44"/>
                  <a:pt x="1027" y="44"/>
                  <a:pt x="1027" y="44"/>
                </a:cubicBezTo>
                <a:cubicBezTo>
                  <a:pt x="1026" y="46"/>
                  <a:pt x="1026" y="46"/>
                  <a:pt x="1026" y="46"/>
                </a:cubicBezTo>
                <a:cubicBezTo>
                  <a:pt x="1021" y="48"/>
                  <a:pt x="1021" y="48"/>
                  <a:pt x="1021" y="48"/>
                </a:cubicBezTo>
                <a:cubicBezTo>
                  <a:pt x="1017" y="50"/>
                  <a:pt x="1017" y="50"/>
                  <a:pt x="1017" y="50"/>
                </a:cubicBezTo>
                <a:cubicBezTo>
                  <a:pt x="1012" y="54"/>
                  <a:pt x="1012" y="54"/>
                  <a:pt x="1012" y="54"/>
                </a:cubicBezTo>
                <a:cubicBezTo>
                  <a:pt x="1009" y="58"/>
                  <a:pt x="1009" y="58"/>
                  <a:pt x="1009" y="58"/>
                </a:cubicBezTo>
                <a:cubicBezTo>
                  <a:pt x="1005" y="59"/>
                  <a:pt x="1005" y="59"/>
                  <a:pt x="1005" y="59"/>
                </a:cubicBezTo>
                <a:cubicBezTo>
                  <a:pt x="1003" y="61"/>
                  <a:pt x="1003" y="61"/>
                  <a:pt x="1003" y="61"/>
                </a:cubicBezTo>
                <a:cubicBezTo>
                  <a:pt x="1000" y="63"/>
                  <a:pt x="1000" y="63"/>
                  <a:pt x="1000" y="63"/>
                </a:cubicBezTo>
                <a:cubicBezTo>
                  <a:pt x="998" y="63"/>
                  <a:pt x="998" y="63"/>
                  <a:pt x="998" y="63"/>
                </a:cubicBezTo>
                <a:cubicBezTo>
                  <a:pt x="996" y="65"/>
                  <a:pt x="996" y="65"/>
                  <a:pt x="996" y="65"/>
                </a:cubicBezTo>
                <a:cubicBezTo>
                  <a:pt x="992" y="69"/>
                  <a:pt x="992" y="69"/>
                  <a:pt x="992" y="69"/>
                </a:cubicBezTo>
                <a:cubicBezTo>
                  <a:pt x="991" y="70"/>
                  <a:pt x="991" y="70"/>
                  <a:pt x="991" y="70"/>
                </a:cubicBezTo>
                <a:cubicBezTo>
                  <a:pt x="989" y="70"/>
                  <a:pt x="989" y="70"/>
                  <a:pt x="989" y="70"/>
                </a:cubicBezTo>
                <a:cubicBezTo>
                  <a:pt x="988" y="72"/>
                  <a:pt x="988" y="72"/>
                  <a:pt x="988" y="72"/>
                </a:cubicBezTo>
                <a:cubicBezTo>
                  <a:pt x="985" y="74"/>
                  <a:pt x="985" y="74"/>
                  <a:pt x="985" y="74"/>
                </a:cubicBezTo>
                <a:cubicBezTo>
                  <a:pt x="981" y="76"/>
                  <a:pt x="981" y="76"/>
                  <a:pt x="981" y="76"/>
                </a:cubicBezTo>
                <a:cubicBezTo>
                  <a:pt x="981" y="77"/>
                  <a:pt x="981" y="77"/>
                  <a:pt x="981" y="77"/>
                </a:cubicBezTo>
                <a:cubicBezTo>
                  <a:pt x="978" y="80"/>
                  <a:pt x="978" y="80"/>
                  <a:pt x="978" y="80"/>
                </a:cubicBezTo>
                <a:cubicBezTo>
                  <a:pt x="974" y="81"/>
                  <a:pt x="974" y="81"/>
                  <a:pt x="974" y="81"/>
                </a:cubicBezTo>
                <a:cubicBezTo>
                  <a:pt x="974" y="84"/>
                  <a:pt x="974" y="84"/>
                  <a:pt x="974" y="84"/>
                </a:cubicBezTo>
                <a:cubicBezTo>
                  <a:pt x="970" y="86"/>
                  <a:pt x="970" y="86"/>
                  <a:pt x="970" y="86"/>
                </a:cubicBezTo>
                <a:cubicBezTo>
                  <a:pt x="969" y="87"/>
                  <a:pt x="969" y="87"/>
                  <a:pt x="969" y="87"/>
                </a:cubicBezTo>
                <a:cubicBezTo>
                  <a:pt x="967" y="88"/>
                  <a:pt x="967" y="88"/>
                  <a:pt x="967" y="88"/>
                </a:cubicBezTo>
                <a:cubicBezTo>
                  <a:pt x="963" y="91"/>
                  <a:pt x="963" y="91"/>
                  <a:pt x="963" y="91"/>
                </a:cubicBezTo>
                <a:cubicBezTo>
                  <a:pt x="958" y="93"/>
                  <a:pt x="958" y="93"/>
                  <a:pt x="958" y="93"/>
                </a:cubicBezTo>
                <a:cubicBezTo>
                  <a:pt x="954" y="95"/>
                  <a:pt x="954" y="95"/>
                  <a:pt x="954" y="95"/>
                </a:cubicBezTo>
                <a:cubicBezTo>
                  <a:pt x="952" y="96"/>
                  <a:pt x="952" y="96"/>
                  <a:pt x="952" y="96"/>
                </a:cubicBezTo>
                <a:cubicBezTo>
                  <a:pt x="949" y="98"/>
                  <a:pt x="949" y="98"/>
                  <a:pt x="949" y="98"/>
                </a:cubicBezTo>
                <a:cubicBezTo>
                  <a:pt x="949" y="101"/>
                  <a:pt x="949" y="101"/>
                  <a:pt x="949" y="101"/>
                </a:cubicBezTo>
                <a:cubicBezTo>
                  <a:pt x="947" y="101"/>
                  <a:pt x="947" y="101"/>
                  <a:pt x="947" y="101"/>
                </a:cubicBezTo>
                <a:cubicBezTo>
                  <a:pt x="946" y="104"/>
                  <a:pt x="946" y="104"/>
                  <a:pt x="946" y="104"/>
                </a:cubicBezTo>
                <a:cubicBezTo>
                  <a:pt x="944" y="104"/>
                  <a:pt x="944" y="104"/>
                  <a:pt x="944" y="104"/>
                </a:cubicBezTo>
                <a:cubicBezTo>
                  <a:pt x="942" y="105"/>
                  <a:pt x="942" y="105"/>
                  <a:pt x="942" y="105"/>
                </a:cubicBezTo>
                <a:cubicBezTo>
                  <a:pt x="939" y="105"/>
                  <a:pt x="939" y="105"/>
                  <a:pt x="939" y="105"/>
                </a:cubicBezTo>
                <a:cubicBezTo>
                  <a:pt x="935" y="107"/>
                  <a:pt x="935" y="107"/>
                  <a:pt x="935" y="107"/>
                </a:cubicBezTo>
                <a:cubicBezTo>
                  <a:pt x="931" y="108"/>
                  <a:pt x="931" y="108"/>
                  <a:pt x="931" y="108"/>
                </a:cubicBezTo>
                <a:cubicBezTo>
                  <a:pt x="931" y="108"/>
                  <a:pt x="931" y="108"/>
                  <a:pt x="931" y="108"/>
                </a:cubicBezTo>
                <a:cubicBezTo>
                  <a:pt x="931" y="108"/>
                  <a:pt x="931" y="108"/>
                  <a:pt x="931" y="108"/>
                </a:cubicBezTo>
                <a:cubicBezTo>
                  <a:pt x="928" y="108"/>
                  <a:pt x="928" y="108"/>
                  <a:pt x="928" y="108"/>
                </a:cubicBezTo>
                <a:cubicBezTo>
                  <a:pt x="926" y="110"/>
                  <a:pt x="926" y="110"/>
                  <a:pt x="926" y="110"/>
                </a:cubicBezTo>
                <a:cubicBezTo>
                  <a:pt x="924" y="111"/>
                  <a:pt x="924" y="111"/>
                  <a:pt x="924" y="111"/>
                </a:cubicBezTo>
                <a:cubicBezTo>
                  <a:pt x="921" y="113"/>
                  <a:pt x="921" y="113"/>
                  <a:pt x="921" y="113"/>
                </a:cubicBezTo>
                <a:cubicBezTo>
                  <a:pt x="919" y="113"/>
                  <a:pt x="919" y="113"/>
                  <a:pt x="919" y="113"/>
                </a:cubicBezTo>
                <a:cubicBezTo>
                  <a:pt x="916" y="115"/>
                  <a:pt x="916" y="115"/>
                  <a:pt x="916" y="115"/>
                </a:cubicBezTo>
                <a:cubicBezTo>
                  <a:pt x="914" y="119"/>
                  <a:pt x="914" y="119"/>
                  <a:pt x="914" y="119"/>
                </a:cubicBezTo>
                <a:cubicBezTo>
                  <a:pt x="911" y="121"/>
                  <a:pt x="911" y="121"/>
                  <a:pt x="911" y="121"/>
                </a:cubicBezTo>
                <a:cubicBezTo>
                  <a:pt x="907" y="125"/>
                  <a:pt x="907" y="125"/>
                  <a:pt x="907" y="125"/>
                </a:cubicBezTo>
                <a:cubicBezTo>
                  <a:pt x="905" y="128"/>
                  <a:pt x="905" y="128"/>
                  <a:pt x="905" y="128"/>
                </a:cubicBezTo>
                <a:cubicBezTo>
                  <a:pt x="903" y="131"/>
                  <a:pt x="903" y="131"/>
                  <a:pt x="903" y="131"/>
                </a:cubicBezTo>
                <a:cubicBezTo>
                  <a:pt x="901" y="134"/>
                  <a:pt x="901" y="134"/>
                  <a:pt x="901" y="134"/>
                </a:cubicBezTo>
                <a:cubicBezTo>
                  <a:pt x="900" y="138"/>
                  <a:pt x="900" y="138"/>
                  <a:pt x="900" y="138"/>
                </a:cubicBezTo>
                <a:cubicBezTo>
                  <a:pt x="899" y="138"/>
                  <a:pt x="899" y="138"/>
                  <a:pt x="899" y="138"/>
                </a:cubicBezTo>
                <a:cubicBezTo>
                  <a:pt x="898" y="140"/>
                  <a:pt x="898" y="140"/>
                  <a:pt x="898" y="140"/>
                </a:cubicBezTo>
                <a:cubicBezTo>
                  <a:pt x="897" y="140"/>
                  <a:pt x="897" y="140"/>
                  <a:pt x="897" y="140"/>
                </a:cubicBezTo>
                <a:cubicBezTo>
                  <a:pt x="896" y="141"/>
                  <a:pt x="896" y="141"/>
                  <a:pt x="896" y="141"/>
                </a:cubicBezTo>
                <a:cubicBezTo>
                  <a:pt x="896" y="142"/>
                  <a:pt x="896" y="142"/>
                  <a:pt x="896" y="142"/>
                </a:cubicBezTo>
                <a:cubicBezTo>
                  <a:pt x="895" y="143"/>
                  <a:pt x="895" y="143"/>
                  <a:pt x="895" y="143"/>
                </a:cubicBezTo>
                <a:cubicBezTo>
                  <a:pt x="895" y="145"/>
                  <a:pt x="895" y="145"/>
                  <a:pt x="895" y="145"/>
                </a:cubicBezTo>
                <a:cubicBezTo>
                  <a:pt x="897" y="145"/>
                  <a:pt x="897" y="145"/>
                  <a:pt x="897" y="145"/>
                </a:cubicBezTo>
                <a:cubicBezTo>
                  <a:pt x="898" y="148"/>
                  <a:pt x="898" y="148"/>
                  <a:pt x="898" y="148"/>
                </a:cubicBezTo>
                <a:cubicBezTo>
                  <a:pt x="896" y="150"/>
                  <a:pt x="896" y="150"/>
                  <a:pt x="896" y="150"/>
                </a:cubicBezTo>
                <a:cubicBezTo>
                  <a:pt x="896" y="151"/>
                  <a:pt x="896" y="151"/>
                  <a:pt x="896" y="151"/>
                </a:cubicBezTo>
                <a:cubicBezTo>
                  <a:pt x="896" y="151"/>
                  <a:pt x="896" y="151"/>
                  <a:pt x="896" y="151"/>
                </a:cubicBezTo>
                <a:cubicBezTo>
                  <a:pt x="896" y="151"/>
                  <a:pt x="896" y="151"/>
                  <a:pt x="896" y="151"/>
                </a:cubicBezTo>
                <a:cubicBezTo>
                  <a:pt x="894" y="150"/>
                  <a:pt x="894" y="150"/>
                  <a:pt x="894" y="150"/>
                </a:cubicBezTo>
                <a:cubicBezTo>
                  <a:pt x="892" y="150"/>
                  <a:pt x="892" y="150"/>
                  <a:pt x="892" y="150"/>
                </a:cubicBezTo>
                <a:cubicBezTo>
                  <a:pt x="891" y="148"/>
                  <a:pt x="891" y="148"/>
                  <a:pt x="891" y="148"/>
                </a:cubicBezTo>
                <a:cubicBezTo>
                  <a:pt x="890" y="147"/>
                  <a:pt x="890" y="147"/>
                  <a:pt x="890" y="147"/>
                </a:cubicBezTo>
                <a:cubicBezTo>
                  <a:pt x="888" y="147"/>
                  <a:pt x="888" y="147"/>
                  <a:pt x="888" y="147"/>
                </a:cubicBezTo>
                <a:cubicBezTo>
                  <a:pt x="886" y="148"/>
                  <a:pt x="886" y="148"/>
                  <a:pt x="886" y="148"/>
                </a:cubicBezTo>
                <a:cubicBezTo>
                  <a:pt x="883" y="149"/>
                  <a:pt x="883" y="149"/>
                  <a:pt x="883" y="149"/>
                </a:cubicBezTo>
                <a:cubicBezTo>
                  <a:pt x="882" y="151"/>
                  <a:pt x="882" y="151"/>
                  <a:pt x="882" y="151"/>
                </a:cubicBezTo>
                <a:cubicBezTo>
                  <a:pt x="882" y="151"/>
                  <a:pt x="882" y="151"/>
                  <a:pt x="882" y="151"/>
                </a:cubicBezTo>
                <a:cubicBezTo>
                  <a:pt x="882" y="151"/>
                  <a:pt x="882" y="151"/>
                  <a:pt x="882" y="151"/>
                </a:cubicBezTo>
                <a:cubicBezTo>
                  <a:pt x="881" y="151"/>
                  <a:pt x="881" y="151"/>
                  <a:pt x="881" y="151"/>
                </a:cubicBezTo>
                <a:cubicBezTo>
                  <a:pt x="879" y="153"/>
                  <a:pt x="879" y="153"/>
                  <a:pt x="879" y="153"/>
                </a:cubicBezTo>
                <a:cubicBezTo>
                  <a:pt x="877" y="154"/>
                  <a:pt x="877" y="154"/>
                  <a:pt x="877" y="154"/>
                </a:cubicBezTo>
                <a:cubicBezTo>
                  <a:pt x="877" y="155"/>
                  <a:pt x="877" y="155"/>
                  <a:pt x="877" y="155"/>
                </a:cubicBezTo>
                <a:cubicBezTo>
                  <a:pt x="876" y="156"/>
                  <a:pt x="876" y="156"/>
                  <a:pt x="876" y="156"/>
                </a:cubicBezTo>
                <a:cubicBezTo>
                  <a:pt x="875" y="160"/>
                  <a:pt x="875" y="160"/>
                  <a:pt x="875" y="160"/>
                </a:cubicBezTo>
                <a:cubicBezTo>
                  <a:pt x="873" y="161"/>
                  <a:pt x="873" y="161"/>
                  <a:pt x="873" y="161"/>
                </a:cubicBezTo>
                <a:cubicBezTo>
                  <a:pt x="873" y="163"/>
                  <a:pt x="873" y="163"/>
                  <a:pt x="873" y="163"/>
                </a:cubicBezTo>
                <a:cubicBezTo>
                  <a:pt x="871" y="166"/>
                  <a:pt x="871" y="166"/>
                  <a:pt x="871" y="166"/>
                </a:cubicBezTo>
                <a:cubicBezTo>
                  <a:pt x="871" y="174"/>
                  <a:pt x="871" y="174"/>
                  <a:pt x="871" y="174"/>
                </a:cubicBezTo>
                <a:cubicBezTo>
                  <a:pt x="868" y="176"/>
                  <a:pt x="868" y="176"/>
                  <a:pt x="868" y="176"/>
                </a:cubicBezTo>
                <a:cubicBezTo>
                  <a:pt x="867" y="177"/>
                  <a:pt x="867" y="177"/>
                  <a:pt x="867" y="177"/>
                </a:cubicBezTo>
                <a:cubicBezTo>
                  <a:pt x="864" y="178"/>
                  <a:pt x="864" y="178"/>
                  <a:pt x="864" y="178"/>
                </a:cubicBezTo>
                <a:cubicBezTo>
                  <a:pt x="861" y="181"/>
                  <a:pt x="861" y="181"/>
                  <a:pt x="861" y="181"/>
                </a:cubicBezTo>
                <a:cubicBezTo>
                  <a:pt x="861" y="181"/>
                  <a:pt x="861" y="181"/>
                  <a:pt x="861" y="181"/>
                </a:cubicBezTo>
                <a:cubicBezTo>
                  <a:pt x="861" y="181"/>
                  <a:pt x="861" y="181"/>
                  <a:pt x="861" y="181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58" y="175"/>
                  <a:pt x="858" y="175"/>
                  <a:pt x="858" y="175"/>
                </a:cubicBezTo>
                <a:cubicBezTo>
                  <a:pt x="854" y="175"/>
                  <a:pt x="854" y="175"/>
                  <a:pt x="854" y="175"/>
                </a:cubicBezTo>
                <a:cubicBezTo>
                  <a:pt x="850" y="176"/>
                  <a:pt x="850" y="176"/>
                  <a:pt x="850" y="176"/>
                </a:cubicBezTo>
                <a:cubicBezTo>
                  <a:pt x="850" y="176"/>
                  <a:pt x="850" y="176"/>
                  <a:pt x="850" y="176"/>
                </a:cubicBezTo>
                <a:cubicBezTo>
                  <a:pt x="850" y="176"/>
                  <a:pt x="850" y="176"/>
                  <a:pt x="850" y="176"/>
                </a:cubicBezTo>
                <a:cubicBezTo>
                  <a:pt x="844" y="175"/>
                  <a:pt x="844" y="175"/>
                  <a:pt x="844" y="175"/>
                </a:cubicBezTo>
                <a:cubicBezTo>
                  <a:pt x="832" y="175"/>
                  <a:pt x="832" y="175"/>
                  <a:pt x="832" y="175"/>
                </a:cubicBezTo>
                <a:cubicBezTo>
                  <a:pt x="824" y="175"/>
                  <a:pt x="824" y="175"/>
                  <a:pt x="824" y="175"/>
                </a:cubicBezTo>
                <a:cubicBezTo>
                  <a:pt x="820" y="177"/>
                  <a:pt x="820" y="177"/>
                  <a:pt x="820" y="177"/>
                </a:cubicBezTo>
                <a:cubicBezTo>
                  <a:pt x="815" y="178"/>
                  <a:pt x="815" y="178"/>
                  <a:pt x="815" y="178"/>
                </a:cubicBezTo>
                <a:cubicBezTo>
                  <a:pt x="811" y="179"/>
                  <a:pt x="811" y="179"/>
                  <a:pt x="811" y="179"/>
                </a:cubicBezTo>
                <a:cubicBezTo>
                  <a:pt x="810" y="182"/>
                  <a:pt x="810" y="182"/>
                  <a:pt x="810" y="182"/>
                </a:cubicBezTo>
                <a:cubicBezTo>
                  <a:pt x="811" y="185"/>
                  <a:pt x="811" y="185"/>
                  <a:pt x="811" y="185"/>
                </a:cubicBezTo>
                <a:cubicBezTo>
                  <a:pt x="811" y="191"/>
                  <a:pt x="811" y="191"/>
                  <a:pt x="811" y="191"/>
                </a:cubicBezTo>
                <a:cubicBezTo>
                  <a:pt x="811" y="190"/>
                  <a:pt x="811" y="190"/>
                  <a:pt x="811" y="190"/>
                </a:cubicBezTo>
                <a:cubicBezTo>
                  <a:pt x="811" y="191"/>
                  <a:pt x="811" y="191"/>
                  <a:pt x="811" y="191"/>
                </a:cubicBezTo>
                <a:cubicBezTo>
                  <a:pt x="808" y="186"/>
                  <a:pt x="808" y="186"/>
                  <a:pt x="808" y="186"/>
                </a:cubicBezTo>
                <a:cubicBezTo>
                  <a:pt x="807" y="183"/>
                  <a:pt x="807" y="183"/>
                  <a:pt x="807" y="183"/>
                </a:cubicBezTo>
                <a:cubicBezTo>
                  <a:pt x="805" y="181"/>
                  <a:pt x="805" y="181"/>
                  <a:pt x="805" y="181"/>
                </a:cubicBezTo>
                <a:cubicBezTo>
                  <a:pt x="804" y="182"/>
                  <a:pt x="804" y="182"/>
                  <a:pt x="804" y="182"/>
                </a:cubicBezTo>
                <a:cubicBezTo>
                  <a:pt x="801" y="183"/>
                  <a:pt x="801" y="183"/>
                  <a:pt x="801" y="183"/>
                </a:cubicBezTo>
                <a:cubicBezTo>
                  <a:pt x="798" y="183"/>
                  <a:pt x="798" y="183"/>
                  <a:pt x="798" y="183"/>
                </a:cubicBezTo>
                <a:cubicBezTo>
                  <a:pt x="798" y="183"/>
                  <a:pt x="798" y="183"/>
                  <a:pt x="798" y="183"/>
                </a:cubicBezTo>
                <a:cubicBezTo>
                  <a:pt x="798" y="183"/>
                  <a:pt x="798" y="183"/>
                  <a:pt x="798" y="183"/>
                </a:cubicBezTo>
                <a:cubicBezTo>
                  <a:pt x="796" y="182"/>
                  <a:pt x="796" y="182"/>
                  <a:pt x="796" y="182"/>
                </a:cubicBezTo>
                <a:cubicBezTo>
                  <a:pt x="794" y="182"/>
                  <a:pt x="794" y="182"/>
                  <a:pt x="794" y="182"/>
                </a:cubicBezTo>
                <a:cubicBezTo>
                  <a:pt x="792" y="183"/>
                  <a:pt x="792" y="183"/>
                  <a:pt x="792" y="183"/>
                </a:cubicBezTo>
                <a:cubicBezTo>
                  <a:pt x="792" y="183"/>
                  <a:pt x="792" y="183"/>
                  <a:pt x="792" y="183"/>
                </a:cubicBezTo>
                <a:cubicBezTo>
                  <a:pt x="792" y="183"/>
                  <a:pt x="792" y="183"/>
                  <a:pt x="792" y="183"/>
                </a:cubicBezTo>
                <a:cubicBezTo>
                  <a:pt x="790" y="181"/>
                  <a:pt x="790" y="181"/>
                  <a:pt x="790" y="181"/>
                </a:cubicBezTo>
                <a:cubicBezTo>
                  <a:pt x="786" y="178"/>
                  <a:pt x="786" y="178"/>
                  <a:pt x="786" y="178"/>
                </a:cubicBezTo>
                <a:cubicBezTo>
                  <a:pt x="781" y="174"/>
                  <a:pt x="781" y="174"/>
                  <a:pt x="781" y="174"/>
                </a:cubicBezTo>
                <a:cubicBezTo>
                  <a:pt x="776" y="171"/>
                  <a:pt x="776" y="171"/>
                  <a:pt x="776" y="171"/>
                </a:cubicBezTo>
                <a:cubicBezTo>
                  <a:pt x="773" y="170"/>
                  <a:pt x="773" y="170"/>
                  <a:pt x="773" y="170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56" y="168"/>
                  <a:pt x="756" y="168"/>
                  <a:pt x="756" y="168"/>
                </a:cubicBezTo>
                <a:cubicBezTo>
                  <a:pt x="753" y="174"/>
                  <a:pt x="753" y="174"/>
                  <a:pt x="753" y="174"/>
                </a:cubicBezTo>
                <a:cubicBezTo>
                  <a:pt x="755" y="178"/>
                  <a:pt x="755" y="178"/>
                  <a:pt x="755" y="178"/>
                </a:cubicBezTo>
                <a:cubicBezTo>
                  <a:pt x="757" y="186"/>
                  <a:pt x="757" y="186"/>
                  <a:pt x="757" y="186"/>
                </a:cubicBezTo>
                <a:cubicBezTo>
                  <a:pt x="761" y="190"/>
                  <a:pt x="761" y="190"/>
                  <a:pt x="761" y="190"/>
                </a:cubicBezTo>
                <a:cubicBezTo>
                  <a:pt x="761" y="194"/>
                  <a:pt x="761" y="194"/>
                  <a:pt x="761" y="194"/>
                </a:cubicBezTo>
                <a:cubicBezTo>
                  <a:pt x="771" y="204"/>
                  <a:pt x="771" y="204"/>
                  <a:pt x="771" y="204"/>
                </a:cubicBezTo>
                <a:cubicBezTo>
                  <a:pt x="774" y="212"/>
                  <a:pt x="774" y="212"/>
                  <a:pt x="774" y="212"/>
                </a:cubicBezTo>
                <a:cubicBezTo>
                  <a:pt x="777" y="216"/>
                  <a:pt x="777" y="216"/>
                  <a:pt x="777" y="216"/>
                </a:cubicBezTo>
                <a:cubicBezTo>
                  <a:pt x="779" y="226"/>
                  <a:pt x="779" y="226"/>
                  <a:pt x="779" y="226"/>
                </a:cubicBezTo>
                <a:cubicBezTo>
                  <a:pt x="778" y="231"/>
                  <a:pt x="778" y="231"/>
                  <a:pt x="778" y="231"/>
                </a:cubicBezTo>
                <a:cubicBezTo>
                  <a:pt x="775" y="236"/>
                  <a:pt x="775" y="236"/>
                  <a:pt x="775" y="236"/>
                </a:cubicBezTo>
                <a:cubicBezTo>
                  <a:pt x="769" y="240"/>
                  <a:pt x="769" y="240"/>
                  <a:pt x="769" y="240"/>
                </a:cubicBezTo>
                <a:cubicBezTo>
                  <a:pt x="767" y="245"/>
                  <a:pt x="767" y="245"/>
                  <a:pt x="767" y="245"/>
                </a:cubicBezTo>
                <a:cubicBezTo>
                  <a:pt x="763" y="252"/>
                  <a:pt x="763" y="252"/>
                  <a:pt x="763" y="252"/>
                </a:cubicBezTo>
                <a:cubicBezTo>
                  <a:pt x="758" y="258"/>
                  <a:pt x="758" y="258"/>
                  <a:pt x="758" y="258"/>
                </a:cubicBezTo>
                <a:cubicBezTo>
                  <a:pt x="752" y="266"/>
                  <a:pt x="752" y="266"/>
                  <a:pt x="752" y="266"/>
                </a:cubicBezTo>
                <a:cubicBezTo>
                  <a:pt x="748" y="270"/>
                  <a:pt x="748" y="270"/>
                  <a:pt x="748" y="270"/>
                </a:cubicBezTo>
                <a:cubicBezTo>
                  <a:pt x="743" y="274"/>
                  <a:pt x="743" y="274"/>
                  <a:pt x="743" y="274"/>
                </a:cubicBezTo>
                <a:cubicBezTo>
                  <a:pt x="742" y="277"/>
                  <a:pt x="742" y="277"/>
                  <a:pt x="742" y="277"/>
                </a:cubicBezTo>
                <a:cubicBezTo>
                  <a:pt x="741" y="282"/>
                  <a:pt x="741" y="282"/>
                  <a:pt x="741" y="282"/>
                </a:cubicBezTo>
                <a:cubicBezTo>
                  <a:pt x="742" y="284"/>
                  <a:pt x="742" y="284"/>
                  <a:pt x="742" y="284"/>
                </a:cubicBezTo>
                <a:cubicBezTo>
                  <a:pt x="740" y="286"/>
                  <a:pt x="740" y="286"/>
                  <a:pt x="740" y="286"/>
                </a:cubicBezTo>
                <a:cubicBezTo>
                  <a:pt x="738" y="287"/>
                  <a:pt x="738" y="287"/>
                  <a:pt x="738" y="287"/>
                </a:cubicBezTo>
                <a:cubicBezTo>
                  <a:pt x="735" y="290"/>
                  <a:pt x="735" y="290"/>
                  <a:pt x="735" y="290"/>
                </a:cubicBezTo>
                <a:cubicBezTo>
                  <a:pt x="733" y="293"/>
                  <a:pt x="733" y="293"/>
                  <a:pt x="733" y="293"/>
                </a:cubicBezTo>
                <a:cubicBezTo>
                  <a:pt x="731" y="293"/>
                  <a:pt x="731" y="293"/>
                  <a:pt x="731" y="293"/>
                </a:cubicBezTo>
                <a:cubicBezTo>
                  <a:pt x="728" y="295"/>
                  <a:pt x="728" y="295"/>
                  <a:pt x="728" y="295"/>
                </a:cubicBezTo>
                <a:cubicBezTo>
                  <a:pt x="725" y="297"/>
                  <a:pt x="725" y="297"/>
                  <a:pt x="725" y="297"/>
                </a:cubicBezTo>
                <a:cubicBezTo>
                  <a:pt x="725" y="297"/>
                  <a:pt x="725" y="297"/>
                  <a:pt x="725" y="297"/>
                </a:cubicBezTo>
                <a:cubicBezTo>
                  <a:pt x="725" y="297"/>
                  <a:pt x="725" y="297"/>
                  <a:pt x="725" y="297"/>
                </a:cubicBezTo>
                <a:cubicBezTo>
                  <a:pt x="722" y="295"/>
                  <a:pt x="722" y="295"/>
                  <a:pt x="722" y="295"/>
                </a:cubicBezTo>
                <a:cubicBezTo>
                  <a:pt x="718" y="295"/>
                  <a:pt x="718" y="295"/>
                  <a:pt x="718" y="295"/>
                </a:cubicBezTo>
                <a:cubicBezTo>
                  <a:pt x="714" y="300"/>
                  <a:pt x="714" y="300"/>
                  <a:pt x="714" y="300"/>
                </a:cubicBezTo>
                <a:cubicBezTo>
                  <a:pt x="713" y="303"/>
                  <a:pt x="713" y="303"/>
                  <a:pt x="713" y="303"/>
                </a:cubicBezTo>
                <a:cubicBezTo>
                  <a:pt x="712" y="304"/>
                  <a:pt x="712" y="304"/>
                  <a:pt x="712" y="304"/>
                </a:cubicBezTo>
                <a:cubicBezTo>
                  <a:pt x="708" y="305"/>
                  <a:pt x="708" y="305"/>
                  <a:pt x="708" y="305"/>
                </a:cubicBezTo>
                <a:cubicBezTo>
                  <a:pt x="708" y="306"/>
                  <a:pt x="708" y="306"/>
                  <a:pt x="708" y="306"/>
                </a:cubicBezTo>
                <a:cubicBezTo>
                  <a:pt x="706" y="307"/>
                  <a:pt x="706" y="307"/>
                  <a:pt x="706" y="307"/>
                </a:cubicBezTo>
                <a:cubicBezTo>
                  <a:pt x="705" y="308"/>
                  <a:pt x="705" y="308"/>
                  <a:pt x="705" y="308"/>
                </a:cubicBezTo>
                <a:cubicBezTo>
                  <a:pt x="704" y="309"/>
                  <a:pt x="704" y="309"/>
                  <a:pt x="704" y="309"/>
                </a:cubicBezTo>
                <a:cubicBezTo>
                  <a:pt x="701" y="310"/>
                  <a:pt x="701" y="310"/>
                  <a:pt x="701" y="310"/>
                </a:cubicBezTo>
                <a:cubicBezTo>
                  <a:pt x="698" y="311"/>
                  <a:pt x="698" y="311"/>
                  <a:pt x="698" y="311"/>
                </a:cubicBezTo>
                <a:cubicBezTo>
                  <a:pt x="696" y="312"/>
                  <a:pt x="696" y="312"/>
                  <a:pt x="696" y="312"/>
                </a:cubicBezTo>
                <a:cubicBezTo>
                  <a:pt x="696" y="317"/>
                  <a:pt x="696" y="317"/>
                  <a:pt x="696" y="317"/>
                </a:cubicBezTo>
                <a:cubicBezTo>
                  <a:pt x="692" y="318"/>
                  <a:pt x="692" y="318"/>
                  <a:pt x="692" y="318"/>
                </a:cubicBezTo>
                <a:cubicBezTo>
                  <a:pt x="692" y="320"/>
                  <a:pt x="692" y="320"/>
                  <a:pt x="692" y="320"/>
                </a:cubicBezTo>
                <a:cubicBezTo>
                  <a:pt x="689" y="320"/>
                  <a:pt x="689" y="320"/>
                  <a:pt x="689" y="320"/>
                </a:cubicBezTo>
                <a:cubicBezTo>
                  <a:pt x="689" y="320"/>
                  <a:pt x="689" y="320"/>
                  <a:pt x="689" y="320"/>
                </a:cubicBezTo>
                <a:cubicBezTo>
                  <a:pt x="689" y="320"/>
                  <a:pt x="689" y="320"/>
                  <a:pt x="689" y="320"/>
                </a:cubicBezTo>
                <a:cubicBezTo>
                  <a:pt x="688" y="318"/>
                  <a:pt x="688" y="318"/>
                  <a:pt x="688" y="318"/>
                </a:cubicBezTo>
                <a:cubicBezTo>
                  <a:pt x="686" y="318"/>
                  <a:pt x="686" y="318"/>
                  <a:pt x="686" y="318"/>
                </a:cubicBezTo>
                <a:cubicBezTo>
                  <a:pt x="685" y="319"/>
                  <a:pt x="685" y="319"/>
                  <a:pt x="685" y="319"/>
                </a:cubicBezTo>
                <a:cubicBezTo>
                  <a:pt x="684" y="320"/>
                  <a:pt x="684" y="320"/>
                  <a:pt x="684" y="320"/>
                </a:cubicBezTo>
                <a:cubicBezTo>
                  <a:pt x="684" y="321"/>
                  <a:pt x="684" y="321"/>
                  <a:pt x="684" y="321"/>
                </a:cubicBezTo>
                <a:cubicBezTo>
                  <a:pt x="684" y="322"/>
                  <a:pt x="684" y="322"/>
                  <a:pt x="684" y="322"/>
                </a:cubicBezTo>
                <a:cubicBezTo>
                  <a:pt x="684" y="323"/>
                  <a:pt x="684" y="323"/>
                  <a:pt x="684" y="323"/>
                </a:cubicBezTo>
                <a:cubicBezTo>
                  <a:pt x="681" y="325"/>
                  <a:pt x="681" y="325"/>
                  <a:pt x="681" y="325"/>
                </a:cubicBezTo>
                <a:cubicBezTo>
                  <a:pt x="677" y="326"/>
                  <a:pt x="677" y="326"/>
                  <a:pt x="677" y="326"/>
                </a:cubicBezTo>
                <a:cubicBezTo>
                  <a:pt x="675" y="327"/>
                  <a:pt x="675" y="327"/>
                  <a:pt x="675" y="327"/>
                </a:cubicBezTo>
                <a:cubicBezTo>
                  <a:pt x="674" y="334"/>
                  <a:pt x="674" y="334"/>
                  <a:pt x="674" y="334"/>
                </a:cubicBezTo>
                <a:cubicBezTo>
                  <a:pt x="675" y="336"/>
                  <a:pt x="675" y="336"/>
                  <a:pt x="675" y="336"/>
                </a:cubicBezTo>
                <a:cubicBezTo>
                  <a:pt x="678" y="336"/>
                  <a:pt x="678" y="336"/>
                  <a:pt x="678" y="336"/>
                </a:cubicBezTo>
                <a:cubicBezTo>
                  <a:pt x="680" y="336"/>
                  <a:pt x="680" y="336"/>
                  <a:pt x="680" y="336"/>
                </a:cubicBezTo>
                <a:cubicBezTo>
                  <a:pt x="681" y="339"/>
                  <a:pt x="681" y="339"/>
                  <a:pt x="681" y="339"/>
                </a:cubicBezTo>
                <a:cubicBezTo>
                  <a:pt x="680" y="342"/>
                  <a:pt x="680" y="342"/>
                  <a:pt x="680" y="342"/>
                </a:cubicBezTo>
                <a:cubicBezTo>
                  <a:pt x="678" y="344"/>
                  <a:pt x="678" y="344"/>
                  <a:pt x="678" y="344"/>
                </a:cubicBezTo>
                <a:cubicBezTo>
                  <a:pt x="678" y="346"/>
                  <a:pt x="678" y="346"/>
                  <a:pt x="678" y="346"/>
                </a:cubicBezTo>
                <a:cubicBezTo>
                  <a:pt x="679" y="349"/>
                  <a:pt x="679" y="349"/>
                  <a:pt x="679" y="349"/>
                </a:cubicBezTo>
                <a:cubicBezTo>
                  <a:pt x="681" y="350"/>
                  <a:pt x="681" y="350"/>
                  <a:pt x="681" y="350"/>
                </a:cubicBezTo>
                <a:cubicBezTo>
                  <a:pt x="683" y="352"/>
                  <a:pt x="683" y="352"/>
                  <a:pt x="683" y="352"/>
                </a:cubicBezTo>
                <a:cubicBezTo>
                  <a:pt x="685" y="352"/>
                  <a:pt x="685" y="352"/>
                  <a:pt x="685" y="352"/>
                </a:cubicBezTo>
                <a:cubicBezTo>
                  <a:pt x="687" y="354"/>
                  <a:pt x="687" y="354"/>
                  <a:pt x="687" y="354"/>
                </a:cubicBezTo>
                <a:cubicBezTo>
                  <a:pt x="690" y="355"/>
                  <a:pt x="690" y="355"/>
                  <a:pt x="690" y="355"/>
                </a:cubicBezTo>
                <a:cubicBezTo>
                  <a:pt x="692" y="358"/>
                  <a:pt x="692" y="358"/>
                  <a:pt x="692" y="358"/>
                </a:cubicBezTo>
                <a:cubicBezTo>
                  <a:pt x="697" y="363"/>
                  <a:pt x="697" y="363"/>
                  <a:pt x="697" y="363"/>
                </a:cubicBezTo>
                <a:cubicBezTo>
                  <a:pt x="699" y="364"/>
                  <a:pt x="699" y="364"/>
                  <a:pt x="699" y="364"/>
                </a:cubicBezTo>
                <a:cubicBezTo>
                  <a:pt x="701" y="366"/>
                  <a:pt x="701" y="366"/>
                  <a:pt x="701" y="366"/>
                </a:cubicBezTo>
                <a:cubicBezTo>
                  <a:pt x="702" y="369"/>
                  <a:pt x="702" y="369"/>
                  <a:pt x="702" y="369"/>
                </a:cubicBezTo>
                <a:cubicBezTo>
                  <a:pt x="707" y="370"/>
                  <a:pt x="707" y="370"/>
                  <a:pt x="707" y="370"/>
                </a:cubicBezTo>
                <a:cubicBezTo>
                  <a:pt x="709" y="371"/>
                  <a:pt x="709" y="371"/>
                  <a:pt x="709" y="371"/>
                </a:cubicBezTo>
                <a:cubicBezTo>
                  <a:pt x="711" y="372"/>
                  <a:pt x="711" y="372"/>
                  <a:pt x="711" y="372"/>
                </a:cubicBezTo>
                <a:cubicBezTo>
                  <a:pt x="711" y="374"/>
                  <a:pt x="711" y="374"/>
                  <a:pt x="711" y="374"/>
                </a:cubicBezTo>
                <a:cubicBezTo>
                  <a:pt x="710" y="376"/>
                  <a:pt x="710" y="376"/>
                  <a:pt x="710" y="376"/>
                </a:cubicBezTo>
                <a:cubicBezTo>
                  <a:pt x="709" y="379"/>
                  <a:pt x="709" y="379"/>
                  <a:pt x="709" y="379"/>
                </a:cubicBezTo>
                <a:cubicBezTo>
                  <a:pt x="709" y="382"/>
                  <a:pt x="709" y="382"/>
                  <a:pt x="709" y="382"/>
                </a:cubicBezTo>
                <a:cubicBezTo>
                  <a:pt x="710" y="385"/>
                  <a:pt x="710" y="385"/>
                  <a:pt x="710" y="385"/>
                </a:cubicBezTo>
                <a:cubicBezTo>
                  <a:pt x="713" y="388"/>
                  <a:pt x="713" y="388"/>
                  <a:pt x="713" y="388"/>
                </a:cubicBezTo>
                <a:cubicBezTo>
                  <a:pt x="717" y="392"/>
                  <a:pt x="717" y="392"/>
                  <a:pt x="717" y="392"/>
                </a:cubicBezTo>
                <a:cubicBezTo>
                  <a:pt x="718" y="395"/>
                  <a:pt x="718" y="395"/>
                  <a:pt x="718" y="395"/>
                </a:cubicBezTo>
                <a:cubicBezTo>
                  <a:pt x="720" y="398"/>
                  <a:pt x="720" y="398"/>
                  <a:pt x="720" y="398"/>
                </a:cubicBezTo>
                <a:cubicBezTo>
                  <a:pt x="720" y="401"/>
                  <a:pt x="720" y="401"/>
                  <a:pt x="720" y="401"/>
                </a:cubicBezTo>
                <a:cubicBezTo>
                  <a:pt x="720" y="403"/>
                  <a:pt x="720" y="403"/>
                  <a:pt x="720" y="403"/>
                </a:cubicBezTo>
                <a:cubicBezTo>
                  <a:pt x="722" y="404"/>
                  <a:pt x="722" y="404"/>
                  <a:pt x="722" y="404"/>
                </a:cubicBezTo>
                <a:cubicBezTo>
                  <a:pt x="722" y="405"/>
                  <a:pt x="722" y="405"/>
                  <a:pt x="722" y="405"/>
                </a:cubicBezTo>
                <a:cubicBezTo>
                  <a:pt x="722" y="406"/>
                  <a:pt x="722" y="406"/>
                  <a:pt x="722" y="406"/>
                </a:cubicBezTo>
                <a:cubicBezTo>
                  <a:pt x="720" y="407"/>
                  <a:pt x="720" y="407"/>
                  <a:pt x="720" y="407"/>
                </a:cubicBezTo>
                <a:cubicBezTo>
                  <a:pt x="718" y="409"/>
                  <a:pt x="718" y="409"/>
                  <a:pt x="718" y="409"/>
                </a:cubicBezTo>
                <a:cubicBezTo>
                  <a:pt x="716" y="413"/>
                  <a:pt x="716" y="413"/>
                  <a:pt x="716" y="413"/>
                </a:cubicBezTo>
                <a:cubicBezTo>
                  <a:pt x="716" y="418"/>
                  <a:pt x="716" y="418"/>
                  <a:pt x="716" y="418"/>
                </a:cubicBezTo>
                <a:cubicBezTo>
                  <a:pt x="715" y="422"/>
                  <a:pt x="715" y="422"/>
                  <a:pt x="715" y="422"/>
                </a:cubicBezTo>
                <a:cubicBezTo>
                  <a:pt x="714" y="425"/>
                  <a:pt x="714" y="425"/>
                  <a:pt x="714" y="425"/>
                </a:cubicBezTo>
                <a:cubicBezTo>
                  <a:pt x="713" y="428"/>
                  <a:pt x="713" y="428"/>
                  <a:pt x="713" y="428"/>
                </a:cubicBezTo>
                <a:cubicBezTo>
                  <a:pt x="711" y="430"/>
                  <a:pt x="711" y="430"/>
                  <a:pt x="711" y="430"/>
                </a:cubicBezTo>
                <a:cubicBezTo>
                  <a:pt x="711" y="436"/>
                  <a:pt x="711" y="436"/>
                  <a:pt x="711" y="436"/>
                </a:cubicBezTo>
                <a:cubicBezTo>
                  <a:pt x="710" y="437"/>
                  <a:pt x="710" y="437"/>
                  <a:pt x="710" y="437"/>
                </a:cubicBezTo>
                <a:cubicBezTo>
                  <a:pt x="710" y="443"/>
                  <a:pt x="710" y="443"/>
                  <a:pt x="710" y="443"/>
                </a:cubicBezTo>
                <a:cubicBezTo>
                  <a:pt x="710" y="443"/>
                  <a:pt x="710" y="443"/>
                  <a:pt x="710" y="443"/>
                </a:cubicBezTo>
                <a:cubicBezTo>
                  <a:pt x="710" y="443"/>
                  <a:pt x="710" y="443"/>
                  <a:pt x="710" y="443"/>
                </a:cubicBezTo>
                <a:cubicBezTo>
                  <a:pt x="709" y="443"/>
                  <a:pt x="709" y="443"/>
                  <a:pt x="709" y="443"/>
                </a:cubicBezTo>
                <a:cubicBezTo>
                  <a:pt x="709" y="438"/>
                  <a:pt x="709" y="438"/>
                  <a:pt x="709" y="438"/>
                </a:cubicBezTo>
                <a:cubicBezTo>
                  <a:pt x="708" y="435"/>
                  <a:pt x="708" y="435"/>
                  <a:pt x="708" y="435"/>
                </a:cubicBezTo>
                <a:cubicBezTo>
                  <a:pt x="708" y="432"/>
                  <a:pt x="708" y="432"/>
                  <a:pt x="708" y="432"/>
                </a:cubicBezTo>
                <a:cubicBezTo>
                  <a:pt x="707" y="431"/>
                  <a:pt x="707" y="431"/>
                  <a:pt x="707" y="431"/>
                </a:cubicBezTo>
                <a:cubicBezTo>
                  <a:pt x="707" y="427"/>
                  <a:pt x="707" y="427"/>
                  <a:pt x="707" y="427"/>
                </a:cubicBezTo>
                <a:cubicBezTo>
                  <a:pt x="708" y="424"/>
                  <a:pt x="708" y="424"/>
                  <a:pt x="708" y="424"/>
                </a:cubicBezTo>
                <a:cubicBezTo>
                  <a:pt x="709" y="421"/>
                  <a:pt x="709" y="421"/>
                  <a:pt x="709" y="421"/>
                </a:cubicBezTo>
                <a:cubicBezTo>
                  <a:pt x="709" y="417"/>
                  <a:pt x="709" y="417"/>
                  <a:pt x="709" y="417"/>
                </a:cubicBezTo>
                <a:cubicBezTo>
                  <a:pt x="706" y="414"/>
                  <a:pt x="706" y="414"/>
                  <a:pt x="706" y="414"/>
                </a:cubicBezTo>
                <a:cubicBezTo>
                  <a:pt x="705" y="407"/>
                  <a:pt x="705" y="407"/>
                  <a:pt x="705" y="407"/>
                </a:cubicBezTo>
                <a:cubicBezTo>
                  <a:pt x="706" y="407"/>
                  <a:pt x="706" y="407"/>
                  <a:pt x="706" y="407"/>
                </a:cubicBezTo>
                <a:cubicBezTo>
                  <a:pt x="707" y="405"/>
                  <a:pt x="707" y="405"/>
                  <a:pt x="707" y="405"/>
                </a:cubicBezTo>
                <a:cubicBezTo>
                  <a:pt x="706" y="403"/>
                  <a:pt x="706" y="403"/>
                  <a:pt x="706" y="403"/>
                </a:cubicBezTo>
                <a:cubicBezTo>
                  <a:pt x="704" y="403"/>
                  <a:pt x="704" y="403"/>
                  <a:pt x="704" y="403"/>
                </a:cubicBezTo>
                <a:cubicBezTo>
                  <a:pt x="701" y="401"/>
                  <a:pt x="701" y="401"/>
                  <a:pt x="701" y="401"/>
                </a:cubicBezTo>
                <a:cubicBezTo>
                  <a:pt x="702" y="399"/>
                  <a:pt x="702" y="399"/>
                  <a:pt x="702" y="399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3"/>
                  <a:pt x="702" y="393"/>
                  <a:pt x="702" y="393"/>
                </a:cubicBezTo>
                <a:cubicBezTo>
                  <a:pt x="701" y="391"/>
                  <a:pt x="701" y="391"/>
                  <a:pt x="701" y="391"/>
                </a:cubicBezTo>
                <a:cubicBezTo>
                  <a:pt x="699" y="390"/>
                  <a:pt x="699" y="390"/>
                  <a:pt x="699" y="390"/>
                </a:cubicBezTo>
                <a:cubicBezTo>
                  <a:pt x="699" y="388"/>
                  <a:pt x="699" y="388"/>
                  <a:pt x="699" y="388"/>
                </a:cubicBezTo>
                <a:cubicBezTo>
                  <a:pt x="698" y="386"/>
                  <a:pt x="698" y="386"/>
                  <a:pt x="698" y="386"/>
                </a:cubicBezTo>
                <a:cubicBezTo>
                  <a:pt x="698" y="385"/>
                  <a:pt x="698" y="385"/>
                  <a:pt x="698" y="385"/>
                </a:cubicBezTo>
                <a:cubicBezTo>
                  <a:pt x="698" y="383"/>
                  <a:pt x="698" y="383"/>
                  <a:pt x="698" y="383"/>
                </a:cubicBezTo>
                <a:cubicBezTo>
                  <a:pt x="697" y="382"/>
                  <a:pt x="697" y="382"/>
                  <a:pt x="697" y="382"/>
                </a:cubicBezTo>
                <a:cubicBezTo>
                  <a:pt x="696" y="380"/>
                  <a:pt x="696" y="380"/>
                  <a:pt x="696" y="380"/>
                </a:cubicBezTo>
                <a:cubicBezTo>
                  <a:pt x="695" y="378"/>
                  <a:pt x="695" y="378"/>
                  <a:pt x="695" y="378"/>
                </a:cubicBezTo>
                <a:cubicBezTo>
                  <a:pt x="693" y="375"/>
                  <a:pt x="693" y="375"/>
                  <a:pt x="693" y="375"/>
                </a:cubicBezTo>
                <a:cubicBezTo>
                  <a:pt x="691" y="375"/>
                  <a:pt x="691" y="375"/>
                  <a:pt x="691" y="375"/>
                </a:cubicBezTo>
                <a:cubicBezTo>
                  <a:pt x="690" y="374"/>
                  <a:pt x="690" y="374"/>
                  <a:pt x="690" y="374"/>
                </a:cubicBezTo>
                <a:cubicBezTo>
                  <a:pt x="689" y="372"/>
                  <a:pt x="689" y="372"/>
                  <a:pt x="689" y="372"/>
                </a:cubicBezTo>
                <a:cubicBezTo>
                  <a:pt x="687" y="369"/>
                  <a:pt x="687" y="369"/>
                  <a:pt x="687" y="369"/>
                </a:cubicBezTo>
                <a:cubicBezTo>
                  <a:pt x="684" y="369"/>
                  <a:pt x="684" y="369"/>
                  <a:pt x="684" y="369"/>
                </a:cubicBezTo>
                <a:cubicBezTo>
                  <a:pt x="684" y="369"/>
                  <a:pt x="684" y="369"/>
                  <a:pt x="684" y="369"/>
                </a:cubicBezTo>
                <a:cubicBezTo>
                  <a:pt x="684" y="369"/>
                  <a:pt x="684" y="369"/>
                  <a:pt x="684" y="369"/>
                </a:cubicBezTo>
                <a:cubicBezTo>
                  <a:pt x="683" y="368"/>
                  <a:pt x="683" y="368"/>
                  <a:pt x="683" y="368"/>
                </a:cubicBezTo>
                <a:cubicBezTo>
                  <a:pt x="683" y="365"/>
                  <a:pt x="683" y="365"/>
                  <a:pt x="683" y="365"/>
                </a:cubicBezTo>
                <a:cubicBezTo>
                  <a:pt x="681" y="364"/>
                  <a:pt x="681" y="364"/>
                  <a:pt x="681" y="364"/>
                </a:cubicBezTo>
                <a:cubicBezTo>
                  <a:pt x="679" y="363"/>
                  <a:pt x="679" y="363"/>
                  <a:pt x="679" y="363"/>
                </a:cubicBezTo>
                <a:cubicBezTo>
                  <a:pt x="676" y="364"/>
                  <a:pt x="676" y="364"/>
                  <a:pt x="676" y="364"/>
                </a:cubicBezTo>
                <a:cubicBezTo>
                  <a:pt x="674" y="366"/>
                  <a:pt x="674" y="366"/>
                  <a:pt x="674" y="366"/>
                </a:cubicBezTo>
                <a:cubicBezTo>
                  <a:pt x="673" y="367"/>
                  <a:pt x="673" y="367"/>
                  <a:pt x="673" y="367"/>
                </a:cubicBezTo>
                <a:cubicBezTo>
                  <a:pt x="672" y="370"/>
                  <a:pt x="672" y="370"/>
                  <a:pt x="672" y="370"/>
                </a:cubicBezTo>
                <a:cubicBezTo>
                  <a:pt x="670" y="373"/>
                  <a:pt x="670" y="373"/>
                  <a:pt x="670" y="373"/>
                </a:cubicBezTo>
                <a:cubicBezTo>
                  <a:pt x="670" y="378"/>
                  <a:pt x="670" y="378"/>
                  <a:pt x="670" y="378"/>
                </a:cubicBezTo>
                <a:cubicBezTo>
                  <a:pt x="670" y="384"/>
                  <a:pt x="670" y="384"/>
                  <a:pt x="670" y="384"/>
                </a:cubicBezTo>
                <a:cubicBezTo>
                  <a:pt x="670" y="389"/>
                  <a:pt x="670" y="389"/>
                  <a:pt x="670" y="389"/>
                </a:cubicBezTo>
                <a:cubicBezTo>
                  <a:pt x="670" y="392"/>
                  <a:pt x="670" y="392"/>
                  <a:pt x="670" y="392"/>
                </a:cubicBezTo>
                <a:cubicBezTo>
                  <a:pt x="670" y="396"/>
                  <a:pt x="670" y="396"/>
                  <a:pt x="670" y="396"/>
                </a:cubicBezTo>
                <a:cubicBezTo>
                  <a:pt x="670" y="403"/>
                  <a:pt x="670" y="403"/>
                  <a:pt x="670" y="403"/>
                </a:cubicBezTo>
                <a:cubicBezTo>
                  <a:pt x="668" y="404"/>
                  <a:pt x="668" y="404"/>
                  <a:pt x="668" y="404"/>
                </a:cubicBezTo>
                <a:cubicBezTo>
                  <a:pt x="666" y="407"/>
                  <a:pt x="666" y="407"/>
                  <a:pt x="666" y="407"/>
                </a:cubicBezTo>
                <a:cubicBezTo>
                  <a:pt x="665" y="407"/>
                  <a:pt x="665" y="407"/>
                  <a:pt x="665" y="407"/>
                </a:cubicBezTo>
                <a:cubicBezTo>
                  <a:pt x="664" y="412"/>
                  <a:pt x="664" y="412"/>
                  <a:pt x="664" y="412"/>
                </a:cubicBezTo>
                <a:cubicBezTo>
                  <a:pt x="659" y="412"/>
                  <a:pt x="659" y="412"/>
                  <a:pt x="659" y="412"/>
                </a:cubicBezTo>
                <a:cubicBezTo>
                  <a:pt x="658" y="413"/>
                  <a:pt x="658" y="413"/>
                  <a:pt x="658" y="413"/>
                </a:cubicBezTo>
                <a:cubicBezTo>
                  <a:pt x="658" y="415"/>
                  <a:pt x="658" y="415"/>
                  <a:pt x="658" y="415"/>
                </a:cubicBezTo>
                <a:cubicBezTo>
                  <a:pt x="656" y="417"/>
                  <a:pt x="656" y="417"/>
                  <a:pt x="656" y="417"/>
                </a:cubicBezTo>
                <a:cubicBezTo>
                  <a:pt x="653" y="417"/>
                  <a:pt x="653" y="417"/>
                  <a:pt x="653" y="417"/>
                </a:cubicBezTo>
                <a:cubicBezTo>
                  <a:pt x="652" y="418"/>
                  <a:pt x="652" y="418"/>
                  <a:pt x="652" y="418"/>
                </a:cubicBezTo>
                <a:cubicBezTo>
                  <a:pt x="650" y="420"/>
                  <a:pt x="650" y="420"/>
                  <a:pt x="650" y="420"/>
                </a:cubicBezTo>
                <a:cubicBezTo>
                  <a:pt x="648" y="421"/>
                  <a:pt x="648" y="421"/>
                  <a:pt x="648" y="421"/>
                </a:cubicBezTo>
                <a:cubicBezTo>
                  <a:pt x="646" y="422"/>
                  <a:pt x="646" y="422"/>
                  <a:pt x="646" y="422"/>
                </a:cubicBezTo>
                <a:cubicBezTo>
                  <a:pt x="644" y="426"/>
                  <a:pt x="644" y="426"/>
                  <a:pt x="644" y="426"/>
                </a:cubicBezTo>
                <a:cubicBezTo>
                  <a:pt x="640" y="427"/>
                  <a:pt x="640" y="427"/>
                  <a:pt x="640" y="427"/>
                </a:cubicBezTo>
                <a:cubicBezTo>
                  <a:pt x="640" y="427"/>
                  <a:pt x="640" y="427"/>
                  <a:pt x="640" y="427"/>
                </a:cubicBezTo>
                <a:cubicBezTo>
                  <a:pt x="640" y="427"/>
                  <a:pt x="640" y="427"/>
                  <a:pt x="640" y="427"/>
                </a:cubicBezTo>
                <a:cubicBezTo>
                  <a:pt x="637" y="427"/>
                  <a:pt x="637" y="427"/>
                  <a:pt x="637" y="427"/>
                </a:cubicBezTo>
                <a:cubicBezTo>
                  <a:pt x="634" y="429"/>
                  <a:pt x="634" y="429"/>
                  <a:pt x="634" y="429"/>
                </a:cubicBezTo>
                <a:cubicBezTo>
                  <a:pt x="631" y="430"/>
                  <a:pt x="631" y="430"/>
                  <a:pt x="631" y="430"/>
                </a:cubicBezTo>
                <a:cubicBezTo>
                  <a:pt x="631" y="430"/>
                  <a:pt x="631" y="430"/>
                  <a:pt x="631" y="430"/>
                </a:cubicBezTo>
                <a:cubicBezTo>
                  <a:pt x="631" y="430"/>
                  <a:pt x="631" y="430"/>
                  <a:pt x="631" y="430"/>
                </a:cubicBezTo>
                <a:cubicBezTo>
                  <a:pt x="629" y="428"/>
                  <a:pt x="629" y="428"/>
                  <a:pt x="629" y="428"/>
                </a:cubicBezTo>
                <a:cubicBezTo>
                  <a:pt x="626" y="428"/>
                  <a:pt x="626" y="428"/>
                  <a:pt x="626" y="428"/>
                </a:cubicBezTo>
                <a:cubicBezTo>
                  <a:pt x="627" y="422"/>
                  <a:pt x="627" y="422"/>
                  <a:pt x="627" y="422"/>
                </a:cubicBezTo>
                <a:cubicBezTo>
                  <a:pt x="629" y="422"/>
                  <a:pt x="629" y="422"/>
                  <a:pt x="629" y="422"/>
                </a:cubicBezTo>
                <a:cubicBezTo>
                  <a:pt x="631" y="424"/>
                  <a:pt x="631" y="424"/>
                  <a:pt x="631" y="424"/>
                </a:cubicBezTo>
                <a:cubicBezTo>
                  <a:pt x="635" y="424"/>
                  <a:pt x="635" y="424"/>
                  <a:pt x="635" y="424"/>
                </a:cubicBezTo>
                <a:cubicBezTo>
                  <a:pt x="635" y="422"/>
                  <a:pt x="635" y="422"/>
                  <a:pt x="635" y="422"/>
                </a:cubicBezTo>
                <a:cubicBezTo>
                  <a:pt x="637" y="421"/>
                  <a:pt x="637" y="421"/>
                  <a:pt x="637" y="421"/>
                </a:cubicBezTo>
                <a:cubicBezTo>
                  <a:pt x="639" y="420"/>
                  <a:pt x="639" y="420"/>
                  <a:pt x="639" y="420"/>
                </a:cubicBezTo>
                <a:cubicBezTo>
                  <a:pt x="639" y="419"/>
                  <a:pt x="639" y="419"/>
                  <a:pt x="639" y="419"/>
                </a:cubicBezTo>
                <a:cubicBezTo>
                  <a:pt x="641" y="417"/>
                  <a:pt x="641" y="417"/>
                  <a:pt x="641" y="417"/>
                </a:cubicBezTo>
                <a:cubicBezTo>
                  <a:pt x="642" y="414"/>
                  <a:pt x="642" y="414"/>
                  <a:pt x="642" y="414"/>
                </a:cubicBezTo>
                <a:cubicBezTo>
                  <a:pt x="646" y="413"/>
                  <a:pt x="646" y="413"/>
                  <a:pt x="646" y="413"/>
                </a:cubicBezTo>
                <a:cubicBezTo>
                  <a:pt x="650" y="411"/>
                  <a:pt x="650" y="411"/>
                  <a:pt x="650" y="411"/>
                </a:cubicBezTo>
                <a:cubicBezTo>
                  <a:pt x="652" y="409"/>
                  <a:pt x="652" y="409"/>
                  <a:pt x="652" y="409"/>
                </a:cubicBezTo>
                <a:cubicBezTo>
                  <a:pt x="655" y="406"/>
                  <a:pt x="655" y="406"/>
                  <a:pt x="655" y="406"/>
                </a:cubicBezTo>
                <a:cubicBezTo>
                  <a:pt x="656" y="398"/>
                  <a:pt x="656" y="398"/>
                  <a:pt x="656" y="398"/>
                </a:cubicBezTo>
                <a:cubicBezTo>
                  <a:pt x="656" y="394"/>
                  <a:pt x="656" y="394"/>
                  <a:pt x="656" y="394"/>
                </a:cubicBezTo>
                <a:cubicBezTo>
                  <a:pt x="653" y="395"/>
                  <a:pt x="653" y="395"/>
                  <a:pt x="653" y="395"/>
                </a:cubicBezTo>
                <a:cubicBezTo>
                  <a:pt x="649" y="397"/>
                  <a:pt x="649" y="397"/>
                  <a:pt x="649" y="397"/>
                </a:cubicBezTo>
                <a:cubicBezTo>
                  <a:pt x="644" y="397"/>
                  <a:pt x="644" y="397"/>
                  <a:pt x="644" y="397"/>
                </a:cubicBezTo>
                <a:cubicBezTo>
                  <a:pt x="644" y="397"/>
                  <a:pt x="644" y="397"/>
                  <a:pt x="644" y="397"/>
                </a:cubicBezTo>
                <a:cubicBezTo>
                  <a:pt x="644" y="397"/>
                  <a:pt x="644" y="397"/>
                  <a:pt x="644" y="397"/>
                </a:cubicBezTo>
                <a:cubicBezTo>
                  <a:pt x="638" y="396"/>
                  <a:pt x="638" y="396"/>
                  <a:pt x="638" y="396"/>
                </a:cubicBezTo>
                <a:cubicBezTo>
                  <a:pt x="637" y="393"/>
                  <a:pt x="637" y="393"/>
                  <a:pt x="637" y="393"/>
                </a:cubicBezTo>
                <a:cubicBezTo>
                  <a:pt x="640" y="393"/>
                  <a:pt x="640" y="393"/>
                  <a:pt x="640" y="393"/>
                </a:cubicBezTo>
                <a:cubicBezTo>
                  <a:pt x="641" y="392"/>
                  <a:pt x="641" y="392"/>
                  <a:pt x="641" y="392"/>
                </a:cubicBezTo>
                <a:cubicBezTo>
                  <a:pt x="644" y="391"/>
                  <a:pt x="644" y="391"/>
                  <a:pt x="644" y="391"/>
                </a:cubicBezTo>
                <a:cubicBezTo>
                  <a:pt x="648" y="389"/>
                  <a:pt x="648" y="389"/>
                  <a:pt x="648" y="389"/>
                </a:cubicBezTo>
                <a:cubicBezTo>
                  <a:pt x="649" y="387"/>
                  <a:pt x="649" y="387"/>
                  <a:pt x="649" y="387"/>
                </a:cubicBezTo>
                <a:cubicBezTo>
                  <a:pt x="651" y="386"/>
                  <a:pt x="651" y="386"/>
                  <a:pt x="651" y="386"/>
                </a:cubicBezTo>
                <a:cubicBezTo>
                  <a:pt x="655" y="382"/>
                  <a:pt x="655" y="382"/>
                  <a:pt x="655" y="382"/>
                </a:cubicBezTo>
                <a:cubicBezTo>
                  <a:pt x="654" y="378"/>
                  <a:pt x="654" y="378"/>
                  <a:pt x="654" y="378"/>
                </a:cubicBezTo>
                <a:cubicBezTo>
                  <a:pt x="653" y="376"/>
                  <a:pt x="653" y="376"/>
                  <a:pt x="653" y="376"/>
                </a:cubicBezTo>
                <a:cubicBezTo>
                  <a:pt x="649" y="374"/>
                  <a:pt x="649" y="374"/>
                  <a:pt x="649" y="374"/>
                </a:cubicBezTo>
                <a:cubicBezTo>
                  <a:pt x="649" y="374"/>
                  <a:pt x="649" y="374"/>
                  <a:pt x="649" y="374"/>
                </a:cubicBezTo>
                <a:cubicBezTo>
                  <a:pt x="653" y="370"/>
                  <a:pt x="653" y="370"/>
                  <a:pt x="653" y="370"/>
                </a:cubicBezTo>
                <a:cubicBezTo>
                  <a:pt x="653" y="368"/>
                  <a:pt x="653" y="368"/>
                  <a:pt x="653" y="368"/>
                </a:cubicBezTo>
                <a:cubicBezTo>
                  <a:pt x="652" y="365"/>
                  <a:pt x="652" y="365"/>
                  <a:pt x="652" y="365"/>
                </a:cubicBezTo>
                <a:cubicBezTo>
                  <a:pt x="651" y="362"/>
                  <a:pt x="651" y="362"/>
                  <a:pt x="651" y="362"/>
                </a:cubicBezTo>
                <a:cubicBezTo>
                  <a:pt x="656" y="360"/>
                  <a:pt x="656" y="360"/>
                  <a:pt x="656" y="360"/>
                </a:cubicBezTo>
                <a:cubicBezTo>
                  <a:pt x="659" y="358"/>
                  <a:pt x="659" y="358"/>
                  <a:pt x="659" y="358"/>
                </a:cubicBezTo>
                <a:cubicBezTo>
                  <a:pt x="660" y="347"/>
                  <a:pt x="660" y="347"/>
                  <a:pt x="660" y="347"/>
                </a:cubicBezTo>
                <a:cubicBezTo>
                  <a:pt x="658" y="339"/>
                  <a:pt x="658" y="339"/>
                  <a:pt x="658" y="339"/>
                </a:cubicBezTo>
                <a:cubicBezTo>
                  <a:pt x="657" y="336"/>
                  <a:pt x="657" y="336"/>
                  <a:pt x="657" y="336"/>
                </a:cubicBezTo>
                <a:cubicBezTo>
                  <a:pt x="655" y="333"/>
                  <a:pt x="655" y="333"/>
                  <a:pt x="655" y="333"/>
                </a:cubicBezTo>
                <a:cubicBezTo>
                  <a:pt x="651" y="333"/>
                  <a:pt x="651" y="333"/>
                  <a:pt x="651" y="333"/>
                </a:cubicBezTo>
                <a:cubicBezTo>
                  <a:pt x="647" y="334"/>
                  <a:pt x="647" y="334"/>
                  <a:pt x="647" y="334"/>
                </a:cubicBezTo>
                <a:cubicBezTo>
                  <a:pt x="646" y="337"/>
                  <a:pt x="646" y="337"/>
                  <a:pt x="646" y="337"/>
                </a:cubicBezTo>
                <a:cubicBezTo>
                  <a:pt x="643" y="340"/>
                  <a:pt x="643" y="340"/>
                  <a:pt x="643" y="340"/>
                </a:cubicBezTo>
                <a:cubicBezTo>
                  <a:pt x="643" y="340"/>
                  <a:pt x="643" y="340"/>
                  <a:pt x="643" y="340"/>
                </a:cubicBezTo>
                <a:cubicBezTo>
                  <a:pt x="643" y="340"/>
                  <a:pt x="643" y="340"/>
                  <a:pt x="643" y="340"/>
                </a:cubicBezTo>
                <a:cubicBezTo>
                  <a:pt x="644" y="334"/>
                  <a:pt x="644" y="334"/>
                  <a:pt x="644" y="334"/>
                </a:cubicBezTo>
                <a:cubicBezTo>
                  <a:pt x="644" y="328"/>
                  <a:pt x="644" y="328"/>
                  <a:pt x="644" y="328"/>
                </a:cubicBezTo>
                <a:cubicBezTo>
                  <a:pt x="641" y="326"/>
                  <a:pt x="641" y="326"/>
                  <a:pt x="641" y="326"/>
                </a:cubicBezTo>
                <a:cubicBezTo>
                  <a:pt x="637" y="327"/>
                  <a:pt x="637" y="327"/>
                  <a:pt x="637" y="327"/>
                </a:cubicBezTo>
                <a:cubicBezTo>
                  <a:pt x="633" y="330"/>
                  <a:pt x="633" y="330"/>
                  <a:pt x="633" y="330"/>
                </a:cubicBezTo>
                <a:cubicBezTo>
                  <a:pt x="629" y="330"/>
                  <a:pt x="629" y="330"/>
                  <a:pt x="629" y="330"/>
                </a:cubicBezTo>
                <a:cubicBezTo>
                  <a:pt x="625" y="328"/>
                  <a:pt x="625" y="328"/>
                  <a:pt x="625" y="328"/>
                </a:cubicBezTo>
                <a:cubicBezTo>
                  <a:pt x="622" y="328"/>
                  <a:pt x="622" y="328"/>
                  <a:pt x="622" y="328"/>
                </a:cubicBezTo>
                <a:cubicBezTo>
                  <a:pt x="619" y="330"/>
                  <a:pt x="619" y="330"/>
                  <a:pt x="619" y="330"/>
                </a:cubicBezTo>
                <a:cubicBezTo>
                  <a:pt x="616" y="334"/>
                  <a:pt x="616" y="334"/>
                  <a:pt x="616" y="334"/>
                </a:cubicBezTo>
                <a:cubicBezTo>
                  <a:pt x="616" y="334"/>
                  <a:pt x="616" y="334"/>
                  <a:pt x="616" y="334"/>
                </a:cubicBezTo>
                <a:cubicBezTo>
                  <a:pt x="616" y="334"/>
                  <a:pt x="616" y="334"/>
                  <a:pt x="616" y="334"/>
                </a:cubicBezTo>
                <a:cubicBezTo>
                  <a:pt x="611" y="333"/>
                  <a:pt x="611" y="333"/>
                  <a:pt x="611" y="333"/>
                </a:cubicBezTo>
                <a:cubicBezTo>
                  <a:pt x="608" y="334"/>
                  <a:pt x="608" y="334"/>
                  <a:pt x="608" y="334"/>
                </a:cubicBezTo>
                <a:cubicBezTo>
                  <a:pt x="608" y="334"/>
                  <a:pt x="608" y="334"/>
                  <a:pt x="608" y="334"/>
                </a:cubicBezTo>
                <a:cubicBezTo>
                  <a:pt x="608" y="334"/>
                  <a:pt x="608" y="334"/>
                  <a:pt x="608" y="334"/>
                </a:cubicBezTo>
                <a:cubicBezTo>
                  <a:pt x="606" y="333"/>
                  <a:pt x="606" y="333"/>
                  <a:pt x="606" y="333"/>
                </a:cubicBezTo>
                <a:cubicBezTo>
                  <a:pt x="606" y="331"/>
                  <a:pt x="606" y="331"/>
                  <a:pt x="606" y="331"/>
                </a:cubicBezTo>
                <a:cubicBezTo>
                  <a:pt x="606" y="329"/>
                  <a:pt x="606" y="329"/>
                  <a:pt x="606" y="329"/>
                </a:cubicBezTo>
                <a:cubicBezTo>
                  <a:pt x="606" y="321"/>
                  <a:pt x="606" y="321"/>
                  <a:pt x="606" y="321"/>
                </a:cubicBezTo>
                <a:cubicBezTo>
                  <a:pt x="604" y="320"/>
                  <a:pt x="604" y="320"/>
                  <a:pt x="604" y="320"/>
                </a:cubicBezTo>
                <a:cubicBezTo>
                  <a:pt x="604" y="316"/>
                  <a:pt x="604" y="316"/>
                  <a:pt x="604" y="316"/>
                </a:cubicBezTo>
                <a:cubicBezTo>
                  <a:pt x="606" y="313"/>
                  <a:pt x="606" y="313"/>
                  <a:pt x="606" y="313"/>
                </a:cubicBezTo>
                <a:cubicBezTo>
                  <a:pt x="606" y="312"/>
                  <a:pt x="606" y="312"/>
                  <a:pt x="606" y="312"/>
                </a:cubicBezTo>
                <a:cubicBezTo>
                  <a:pt x="603" y="310"/>
                  <a:pt x="603" y="310"/>
                  <a:pt x="603" y="310"/>
                </a:cubicBezTo>
                <a:cubicBezTo>
                  <a:pt x="602" y="307"/>
                  <a:pt x="602" y="307"/>
                  <a:pt x="602" y="307"/>
                </a:cubicBezTo>
                <a:cubicBezTo>
                  <a:pt x="599" y="307"/>
                  <a:pt x="599" y="307"/>
                  <a:pt x="599" y="307"/>
                </a:cubicBezTo>
                <a:cubicBezTo>
                  <a:pt x="598" y="309"/>
                  <a:pt x="598" y="309"/>
                  <a:pt x="598" y="309"/>
                </a:cubicBezTo>
                <a:cubicBezTo>
                  <a:pt x="594" y="312"/>
                  <a:pt x="594" y="312"/>
                  <a:pt x="594" y="312"/>
                </a:cubicBezTo>
                <a:cubicBezTo>
                  <a:pt x="591" y="315"/>
                  <a:pt x="591" y="315"/>
                  <a:pt x="591" y="315"/>
                </a:cubicBezTo>
                <a:cubicBezTo>
                  <a:pt x="586" y="317"/>
                  <a:pt x="586" y="317"/>
                  <a:pt x="586" y="317"/>
                </a:cubicBezTo>
                <a:cubicBezTo>
                  <a:pt x="586" y="319"/>
                  <a:pt x="586" y="319"/>
                  <a:pt x="586" y="319"/>
                </a:cubicBezTo>
                <a:cubicBezTo>
                  <a:pt x="585" y="320"/>
                  <a:pt x="585" y="320"/>
                  <a:pt x="585" y="320"/>
                </a:cubicBezTo>
                <a:cubicBezTo>
                  <a:pt x="582" y="324"/>
                  <a:pt x="582" y="324"/>
                  <a:pt x="582" y="324"/>
                </a:cubicBezTo>
                <a:cubicBezTo>
                  <a:pt x="580" y="325"/>
                  <a:pt x="580" y="325"/>
                  <a:pt x="580" y="325"/>
                </a:cubicBezTo>
                <a:cubicBezTo>
                  <a:pt x="578" y="329"/>
                  <a:pt x="578" y="329"/>
                  <a:pt x="578" y="329"/>
                </a:cubicBezTo>
                <a:cubicBezTo>
                  <a:pt x="578" y="329"/>
                  <a:pt x="578" y="329"/>
                  <a:pt x="578" y="329"/>
                </a:cubicBezTo>
                <a:cubicBezTo>
                  <a:pt x="577" y="329"/>
                  <a:pt x="577" y="329"/>
                  <a:pt x="577" y="329"/>
                </a:cubicBezTo>
                <a:cubicBezTo>
                  <a:pt x="577" y="325"/>
                  <a:pt x="577" y="325"/>
                  <a:pt x="577" y="325"/>
                </a:cubicBezTo>
                <a:cubicBezTo>
                  <a:pt x="574" y="325"/>
                  <a:pt x="574" y="325"/>
                  <a:pt x="574" y="325"/>
                </a:cubicBezTo>
                <a:cubicBezTo>
                  <a:pt x="571" y="323"/>
                  <a:pt x="571" y="323"/>
                  <a:pt x="571" y="323"/>
                </a:cubicBezTo>
                <a:cubicBezTo>
                  <a:pt x="572" y="323"/>
                  <a:pt x="572" y="323"/>
                  <a:pt x="572" y="323"/>
                </a:cubicBezTo>
                <a:cubicBezTo>
                  <a:pt x="572" y="323"/>
                  <a:pt x="572" y="323"/>
                  <a:pt x="572" y="323"/>
                </a:cubicBezTo>
                <a:cubicBezTo>
                  <a:pt x="573" y="324"/>
                  <a:pt x="573" y="324"/>
                  <a:pt x="573" y="324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579" y="322"/>
                  <a:pt x="579" y="322"/>
                  <a:pt x="579" y="322"/>
                </a:cubicBezTo>
                <a:cubicBezTo>
                  <a:pt x="581" y="318"/>
                  <a:pt x="581" y="318"/>
                  <a:pt x="581" y="318"/>
                </a:cubicBezTo>
                <a:cubicBezTo>
                  <a:pt x="583" y="314"/>
                  <a:pt x="583" y="314"/>
                  <a:pt x="583" y="314"/>
                </a:cubicBezTo>
                <a:cubicBezTo>
                  <a:pt x="584" y="314"/>
                  <a:pt x="584" y="314"/>
                  <a:pt x="584" y="314"/>
                </a:cubicBezTo>
                <a:cubicBezTo>
                  <a:pt x="584" y="314"/>
                  <a:pt x="584" y="314"/>
                  <a:pt x="584" y="314"/>
                </a:cubicBezTo>
                <a:cubicBezTo>
                  <a:pt x="586" y="314"/>
                  <a:pt x="586" y="314"/>
                  <a:pt x="586" y="314"/>
                </a:cubicBezTo>
                <a:cubicBezTo>
                  <a:pt x="587" y="312"/>
                  <a:pt x="587" y="312"/>
                  <a:pt x="587" y="312"/>
                </a:cubicBezTo>
                <a:cubicBezTo>
                  <a:pt x="588" y="312"/>
                  <a:pt x="588" y="312"/>
                  <a:pt x="588" y="312"/>
                </a:cubicBezTo>
                <a:cubicBezTo>
                  <a:pt x="590" y="309"/>
                  <a:pt x="590" y="309"/>
                  <a:pt x="590" y="309"/>
                </a:cubicBezTo>
                <a:cubicBezTo>
                  <a:pt x="592" y="307"/>
                  <a:pt x="592" y="307"/>
                  <a:pt x="592" y="307"/>
                </a:cubicBezTo>
                <a:cubicBezTo>
                  <a:pt x="595" y="304"/>
                  <a:pt x="595" y="304"/>
                  <a:pt x="595" y="304"/>
                </a:cubicBezTo>
                <a:cubicBezTo>
                  <a:pt x="596" y="302"/>
                  <a:pt x="596" y="302"/>
                  <a:pt x="596" y="302"/>
                </a:cubicBezTo>
                <a:cubicBezTo>
                  <a:pt x="599" y="300"/>
                  <a:pt x="599" y="300"/>
                  <a:pt x="599" y="300"/>
                </a:cubicBezTo>
                <a:cubicBezTo>
                  <a:pt x="602" y="300"/>
                  <a:pt x="602" y="300"/>
                  <a:pt x="602" y="300"/>
                </a:cubicBezTo>
                <a:cubicBezTo>
                  <a:pt x="605" y="301"/>
                  <a:pt x="605" y="301"/>
                  <a:pt x="605" y="301"/>
                </a:cubicBezTo>
                <a:cubicBezTo>
                  <a:pt x="608" y="302"/>
                  <a:pt x="608" y="302"/>
                  <a:pt x="608" y="302"/>
                </a:cubicBezTo>
                <a:cubicBezTo>
                  <a:pt x="610" y="304"/>
                  <a:pt x="610" y="304"/>
                  <a:pt x="610" y="304"/>
                </a:cubicBezTo>
                <a:cubicBezTo>
                  <a:pt x="614" y="310"/>
                  <a:pt x="614" y="310"/>
                  <a:pt x="614" y="310"/>
                </a:cubicBezTo>
                <a:cubicBezTo>
                  <a:pt x="621" y="315"/>
                  <a:pt x="621" y="315"/>
                  <a:pt x="621" y="315"/>
                </a:cubicBezTo>
                <a:cubicBezTo>
                  <a:pt x="624" y="317"/>
                  <a:pt x="624" y="317"/>
                  <a:pt x="624" y="317"/>
                </a:cubicBezTo>
                <a:cubicBezTo>
                  <a:pt x="628" y="318"/>
                  <a:pt x="628" y="318"/>
                  <a:pt x="628" y="318"/>
                </a:cubicBezTo>
                <a:cubicBezTo>
                  <a:pt x="632" y="317"/>
                  <a:pt x="632" y="317"/>
                  <a:pt x="632" y="317"/>
                </a:cubicBezTo>
                <a:cubicBezTo>
                  <a:pt x="635" y="316"/>
                  <a:pt x="635" y="316"/>
                  <a:pt x="635" y="316"/>
                </a:cubicBezTo>
                <a:cubicBezTo>
                  <a:pt x="635" y="316"/>
                  <a:pt x="635" y="316"/>
                  <a:pt x="635" y="316"/>
                </a:cubicBezTo>
                <a:cubicBezTo>
                  <a:pt x="635" y="316"/>
                  <a:pt x="635" y="316"/>
                  <a:pt x="635" y="316"/>
                </a:cubicBezTo>
                <a:cubicBezTo>
                  <a:pt x="637" y="317"/>
                  <a:pt x="637" y="317"/>
                  <a:pt x="637" y="317"/>
                </a:cubicBezTo>
                <a:cubicBezTo>
                  <a:pt x="642" y="317"/>
                  <a:pt x="642" y="317"/>
                  <a:pt x="642" y="317"/>
                </a:cubicBezTo>
                <a:cubicBezTo>
                  <a:pt x="657" y="317"/>
                  <a:pt x="657" y="317"/>
                  <a:pt x="657" y="317"/>
                </a:cubicBezTo>
                <a:cubicBezTo>
                  <a:pt x="657" y="313"/>
                  <a:pt x="657" y="313"/>
                  <a:pt x="657" y="313"/>
                </a:cubicBezTo>
                <a:cubicBezTo>
                  <a:pt x="659" y="311"/>
                  <a:pt x="659" y="311"/>
                  <a:pt x="659" y="311"/>
                </a:cubicBezTo>
                <a:cubicBezTo>
                  <a:pt x="659" y="311"/>
                  <a:pt x="659" y="311"/>
                  <a:pt x="659" y="311"/>
                </a:cubicBezTo>
                <a:cubicBezTo>
                  <a:pt x="659" y="311"/>
                  <a:pt x="659" y="311"/>
                  <a:pt x="659" y="311"/>
                </a:cubicBezTo>
                <a:cubicBezTo>
                  <a:pt x="663" y="312"/>
                  <a:pt x="663" y="312"/>
                  <a:pt x="663" y="312"/>
                </a:cubicBezTo>
                <a:cubicBezTo>
                  <a:pt x="666" y="313"/>
                  <a:pt x="666" y="313"/>
                  <a:pt x="666" y="313"/>
                </a:cubicBezTo>
                <a:cubicBezTo>
                  <a:pt x="667" y="312"/>
                  <a:pt x="667" y="312"/>
                  <a:pt x="667" y="312"/>
                </a:cubicBezTo>
                <a:cubicBezTo>
                  <a:pt x="668" y="310"/>
                  <a:pt x="668" y="310"/>
                  <a:pt x="668" y="310"/>
                </a:cubicBezTo>
                <a:cubicBezTo>
                  <a:pt x="669" y="308"/>
                  <a:pt x="669" y="308"/>
                  <a:pt x="669" y="308"/>
                </a:cubicBezTo>
                <a:cubicBezTo>
                  <a:pt x="672" y="304"/>
                  <a:pt x="672" y="304"/>
                  <a:pt x="672" y="304"/>
                </a:cubicBezTo>
                <a:cubicBezTo>
                  <a:pt x="675" y="303"/>
                  <a:pt x="675" y="303"/>
                  <a:pt x="675" y="303"/>
                </a:cubicBezTo>
                <a:cubicBezTo>
                  <a:pt x="679" y="302"/>
                  <a:pt x="679" y="302"/>
                  <a:pt x="679" y="302"/>
                </a:cubicBezTo>
                <a:cubicBezTo>
                  <a:pt x="682" y="300"/>
                  <a:pt x="682" y="300"/>
                  <a:pt x="682" y="300"/>
                </a:cubicBezTo>
                <a:cubicBezTo>
                  <a:pt x="684" y="299"/>
                  <a:pt x="684" y="299"/>
                  <a:pt x="684" y="299"/>
                </a:cubicBezTo>
                <a:cubicBezTo>
                  <a:pt x="685" y="298"/>
                  <a:pt x="685" y="298"/>
                  <a:pt x="685" y="298"/>
                </a:cubicBezTo>
                <a:cubicBezTo>
                  <a:pt x="688" y="296"/>
                  <a:pt x="688" y="296"/>
                  <a:pt x="688" y="296"/>
                </a:cubicBezTo>
                <a:cubicBezTo>
                  <a:pt x="695" y="290"/>
                  <a:pt x="695" y="290"/>
                  <a:pt x="695" y="290"/>
                </a:cubicBezTo>
                <a:cubicBezTo>
                  <a:pt x="697" y="289"/>
                  <a:pt x="697" y="289"/>
                  <a:pt x="697" y="289"/>
                </a:cubicBezTo>
                <a:cubicBezTo>
                  <a:pt x="700" y="286"/>
                  <a:pt x="700" y="286"/>
                  <a:pt x="700" y="286"/>
                </a:cubicBezTo>
                <a:cubicBezTo>
                  <a:pt x="706" y="280"/>
                  <a:pt x="706" y="280"/>
                  <a:pt x="706" y="280"/>
                </a:cubicBezTo>
                <a:cubicBezTo>
                  <a:pt x="711" y="274"/>
                  <a:pt x="711" y="274"/>
                  <a:pt x="711" y="274"/>
                </a:cubicBezTo>
                <a:cubicBezTo>
                  <a:pt x="714" y="268"/>
                  <a:pt x="714" y="268"/>
                  <a:pt x="714" y="268"/>
                </a:cubicBezTo>
                <a:cubicBezTo>
                  <a:pt x="714" y="262"/>
                  <a:pt x="714" y="262"/>
                  <a:pt x="714" y="262"/>
                </a:cubicBezTo>
                <a:cubicBezTo>
                  <a:pt x="715" y="260"/>
                  <a:pt x="715" y="260"/>
                  <a:pt x="715" y="260"/>
                </a:cubicBezTo>
                <a:cubicBezTo>
                  <a:pt x="715" y="258"/>
                  <a:pt x="715" y="258"/>
                  <a:pt x="715" y="258"/>
                </a:cubicBezTo>
                <a:cubicBezTo>
                  <a:pt x="716" y="256"/>
                  <a:pt x="716" y="256"/>
                  <a:pt x="716" y="256"/>
                </a:cubicBezTo>
                <a:cubicBezTo>
                  <a:pt x="716" y="256"/>
                  <a:pt x="716" y="256"/>
                  <a:pt x="716" y="256"/>
                </a:cubicBezTo>
                <a:cubicBezTo>
                  <a:pt x="717" y="256"/>
                  <a:pt x="717" y="256"/>
                  <a:pt x="717" y="256"/>
                </a:cubicBezTo>
                <a:cubicBezTo>
                  <a:pt x="718" y="258"/>
                  <a:pt x="718" y="258"/>
                  <a:pt x="718" y="258"/>
                </a:cubicBezTo>
                <a:cubicBezTo>
                  <a:pt x="719" y="258"/>
                  <a:pt x="719" y="258"/>
                  <a:pt x="719" y="258"/>
                </a:cubicBezTo>
                <a:cubicBezTo>
                  <a:pt x="721" y="255"/>
                  <a:pt x="721" y="255"/>
                  <a:pt x="721" y="255"/>
                </a:cubicBezTo>
                <a:cubicBezTo>
                  <a:pt x="724" y="253"/>
                  <a:pt x="724" y="253"/>
                  <a:pt x="724" y="253"/>
                </a:cubicBezTo>
                <a:cubicBezTo>
                  <a:pt x="724" y="253"/>
                  <a:pt x="724" y="253"/>
                  <a:pt x="724" y="253"/>
                </a:cubicBezTo>
                <a:cubicBezTo>
                  <a:pt x="724" y="253"/>
                  <a:pt x="724" y="253"/>
                  <a:pt x="724" y="253"/>
                </a:cubicBezTo>
                <a:cubicBezTo>
                  <a:pt x="725" y="254"/>
                  <a:pt x="725" y="254"/>
                  <a:pt x="725" y="254"/>
                </a:cubicBezTo>
                <a:cubicBezTo>
                  <a:pt x="729" y="254"/>
                  <a:pt x="729" y="254"/>
                  <a:pt x="729" y="254"/>
                </a:cubicBezTo>
                <a:cubicBezTo>
                  <a:pt x="731" y="252"/>
                  <a:pt x="731" y="252"/>
                  <a:pt x="731" y="252"/>
                </a:cubicBezTo>
                <a:cubicBezTo>
                  <a:pt x="730" y="251"/>
                  <a:pt x="730" y="251"/>
                  <a:pt x="730" y="251"/>
                </a:cubicBezTo>
                <a:cubicBezTo>
                  <a:pt x="732" y="249"/>
                  <a:pt x="732" y="249"/>
                  <a:pt x="732" y="249"/>
                </a:cubicBezTo>
                <a:cubicBezTo>
                  <a:pt x="734" y="249"/>
                  <a:pt x="734" y="249"/>
                  <a:pt x="734" y="249"/>
                </a:cubicBezTo>
                <a:cubicBezTo>
                  <a:pt x="736" y="248"/>
                  <a:pt x="736" y="248"/>
                  <a:pt x="736" y="248"/>
                </a:cubicBezTo>
                <a:cubicBezTo>
                  <a:pt x="734" y="246"/>
                  <a:pt x="734" y="246"/>
                  <a:pt x="734" y="246"/>
                </a:cubicBezTo>
                <a:cubicBezTo>
                  <a:pt x="734" y="244"/>
                  <a:pt x="734" y="244"/>
                  <a:pt x="734" y="244"/>
                </a:cubicBezTo>
                <a:cubicBezTo>
                  <a:pt x="737" y="242"/>
                  <a:pt x="737" y="242"/>
                  <a:pt x="737" y="242"/>
                </a:cubicBezTo>
                <a:cubicBezTo>
                  <a:pt x="737" y="242"/>
                  <a:pt x="737" y="242"/>
                  <a:pt x="737" y="242"/>
                </a:cubicBezTo>
                <a:cubicBezTo>
                  <a:pt x="737" y="242"/>
                  <a:pt x="737" y="242"/>
                  <a:pt x="737" y="242"/>
                </a:cubicBezTo>
                <a:cubicBezTo>
                  <a:pt x="740" y="243"/>
                  <a:pt x="740" y="243"/>
                  <a:pt x="740" y="243"/>
                </a:cubicBezTo>
                <a:cubicBezTo>
                  <a:pt x="742" y="246"/>
                  <a:pt x="742" y="246"/>
                  <a:pt x="742" y="246"/>
                </a:cubicBezTo>
                <a:cubicBezTo>
                  <a:pt x="745" y="238"/>
                  <a:pt x="745" y="238"/>
                  <a:pt x="745" y="238"/>
                </a:cubicBezTo>
                <a:cubicBezTo>
                  <a:pt x="743" y="236"/>
                  <a:pt x="743" y="236"/>
                  <a:pt x="743" y="236"/>
                </a:cubicBezTo>
                <a:cubicBezTo>
                  <a:pt x="735" y="234"/>
                  <a:pt x="735" y="234"/>
                  <a:pt x="735" y="234"/>
                </a:cubicBezTo>
                <a:cubicBezTo>
                  <a:pt x="732" y="238"/>
                  <a:pt x="732" y="238"/>
                  <a:pt x="732" y="238"/>
                </a:cubicBezTo>
                <a:cubicBezTo>
                  <a:pt x="729" y="238"/>
                  <a:pt x="729" y="238"/>
                  <a:pt x="729" y="238"/>
                </a:cubicBezTo>
                <a:cubicBezTo>
                  <a:pt x="729" y="238"/>
                  <a:pt x="729" y="238"/>
                  <a:pt x="729" y="238"/>
                </a:cubicBezTo>
                <a:cubicBezTo>
                  <a:pt x="729" y="238"/>
                  <a:pt x="729" y="238"/>
                  <a:pt x="729" y="238"/>
                </a:cubicBezTo>
                <a:cubicBezTo>
                  <a:pt x="726" y="237"/>
                  <a:pt x="726" y="237"/>
                  <a:pt x="726" y="237"/>
                </a:cubicBezTo>
                <a:cubicBezTo>
                  <a:pt x="726" y="232"/>
                  <a:pt x="726" y="232"/>
                  <a:pt x="726" y="232"/>
                </a:cubicBezTo>
                <a:cubicBezTo>
                  <a:pt x="728" y="228"/>
                  <a:pt x="728" y="228"/>
                  <a:pt x="728" y="228"/>
                </a:cubicBezTo>
                <a:cubicBezTo>
                  <a:pt x="730" y="223"/>
                  <a:pt x="730" y="223"/>
                  <a:pt x="730" y="223"/>
                </a:cubicBezTo>
                <a:cubicBezTo>
                  <a:pt x="730" y="219"/>
                  <a:pt x="730" y="219"/>
                  <a:pt x="730" y="219"/>
                </a:cubicBezTo>
                <a:cubicBezTo>
                  <a:pt x="727" y="215"/>
                  <a:pt x="727" y="215"/>
                  <a:pt x="727" y="215"/>
                </a:cubicBezTo>
                <a:cubicBezTo>
                  <a:pt x="723" y="213"/>
                  <a:pt x="723" y="213"/>
                  <a:pt x="723" y="213"/>
                </a:cubicBezTo>
                <a:cubicBezTo>
                  <a:pt x="723" y="210"/>
                  <a:pt x="723" y="210"/>
                  <a:pt x="723" y="210"/>
                </a:cubicBezTo>
                <a:cubicBezTo>
                  <a:pt x="725" y="209"/>
                  <a:pt x="725" y="209"/>
                  <a:pt x="725" y="209"/>
                </a:cubicBezTo>
                <a:cubicBezTo>
                  <a:pt x="730" y="206"/>
                  <a:pt x="730" y="206"/>
                  <a:pt x="730" y="206"/>
                </a:cubicBezTo>
                <a:cubicBezTo>
                  <a:pt x="730" y="203"/>
                  <a:pt x="730" y="203"/>
                  <a:pt x="730" y="203"/>
                </a:cubicBezTo>
                <a:cubicBezTo>
                  <a:pt x="725" y="200"/>
                  <a:pt x="725" y="200"/>
                  <a:pt x="725" y="200"/>
                </a:cubicBezTo>
                <a:cubicBezTo>
                  <a:pt x="726" y="197"/>
                  <a:pt x="726" y="197"/>
                  <a:pt x="726" y="197"/>
                </a:cubicBezTo>
                <a:cubicBezTo>
                  <a:pt x="726" y="194"/>
                  <a:pt x="726" y="194"/>
                  <a:pt x="726" y="194"/>
                </a:cubicBezTo>
                <a:cubicBezTo>
                  <a:pt x="725" y="191"/>
                  <a:pt x="725" y="191"/>
                  <a:pt x="725" y="191"/>
                </a:cubicBezTo>
                <a:cubicBezTo>
                  <a:pt x="723" y="187"/>
                  <a:pt x="723" y="187"/>
                  <a:pt x="723" y="187"/>
                </a:cubicBezTo>
                <a:cubicBezTo>
                  <a:pt x="719" y="184"/>
                  <a:pt x="719" y="184"/>
                  <a:pt x="719" y="184"/>
                </a:cubicBezTo>
                <a:cubicBezTo>
                  <a:pt x="717" y="182"/>
                  <a:pt x="717" y="182"/>
                  <a:pt x="717" y="182"/>
                </a:cubicBezTo>
                <a:cubicBezTo>
                  <a:pt x="719" y="178"/>
                  <a:pt x="719" y="178"/>
                  <a:pt x="719" y="178"/>
                </a:cubicBezTo>
                <a:cubicBezTo>
                  <a:pt x="719" y="173"/>
                  <a:pt x="719" y="173"/>
                  <a:pt x="719" y="173"/>
                </a:cubicBezTo>
                <a:cubicBezTo>
                  <a:pt x="718" y="164"/>
                  <a:pt x="718" y="164"/>
                  <a:pt x="718" y="164"/>
                </a:cubicBezTo>
                <a:cubicBezTo>
                  <a:pt x="720" y="160"/>
                  <a:pt x="720" y="160"/>
                  <a:pt x="720" y="160"/>
                </a:cubicBezTo>
                <a:cubicBezTo>
                  <a:pt x="725" y="157"/>
                  <a:pt x="725" y="157"/>
                  <a:pt x="725" y="157"/>
                </a:cubicBezTo>
                <a:cubicBezTo>
                  <a:pt x="725" y="155"/>
                  <a:pt x="725" y="155"/>
                  <a:pt x="725" y="155"/>
                </a:cubicBezTo>
                <a:cubicBezTo>
                  <a:pt x="722" y="150"/>
                  <a:pt x="722" y="150"/>
                  <a:pt x="722" y="150"/>
                </a:cubicBezTo>
                <a:cubicBezTo>
                  <a:pt x="719" y="148"/>
                  <a:pt x="719" y="148"/>
                  <a:pt x="719" y="148"/>
                </a:cubicBezTo>
                <a:cubicBezTo>
                  <a:pt x="713" y="144"/>
                  <a:pt x="713" y="144"/>
                  <a:pt x="713" y="144"/>
                </a:cubicBezTo>
                <a:cubicBezTo>
                  <a:pt x="710" y="141"/>
                  <a:pt x="710" y="141"/>
                  <a:pt x="710" y="141"/>
                </a:cubicBezTo>
                <a:cubicBezTo>
                  <a:pt x="707" y="139"/>
                  <a:pt x="707" y="139"/>
                  <a:pt x="707" y="139"/>
                </a:cubicBezTo>
                <a:cubicBezTo>
                  <a:pt x="704" y="136"/>
                  <a:pt x="704" y="136"/>
                  <a:pt x="704" y="136"/>
                </a:cubicBezTo>
                <a:cubicBezTo>
                  <a:pt x="703" y="135"/>
                  <a:pt x="703" y="135"/>
                  <a:pt x="703" y="135"/>
                </a:cubicBezTo>
                <a:cubicBezTo>
                  <a:pt x="701" y="133"/>
                  <a:pt x="701" y="133"/>
                  <a:pt x="701" y="133"/>
                </a:cubicBezTo>
                <a:cubicBezTo>
                  <a:pt x="698" y="131"/>
                  <a:pt x="698" y="131"/>
                  <a:pt x="698" y="131"/>
                </a:cubicBezTo>
                <a:cubicBezTo>
                  <a:pt x="697" y="130"/>
                  <a:pt x="697" y="130"/>
                  <a:pt x="697" y="130"/>
                </a:cubicBezTo>
                <a:cubicBezTo>
                  <a:pt x="695" y="126"/>
                  <a:pt x="695" y="126"/>
                  <a:pt x="695" y="126"/>
                </a:cubicBezTo>
                <a:cubicBezTo>
                  <a:pt x="692" y="123"/>
                  <a:pt x="692" y="123"/>
                  <a:pt x="692" y="123"/>
                </a:cubicBezTo>
                <a:cubicBezTo>
                  <a:pt x="690" y="122"/>
                  <a:pt x="690" y="122"/>
                  <a:pt x="690" y="122"/>
                </a:cubicBezTo>
                <a:cubicBezTo>
                  <a:pt x="688" y="120"/>
                  <a:pt x="688" y="120"/>
                  <a:pt x="688" y="120"/>
                </a:cubicBezTo>
                <a:cubicBezTo>
                  <a:pt x="688" y="120"/>
                  <a:pt x="688" y="120"/>
                  <a:pt x="688" y="120"/>
                </a:cubicBezTo>
                <a:cubicBezTo>
                  <a:pt x="687" y="116"/>
                  <a:pt x="687" y="116"/>
                  <a:pt x="687" y="116"/>
                </a:cubicBezTo>
                <a:cubicBezTo>
                  <a:pt x="685" y="115"/>
                  <a:pt x="685" y="115"/>
                  <a:pt x="685" y="115"/>
                </a:cubicBezTo>
                <a:cubicBezTo>
                  <a:pt x="682" y="116"/>
                  <a:pt x="682" y="116"/>
                  <a:pt x="682" y="116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5" y="127"/>
                  <a:pt x="675" y="127"/>
                  <a:pt x="675" y="127"/>
                </a:cubicBezTo>
                <a:cubicBezTo>
                  <a:pt x="673" y="131"/>
                  <a:pt x="673" y="131"/>
                  <a:pt x="673" y="131"/>
                </a:cubicBezTo>
                <a:cubicBezTo>
                  <a:pt x="673" y="136"/>
                  <a:pt x="673" y="136"/>
                  <a:pt x="673" y="136"/>
                </a:cubicBezTo>
                <a:cubicBezTo>
                  <a:pt x="673" y="137"/>
                  <a:pt x="673" y="137"/>
                  <a:pt x="673" y="137"/>
                </a:cubicBezTo>
                <a:cubicBezTo>
                  <a:pt x="673" y="137"/>
                  <a:pt x="673" y="137"/>
                  <a:pt x="673" y="137"/>
                </a:cubicBezTo>
                <a:cubicBezTo>
                  <a:pt x="673" y="146"/>
                  <a:pt x="673" y="146"/>
                  <a:pt x="673" y="146"/>
                </a:cubicBezTo>
                <a:cubicBezTo>
                  <a:pt x="673" y="150"/>
                  <a:pt x="673" y="150"/>
                  <a:pt x="673" y="150"/>
                </a:cubicBezTo>
                <a:cubicBezTo>
                  <a:pt x="671" y="154"/>
                  <a:pt x="671" y="154"/>
                  <a:pt x="671" y="154"/>
                </a:cubicBezTo>
                <a:cubicBezTo>
                  <a:pt x="669" y="154"/>
                  <a:pt x="669" y="154"/>
                  <a:pt x="669" y="154"/>
                </a:cubicBezTo>
                <a:cubicBezTo>
                  <a:pt x="669" y="154"/>
                  <a:pt x="669" y="154"/>
                  <a:pt x="669" y="154"/>
                </a:cubicBezTo>
                <a:cubicBezTo>
                  <a:pt x="669" y="154"/>
                  <a:pt x="669" y="154"/>
                  <a:pt x="669" y="154"/>
                </a:cubicBezTo>
                <a:cubicBezTo>
                  <a:pt x="668" y="150"/>
                  <a:pt x="668" y="150"/>
                  <a:pt x="668" y="150"/>
                </a:cubicBezTo>
                <a:cubicBezTo>
                  <a:pt x="670" y="148"/>
                  <a:pt x="670" y="148"/>
                  <a:pt x="670" y="148"/>
                </a:cubicBezTo>
                <a:cubicBezTo>
                  <a:pt x="671" y="146"/>
                  <a:pt x="671" y="146"/>
                  <a:pt x="671" y="146"/>
                </a:cubicBezTo>
                <a:cubicBezTo>
                  <a:pt x="669" y="144"/>
                  <a:pt x="669" y="144"/>
                  <a:pt x="669" y="144"/>
                </a:cubicBezTo>
                <a:cubicBezTo>
                  <a:pt x="666" y="143"/>
                  <a:pt x="666" y="143"/>
                  <a:pt x="666" y="143"/>
                </a:cubicBezTo>
                <a:cubicBezTo>
                  <a:pt x="664" y="144"/>
                  <a:pt x="664" y="144"/>
                  <a:pt x="664" y="144"/>
                </a:cubicBezTo>
                <a:cubicBezTo>
                  <a:pt x="661" y="146"/>
                  <a:pt x="661" y="146"/>
                  <a:pt x="661" y="146"/>
                </a:cubicBezTo>
                <a:cubicBezTo>
                  <a:pt x="659" y="148"/>
                  <a:pt x="659" y="148"/>
                  <a:pt x="659" y="148"/>
                </a:cubicBezTo>
                <a:cubicBezTo>
                  <a:pt x="657" y="153"/>
                  <a:pt x="657" y="153"/>
                  <a:pt x="657" y="153"/>
                </a:cubicBezTo>
                <a:cubicBezTo>
                  <a:pt x="658" y="156"/>
                  <a:pt x="658" y="156"/>
                  <a:pt x="658" y="156"/>
                </a:cubicBezTo>
                <a:cubicBezTo>
                  <a:pt x="655" y="159"/>
                  <a:pt x="655" y="159"/>
                  <a:pt x="655" y="159"/>
                </a:cubicBezTo>
                <a:cubicBezTo>
                  <a:pt x="650" y="161"/>
                  <a:pt x="650" y="161"/>
                  <a:pt x="650" y="161"/>
                </a:cubicBezTo>
                <a:cubicBezTo>
                  <a:pt x="646" y="165"/>
                  <a:pt x="646" y="165"/>
                  <a:pt x="646" y="165"/>
                </a:cubicBezTo>
                <a:cubicBezTo>
                  <a:pt x="643" y="168"/>
                  <a:pt x="643" y="168"/>
                  <a:pt x="643" y="168"/>
                </a:cubicBezTo>
                <a:cubicBezTo>
                  <a:pt x="640" y="169"/>
                  <a:pt x="640" y="169"/>
                  <a:pt x="640" y="169"/>
                </a:cubicBezTo>
                <a:cubicBezTo>
                  <a:pt x="640" y="169"/>
                  <a:pt x="640" y="169"/>
                  <a:pt x="640" y="169"/>
                </a:cubicBezTo>
                <a:cubicBezTo>
                  <a:pt x="640" y="169"/>
                  <a:pt x="640" y="169"/>
                  <a:pt x="640" y="169"/>
                </a:cubicBezTo>
                <a:cubicBezTo>
                  <a:pt x="638" y="167"/>
                  <a:pt x="638" y="167"/>
                  <a:pt x="638" y="167"/>
                </a:cubicBezTo>
                <a:cubicBezTo>
                  <a:pt x="633" y="167"/>
                  <a:pt x="633" y="167"/>
                  <a:pt x="633" y="167"/>
                </a:cubicBezTo>
                <a:cubicBezTo>
                  <a:pt x="630" y="168"/>
                  <a:pt x="630" y="168"/>
                  <a:pt x="630" y="168"/>
                </a:cubicBezTo>
                <a:cubicBezTo>
                  <a:pt x="630" y="169"/>
                  <a:pt x="630" y="169"/>
                  <a:pt x="630" y="169"/>
                </a:cubicBezTo>
                <a:cubicBezTo>
                  <a:pt x="636" y="171"/>
                  <a:pt x="636" y="171"/>
                  <a:pt x="636" y="171"/>
                </a:cubicBezTo>
                <a:cubicBezTo>
                  <a:pt x="637" y="172"/>
                  <a:pt x="637" y="172"/>
                  <a:pt x="637" y="172"/>
                </a:cubicBezTo>
                <a:cubicBezTo>
                  <a:pt x="639" y="176"/>
                  <a:pt x="639" y="176"/>
                  <a:pt x="639" y="176"/>
                </a:cubicBezTo>
                <a:cubicBezTo>
                  <a:pt x="638" y="180"/>
                  <a:pt x="638" y="180"/>
                  <a:pt x="638" y="180"/>
                </a:cubicBezTo>
                <a:cubicBezTo>
                  <a:pt x="634" y="186"/>
                  <a:pt x="634" y="186"/>
                  <a:pt x="634" y="186"/>
                </a:cubicBezTo>
                <a:cubicBezTo>
                  <a:pt x="633" y="187"/>
                  <a:pt x="633" y="187"/>
                  <a:pt x="633" y="187"/>
                </a:cubicBezTo>
                <a:cubicBezTo>
                  <a:pt x="633" y="187"/>
                  <a:pt x="633" y="187"/>
                  <a:pt x="633" y="187"/>
                </a:cubicBezTo>
                <a:cubicBezTo>
                  <a:pt x="633" y="187"/>
                  <a:pt x="633" y="187"/>
                  <a:pt x="633" y="187"/>
                </a:cubicBezTo>
                <a:cubicBezTo>
                  <a:pt x="632" y="185"/>
                  <a:pt x="632" y="185"/>
                  <a:pt x="632" y="185"/>
                </a:cubicBezTo>
                <a:cubicBezTo>
                  <a:pt x="633" y="182"/>
                  <a:pt x="633" y="182"/>
                  <a:pt x="633" y="182"/>
                </a:cubicBezTo>
                <a:cubicBezTo>
                  <a:pt x="635" y="176"/>
                  <a:pt x="635" y="176"/>
                  <a:pt x="635" y="176"/>
                </a:cubicBezTo>
                <a:cubicBezTo>
                  <a:pt x="633" y="173"/>
                  <a:pt x="633" y="173"/>
                  <a:pt x="633" y="173"/>
                </a:cubicBezTo>
                <a:cubicBezTo>
                  <a:pt x="629" y="171"/>
                  <a:pt x="629" y="171"/>
                  <a:pt x="629" y="171"/>
                </a:cubicBezTo>
                <a:cubicBezTo>
                  <a:pt x="628" y="168"/>
                  <a:pt x="628" y="168"/>
                  <a:pt x="628" y="168"/>
                </a:cubicBezTo>
                <a:cubicBezTo>
                  <a:pt x="629" y="166"/>
                  <a:pt x="629" y="166"/>
                  <a:pt x="629" y="166"/>
                </a:cubicBezTo>
                <a:cubicBezTo>
                  <a:pt x="632" y="165"/>
                  <a:pt x="632" y="165"/>
                  <a:pt x="632" y="165"/>
                </a:cubicBezTo>
                <a:cubicBezTo>
                  <a:pt x="637" y="164"/>
                  <a:pt x="637" y="164"/>
                  <a:pt x="637" y="164"/>
                </a:cubicBezTo>
                <a:cubicBezTo>
                  <a:pt x="644" y="161"/>
                  <a:pt x="644" y="161"/>
                  <a:pt x="644" y="161"/>
                </a:cubicBezTo>
                <a:cubicBezTo>
                  <a:pt x="649" y="158"/>
                  <a:pt x="649" y="158"/>
                  <a:pt x="649" y="158"/>
                </a:cubicBezTo>
                <a:cubicBezTo>
                  <a:pt x="653" y="154"/>
                  <a:pt x="653" y="154"/>
                  <a:pt x="653" y="154"/>
                </a:cubicBezTo>
                <a:cubicBezTo>
                  <a:pt x="654" y="150"/>
                  <a:pt x="654" y="150"/>
                  <a:pt x="654" y="150"/>
                </a:cubicBezTo>
                <a:cubicBezTo>
                  <a:pt x="656" y="145"/>
                  <a:pt x="656" y="145"/>
                  <a:pt x="656" y="145"/>
                </a:cubicBezTo>
                <a:cubicBezTo>
                  <a:pt x="660" y="142"/>
                  <a:pt x="660" y="142"/>
                  <a:pt x="660" y="142"/>
                </a:cubicBezTo>
                <a:cubicBezTo>
                  <a:pt x="665" y="140"/>
                  <a:pt x="665" y="140"/>
                  <a:pt x="665" y="140"/>
                </a:cubicBezTo>
                <a:cubicBezTo>
                  <a:pt x="666" y="140"/>
                  <a:pt x="666" y="140"/>
                  <a:pt x="666" y="140"/>
                </a:cubicBezTo>
                <a:cubicBezTo>
                  <a:pt x="668" y="138"/>
                  <a:pt x="668" y="138"/>
                  <a:pt x="668" y="138"/>
                </a:cubicBezTo>
                <a:cubicBezTo>
                  <a:pt x="668" y="134"/>
                  <a:pt x="668" y="134"/>
                  <a:pt x="668" y="134"/>
                </a:cubicBezTo>
                <a:cubicBezTo>
                  <a:pt x="669" y="133"/>
                  <a:pt x="669" y="133"/>
                  <a:pt x="669" y="133"/>
                </a:cubicBezTo>
                <a:cubicBezTo>
                  <a:pt x="670" y="130"/>
                  <a:pt x="670" y="130"/>
                  <a:pt x="670" y="130"/>
                </a:cubicBezTo>
                <a:cubicBezTo>
                  <a:pt x="671" y="126"/>
                  <a:pt x="671" y="126"/>
                  <a:pt x="671" y="126"/>
                </a:cubicBezTo>
                <a:cubicBezTo>
                  <a:pt x="673" y="125"/>
                  <a:pt x="673" y="125"/>
                  <a:pt x="673" y="125"/>
                </a:cubicBezTo>
                <a:cubicBezTo>
                  <a:pt x="678" y="116"/>
                  <a:pt x="678" y="116"/>
                  <a:pt x="678" y="116"/>
                </a:cubicBezTo>
                <a:cubicBezTo>
                  <a:pt x="675" y="112"/>
                  <a:pt x="675" y="112"/>
                  <a:pt x="675" y="112"/>
                </a:cubicBezTo>
                <a:cubicBezTo>
                  <a:pt x="671" y="113"/>
                  <a:pt x="671" y="113"/>
                  <a:pt x="671" y="113"/>
                </a:cubicBezTo>
                <a:cubicBezTo>
                  <a:pt x="667" y="115"/>
                  <a:pt x="667" y="115"/>
                  <a:pt x="667" y="115"/>
                </a:cubicBezTo>
                <a:cubicBezTo>
                  <a:pt x="662" y="118"/>
                  <a:pt x="662" y="118"/>
                  <a:pt x="662" y="118"/>
                </a:cubicBezTo>
                <a:cubicBezTo>
                  <a:pt x="656" y="120"/>
                  <a:pt x="656" y="120"/>
                  <a:pt x="656" y="120"/>
                </a:cubicBezTo>
                <a:cubicBezTo>
                  <a:pt x="650" y="122"/>
                  <a:pt x="650" y="122"/>
                  <a:pt x="650" y="122"/>
                </a:cubicBezTo>
                <a:cubicBezTo>
                  <a:pt x="650" y="122"/>
                  <a:pt x="650" y="122"/>
                  <a:pt x="650" y="122"/>
                </a:cubicBezTo>
                <a:cubicBezTo>
                  <a:pt x="650" y="122"/>
                  <a:pt x="650" y="122"/>
                  <a:pt x="650" y="122"/>
                </a:cubicBezTo>
                <a:cubicBezTo>
                  <a:pt x="645" y="122"/>
                  <a:pt x="645" y="122"/>
                  <a:pt x="645" y="122"/>
                </a:cubicBezTo>
                <a:cubicBezTo>
                  <a:pt x="641" y="122"/>
                  <a:pt x="641" y="122"/>
                  <a:pt x="641" y="122"/>
                </a:cubicBezTo>
                <a:cubicBezTo>
                  <a:pt x="641" y="118"/>
                  <a:pt x="641" y="118"/>
                  <a:pt x="641" y="118"/>
                </a:cubicBezTo>
                <a:cubicBezTo>
                  <a:pt x="643" y="114"/>
                  <a:pt x="643" y="114"/>
                  <a:pt x="643" y="114"/>
                </a:cubicBezTo>
                <a:cubicBezTo>
                  <a:pt x="643" y="108"/>
                  <a:pt x="643" y="108"/>
                  <a:pt x="643" y="108"/>
                </a:cubicBezTo>
                <a:cubicBezTo>
                  <a:pt x="639" y="105"/>
                  <a:pt x="639" y="105"/>
                  <a:pt x="639" y="105"/>
                </a:cubicBezTo>
                <a:cubicBezTo>
                  <a:pt x="633" y="105"/>
                  <a:pt x="633" y="105"/>
                  <a:pt x="633" y="105"/>
                </a:cubicBezTo>
                <a:cubicBezTo>
                  <a:pt x="630" y="106"/>
                  <a:pt x="630" y="106"/>
                  <a:pt x="630" y="106"/>
                </a:cubicBezTo>
                <a:cubicBezTo>
                  <a:pt x="624" y="107"/>
                  <a:pt x="624" y="107"/>
                  <a:pt x="624" y="107"/>
                </a:cubicBezTo>
                <a:cubicBezTo>
                  <a:pt x="618" y="108"/>
                  <a:pt x="618" y="108"/>
                  <a:pt x="618" y="108"/>
                </a:cubicBezTo>
                <a:cubicBezTo>
                  <a:pt x="613" y="109"/>
                  <a:pt x="613" y="109"/>
                  <a:pt x="613" y="109"/>
                </a:cubicBezTo>
                <a:cubicBezTo>
                  <a:pt x="606" y="110"/>
                  <a:pt x="606" y="110"/>
                  <a:pt x="606" y="110"/>
                </a:cubicBezTo>
                <a:cubicBezTo>
                  <a:pt x="599" y="112"/>
                  <a:pt x="599" y="112"/>
                  <a:pt x="599" y="112"/>
                </a:cubicBezTo>
                <a:cubicBezTo>
                  <a:pt x="595" y="113"/>
                  <a:pt x="595" y="113"/>
                  <a:pt x="595" y="113"/>
                </a:cubicBezTo>
                <a:cubicBezTo>
                  <a:pt x="589" y="114"/>
                  <a:pt x="589" y="114"/>
                  <a:pt x="589" y="114"/>
                </a:cubicBezTo>
                <a:cubicBezTo>
                  <a:pt x="583" y="116"/>
                  <a:pt x="583" y="116"/>
                  <a:pt x="583" y="116"/>
                </a:cubicBezTo>
                <a:cubicBezTo>
                  <a:pt x="577" y="121"/>
                  <a:pt x="577" y="121"/>
                  <a:pt x="577" y="121"/>
                </a:cubicBezTo>
                <a:cubicBezTo>
                  <a:pt x="572" y="126"/>
                  <a:pt x="572" y="126"/>
                  <a:pt x="572" y="126"/>
                </a:cubicBezTo>
                <a:cubicBezTo>
                  <a:pt x="567" y="131"/>
                  <a:pt x="567" y="131"/>
                  <a:pt x="567" y="131"/>
                </a:cubicBezTo>
                <a:cubicBezTo>
                  <a:pt x="559" y="134"/>
                  <a:pt x="559" y="134"/>
                  <a:pt x="559" y="134"/>
                </a:cubicBezTo>
                <a:cubicBezTo>
                  <a:pt x="557" y="135"/>
                  <a:pt x="557" y="135"/>
                  <a:pt x="557" y="135"/>
                </a:cubicBezTo>
                <a:cubicBezTo>
                  <a:pt x="542" y="147"/>
                  <a:pt x="542" y="147"/>
                  <a:pt x="542" y="147"/>
                </a:cubicBezTo>
                <a:cubicBezTo>
                  <a:pt x="542" y="152"/>
                  <a:pt x="542" y="152"/>
                  <a:pt x="542" y="152"/>
                </a:cubicBezTo>
                <a:cubicBezTo>
                  <a:pt x="541" y="152"/>
                  <a:pt x="541" y="152"/>
                  <a:pt x="541" y="152"/>
                </a:cubicBezTo>
                <a:cubicBezTo>
                  <a:pt x="541" y="152"/>
                  <a:pt x="541" y="152"/>
                  <a:pt x="541" y="152"/>
                </a:cubicBezTo>
                <a:cubicBezTo>
                  <a:pt x="541" y="152"/>
                  <a:pt x="541" y="152"/>
                  <a:pt x="541" y="152"/>
                </a:cubicBezTo>
                <a:cubicBezTo>
                  <a:pt x="540" y="152"/>
                  <a:pt x="540" y="152"/>
                  <a:pt x="540" y="152"/>
                </a:cubicBezTo>
                <a:cubicBezTo>
                  <a:pt x="538" y="154"/>
                  <a:pt x="538" y="154"/>
                  <a:pt x="538" y="154"/>
                </a:cubicBezTo>
                <a:cubicBezTo>
                  <a:pt x="537" y="155"/>
                  <a:pt x="537" y="155"/>
                  <a:pt x="537" y="155"/>
                </a:cubicBezTo>
                <a:cubicBezTo>
                  <a:pt x="534" y="157"/>
                  <a:pt x="534" y="157"/>
                  <a:pt x="534" y="157"/>
                </a:cubicBezTo>
                <a:cubicBezTo>
                  <a:pt x="531" y="162"/>
                  <a:pt x="531" y="162"/>
                  <a:pt x="531" y="162"/>
                </a:cubicBezTo>
                <a:cubicBezTo>
                  <a:pt x="527" y="165"/>
                  <a:pt x="527" y="165"/>
                  <a:pt x="527" y="165"/>
                </a:cubicBezTo>
                <a:cubicBezTo>
                  <a:pt x="523" y="167"/>
                  <a:pt x="523" y="167"/>
                  <a:pt x="523" y="167"/>
                </a:cubicBezTo>
                <a:cubicBezTo>
                  <a:pt x="521" y="169"/>
                  <a:pt x="521" y="169"/>
                  <a:pt x="521" y="169"/>
                </a:cubicBezTo>
                <a:cubicBezTo>
                  <a:pt x="517" y="173"/>
                  <a:pt x="517" y="173"/>
                  <a:pt x="517" y="173"/>
                </a:cubicBezTo>
                <a:cubicBezTo>
                  <a:pt x="515" y="175"/>
                  <a:pt x="515" y="175"/>
                  <a:pt x="515" y="175"/>
                </a:cubicBezTo>
                <a:cubicBezTo>
                  <a:pt x="510" y="178"/>
                  <a:pt x="510" y="178"/>
                  <a:pt x="510" y="178"/>
                </a:cubicBezTo>
                <a:cubicBezTo>
                  <a:pt x="506" y="183"/>
                  <a:pt x="506" y="183"/>
                  <a:pt x="506" y="183"/>
                </a:cubicBezTo>
                <a:cubicBezTo>
                  <a:pt x="501" y="188"/>
                  <a:pt x="501" y="188"/>
                  <a:pt x="501" y="188"/>
                </a:cubicBezTo>
                <a:cubicBezTo>
                  <a:pt x="496" y="192"/>
                  <a:pt x="496" y="192"/>
                  <a:pt x="496" y="192"/>
                </a:cubicBezTo>
                <a:cubicBezTo>
                  <a:pt x="488" y="198"/>
                  <a:pt x="488" y="198"/>
                  <a:pt x="488" y="198"/>
                </a:cubicBezTo>
                <a:cubicBezTo>
                  <a:pt x="484" y="200"/>
                  <a:pt x="484" y="200"/>
                  <a:pt x="484" y="200"/>
                </a:cubicBezTo>
                <a:cubicBezTo>
                  <a:pt x="475" y="203"/>
                  <a:pt x="475" y="203"/>
                  <a:pt x="475" y="203"/>
                </a:cubicBezTo>
                <a:cubicBezTo>
                  <a:pt x="471" y="205"/>
                  <a:pt x="471" y="205"/>
                  <a:pt x="471" y="205"/>
                </a:cubicBezTo>
                <a:cubicBezTo>
                  <a:pt x="467" y="206"/>
                  <a:pt x="467" y="206"/>
                  <a:pt x="467" y="206"/>
                </a:cubicBezTo>
                <a:cubicBezTo>
                  <a:pt x="465" y="206"/>
                  <a:pt x="465" y="206"/>
                  <a:pt x="465" y="206"/>
                </a:cubicBezTo>
                <a:cubicBezTo>
                  <a:pt x="462" y="204"/>
                  <a:pt x="462" y="204"/>
                  <a:pt x="462" y="204"/>
                </a:cubicBezTo>
                <a:cubicBezTo>
                  <a:pt x="457" y="204"/>
                  <a:pt x="457" y="204"/>
                  <a:pt x="457" y="204"/>
                </a:cubicBezTo>
                <a:cubicBezTo>
                  <a:pt x="454" y="205"/>
                  <a:pt x="454" y="205"/>
                  <a:pt x="454" y="205"/>
                </a:cubicBezTo>
                <a:cubicBezTo>
                  <a:pt x="447" y="209"/>
                  <a:pt x="447" y="209"/>
                  <a:pt x="447" y="209"/>
                </a:cubicBezTo>
                <a:cubicBezTo>
                  <a:pt x="441" y="213"/>
                  <a:pt x="441" y="213"/>
                  <a:pt x="441" y="213"/>
                </a:cubicBezTo>
                <a:cubicBezTo>
                  <a:pt x="442" y="221"/>
                  <a:pt x="442" y="221"/>
                  <a:pt x="442" y="221"/>
                </a:cubicBezTo>
                <a:cubicBezTo>
                  <a:pt x="439" y="222"/>
                  <a:pt x="439" y="222"/>
                  <a:pt x="439" y="222"/>
                </a:cubicBezTo>
                <a:cubicBezTo>
                  <a:pt x="439" y="222"/>
                  <a:pt x="439" y="222"/>
                  <a:pt x="439" y="222"/>
                </a:cubicBezTo>
                <a:cubicBezTo>
                  <a:pt x="439" y="222"/>
                  <a:pt x="439" y="222"/>
                  <a:pt x="439" y="222"/>
                </a:cubicBezTo>
                <a:cubicBezTo>
                  <a:pt x="435" y="219"/>
                  <a:pt x="435" y="219"/>
                  <a:pt x="435" y="219"/>
                </a:cubicBezTo>
                <a:cubicBezTo>
                  <a:pt x="434" y="217"/>
                  <a:pt x="434" y="217"/>
                  <a:pt x="434" y="217"/>
                </a:cubicBezTo>
                <a:cubicBezTo>
                  <a:pt x="426" y="217"/>
                  <a:pt x="426" y="217"/>
                  <a:pt x="426" y="217"/>
                </a:cubicBezTo>
                <a:cubicBezTo>
                  <a:pt x="422" y="221"/>
                  <a:pt x="422" y="221"/>
                  <a:pt x="422" y="221"/>
                </a:cubicBezTo>
                <a:cubicBezTo>
                  <a:pt x="420" y="224"/>
                  <a:pt x="420" y="224"/>
                  <a:pt x="420" y="224"/>
                </a:cubicBezTo>
                <a:cubicBezTo>
                  <a:pt x="416" y="226"/>
                  <a:pt x="416" y="226"/>
                  <a:pt x="416" y="226"/>
                </a:cubicBezTo>
                <a:cubicBezTo>
                  <a:pt x="411" y="230"/>
                  <a:pt x="411" y="230"/>
                  <a:pt x="411" y="230"/>
                </a:cubicBezTo>
                <a:cubicBezTo>
                  <a:pt x="404" y="230"/>
                  <a:pt x="404" y="230"/>
                  <a:pt x="404" y="230"/>
                </a:cubicBezTo>
                <a:cubicBezTo>
                  <a:pt x="404" y="230"/>
                  <a:pt x="404" y="230"/>
                  <a:pt x="404" y="230"/>
                </a:cubicBezTo>
                <a:cubicBezTo>
                  <a:pt x="404" y="230"/>
                  <a:pt x="404" y="230"/>
                  <a:pt x="404" y="230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400" y="228"/>
                  <a:pt x="400" y="228"/>
                  <a:pt x="400" y="228"/>
                </a:cubicBezTo>
                <a:cubicBezTo>
                  <a:pt x="396" y="228"/>
                  <a:pt x="396" y="228"/>
                  <a:pt x="396" y="228"/>
                </a:cubicBezTo>
                <a:cubicBezTo>
                  <a:pt x="392" y="231"/>
                  <a:pt x="392" y="231"/>
                  <a:pt x="392" y="231"/>
                </a:cubicBezTo>
                <a:cubicBezTo>
                  <a:pt x="389" y="235"/>
                  <a:pt x="389" y="235"/>
                  <a:pt x="389" y="235"/>
                </a:cubicBezTo>
                <a:cubicBezTo>
                  <a:pt x="389" y="241"/>
                  <a:pt x="389" y="241"/>
                  <a:pt x="389" y="241"/>
                </a:cubicBezTo>
                <a:cubicBezTo>
                  <a:pt x="389" y="244"/>
                  <a:pt x="389" y="244"/>
                  <a:pt x="389" y="244"/>
                </a:cubicBezTo>
                <a:cubicBezTo>
                  <a:pt x="384" y="247"/>
                  <a:pt x="384" y="247"/>
                  <a:pt x="384" y="247"/>
                </a:cubicBezTo>
                <a:cubicBezTo>
                  <a:pt x="384" y="247"/>
                  <a:pt x="384" y="247"/>
                  <a:pt x="384" y="247"/>
                </a:cubicBezTo>
                <a:cubicBezTo>
                  <a:pt x="380" y="247"/>
                  <a:pt x="380" y="247"/>
                  <a:pt x="380" y="247"/>
                </a:cubicBezTo>
                <a:cubicBezTo>
                  <a:pt x="376" y="250"/>
                  <a:pt x="376" y="250"/>
                  <a:pt x="376" y="250"/>
                </a:cubicBezTo>
                <a:cubicBezTo>
                  <a:pt x="376" y="254"/>
                  <a:pt x="376" y="254"/>
                  <a:pt x="376" y="254"/>
                </a:cubicBezTo>
                <a:cubicBezTo>
                  <a:pt x="375" y="255"/>
                  <a:pt x="375" y="255"/>
                  <a:pt x="375" y="255"/>
                </a:cubicBezTo>
                <a:cubicBezTo>
                  <a:pt x="374" y="261"/>
                  <a:pt x="374" y="261"/>
                  <a:pt x="374" y="261"/>
                </a:cubicBezTo>
                <a:cubicBezTo>
                  <a:pt x="373" y="265"/>
                  <a:pt x="373" y="265"/>
                  <a:pt x="373" y="265"/>
                </a:cubicBezTo>
                <a:cubicBezTo>
                  <a:pt x="371" y="268"/>
                  <a:pt x="371" y="268"/>
                  <a:pt x="371" y="268"/>
                </a:cubicBezTo>
                <a:cubicBezTo>
                  <a:pt x="376" y="275"/>
                  <a:pt x="376" y="275"/>
                  <a:pt x="376" y="275"/>
                </a:cubicBezTo>
                <a:cubicBezTo>
                  <a:pt x="380" y="275"/>
                  <a:pt x="380" y="275"/>
                  <a:pt x="380" y="275"/>
                </a:cubicBezTo>
                <a:cubicBezTo>
                  <a:pt x="380" y="280"/>
                  <a:pt x="380" y="280"/>
                  <a:pt x="380" y="280"/>
                </a:cubicBezTo>
                <a:cubicBezTo>
                  <a:pt x="380" y="280"/>
                  <a:pt x="380" y="280"/>
                  <a:pt x="380" y="280"/>
                </a:cubicBezTo>
                <a:cubicBezTo>
                  <a:pt x="380" y="280"/>
                  <a:pt x="380" y="280"/>
                  <a:pt x="380" y="280"/>
                </a:cubicBezTo>
                <a:cubicBezTo>
                  <a:pt x="376" y="278"/>
                  <a:pt x="376" y="278"/>
                  <a:pt x="376" y="278"/>
                </a:cubicBezTo>
                <a:cubicBezTo>
                  <a:pt x="373" y="278"/>
                  <a:pt x="373" y="278"/>
                  <a:pt x="373" y="278"/>
                </a:cubicBezTo>
                <a:cubicBezTo>
                  <a:pt x="367" y="282"/>
                  <a:pt x="367" y="282"/>
                  <a:pt x="367" y="282"/>
                </a:cubicBezTo>
                <a:cubicBezTo>
                  <a:pt x="367" y="284"/>
                  <a:pt x="367" y="284"/>
                  <a:pt x="367" y="284"/>
                </a:cubicBezTo>
                <a:cubicBezTo>
                  <a:pt x="369" y="285"/>
                  <a:pt x="369" y="285"/>
                  <a:pt x="369" y="285"/>
                </a:cubicBezTo>
                <a:cubicBezTo>
                  <a:pt x="371" y="285"/>
                  <a:pt x="371" y="285"/>
                  <a:pt x="371" y="285"/>
                </a:cubicBezTo>
                <a:cubicBezTo>
                  <a:pt x="369" y="289"/>
                  <a:pt x="369" y="289"/>
                  <a:pt x="369" y="289"/>
                </a:cubicBezTo>
                <a:cubicBezTo>
                  <a:pt x="366" y="291"/>
                  <a:pt x="366" y="291"/>
                  <a:pt x="366" y="291"/>
                </a:cubicBezTo>
                <a:cubicBezTo>
                  <a:pt x="364" y="292"/>
                  <a:pt x="364" y="292"/>
                  <a:pt x="364" y="292"/>
                </a:cubicBezTo>
                <a:cubicBezTo>
                  <a:pt x="362" y="298"/>
                  <a:pt x="362" y="298"/>
                  <a:pt x="362" y="298"/>
                </a:cubicBezTo>
                <a:cubicBezTo>
                  <a:pt x="362" y="304"/>
                  <a:pt x="362" y="304"/>
                  <a:pt x="362" y="304"/>
                </a:cubicBezTo>
                <a:cubicBezTo>
                  <a:pt x="363" y="306"/>
                  <a:pt x="363" y="306"/>
                  <a:pt x="363" y="306"/>
                </a:cubicBezTo>
                <a:cubicBezTo>
                  <a:pt x="364" y="308"/>
                  <a:pt x="364" y="308"/>
                  <a:pt x="364" y="308"/>
                </a:cubicBezTo>
                <a:cubicBezTo>
                  <a:pt x="364" y="309"/>
                  <a:pt x="364" y="309"/>
                  <a:pt x="364" y="309"/>
                </a:cubicBezTo>
                <a:cubicBezTo>
                  <a:pt x="367" y="310"/>
                  <a:pt x="367" y="310"/>
                  <a:pt x="367" y="310"/>
                </a:cubicBezTo>
                <a:cubicBezTo>
                  <a:pt x="365" y="312"/>
                  <a:pt x="365" y="312"/>
                  <a:pt x="365" y="312"/>
                </a:cubicBezTo>
                <a:cubicBezTo>
                  <a:pt x="363" y="313"/>
                  <a:pt x="363" y="313"/>
                  <a:pt x="363" y="313"/>
                </a:cubicBezTo>
                <a:cubicBezTo>
                  <a:pt x="362" y="313"/>
                  <a:pt x="362" y="313"/>
                  <a:pt x="362" y="313"/>
                </a:cubicBezTo>
                <a:cubicBezTo>
                  <a:pt x="362" y="313"/>
                  <a:pt x="362" y="313"/>
                  <a:pt x="362" y="313"/>
                </a:cubicBezTo>
                <a:cubicBezTo>
                  <a:pt x="361" y="312"/>
                  <a:pt x="361" y="312"/>
                  <a:pt x="361" y="312"/>
                </a:cubicBezTo>
                <a:cubicBezTo>
                  <a:pt x="357" y="314"/>
                  <a:pt x="357" y="314"/>
                  <a:pt x="357" y="314"/>
                </a:cubicBezTo>
                <a:cubicBezTo>
                  <a:pt x="356" y="314"/>
                  <a:pt x="356" y="314"/>
                  <a:pt x="356" y="314"/>
                </a:cubicBezTo>
                <a:cubicBezTo>
                  <a:pt x="354" y="316"/>
                  <a:pt x="354" y="316"/>
                  <a:pt x="354" y="316"/>
                </a:cubicBezTo>
                <a:cubicBezTo>
                  <a:pt x="355" y="319"/>
                  <a:pt x="355" y="319"/>
                  <a:pt x="355" y="319"/>
                </a:cubicBezTo>
                <a:cubicBezTo>
                  <a:pt x="356" y="321"/>
                  <a:pt x="356" y="321"/>
                  <a:pt x="356" y="321"/>
                </a:cubicBezTo>
                <a:cubicBezTo>
                  <a:pt x="357" y="324"/>
                  <a:pt x="357" y="324"/>
                  <a:pt x="357" y="324"/>
                </a:cubicBezTo>
                <a:cubicBezTo>
                  <a:pt x="356" y="326"/>
                  <a:pt x="356" y="326"/>
                  <a:pt x="356" y="326"/>
                </a:cubicBezTo>
                <a:cubicBezTo>
                  <a:pt x="355" y="328"/>
                  <a:pt x="355" y="328"/>
                  <a:pt x="355" y="328"/>
                </a:cubicBezTo>
                <a:cubicBezTo>
                  <a:pt x="352" y="329"/>
                  <a:pt x="352" y="329"/>
                  <a:pt x="352" y="329"/>
                </a:cubicBezTo>
                <a:cubicBezTo>
                  <a:pt x="349" y="330"/>
                  <a:pt x="349" y="330"/>
                  <a:pt x="349" y="330"/>
                </a:cubicBezTo>
                <a:cubicBezTo>
                  <a:pt x="346" y="333"/>
                  <a:pt x="346" y="333"/>
                  <a:pt x="346" y="333"/>
                </a:cubicBezTo>
                <a:cubicBezTo>
                  <a:pt x="344" y="335"/>
                  <a:pt x="344" y="335"/>
                  <a:pt x="344" y="335"/>
                </a:cubicBezTo>
                <a:cubicBezTo>
                  <a:pt x="344" y="339"/>
                  <a:pt x="344" y="339"/>
                  <a:pt x="344" y="339"/>
                </a:cubicBezTo>
                <a:cubicBezTo>
                  <a:pt x="343" y="342"/>
                  <a:pt x="343" y="342"/>
                  <a:pt x="343" y="342"/>
                </a:cubicBezTo>
                <a:cubicBezTo>
                  <a:pt x="341" y="343"/>
                  <a:pt x="341" y="343"/>
                  <a:pt x="341" y="343"/>
                </a:cubicBezTo>
                <a:cubicBezTo>
                  <a:pt x="341" y="343"/>
                  <a:pt x="341" y="343"/>
                  <a:pt x="341" y="343"/>
                </a:cubicBezTo>
                <a:cubicBezTo>
                  <a:pt x="341" y="343"/>
                  <a:pt x="341" y="343"/>
                  <a:pt x="341" y="343"/>
                </a:cubicBezTo>
                <a:cubicBezTo>
                  <a:pt x="340" y="342"/>
                  <a:pt x="340" y="342"/>
                  <a:pt x="340" y="342"/>
                </a:cubicBezTo>
                <a:cubicBezTo>
                  <a:pt x="339" y="340"/>
                  <a:pt x="339" y="340"/>
                  <a:pt x="339" y="340"/>
                </a:cubicBezTo>
                <a:cubicBezTo>
                  <a:pt x="339" y="338"/>
                  <a:pt x="339" y="338"/>
                  <a:pt x="339" y="338"/>
                </a:cubicBezTo>
                <a:cubicBezTo>
                  <a:pt x="337" y="337"/>
                  <a:pt x="337" y="337"/>
                  <a:pt x="337" y="337"/>
                </a:cubicBezTo>
                <a:cubicBezTo>
                  <a:pt x="334" y="336"/>
                  <a:pt x="334" y="336"/>
                  <a:pt x="334" y="336"/>
                </a:cubicBezTo>
                <a:cubicBezTo>
                  <a:pt x="332" y="337"/>
                  <a:pt x="332" y="337"/>
                  <a:pt x="332" y="337"/>
                </a:cubicBezTo>
                <a:cubicBezTo>
                  <a:pt x="329" y="338"/>
                  <a:pt x="329" y="338"/>
                  <a:pt x="329" y="338"/>
                </a:cubicBezTo>
                <a:cubicBezTo>
                  <a:pt x="327" y="340"/>
                  <a:pt x="327" y="340"/>
                  <a:pt x="327" y="340"/>
                </a:cubicBezTo>
                <a:cubicBezTo>
                  <a:pt x="325" y="343"/>
                  <a:pt x="325" y="343"/>
                  <a:pt x="325" y="343"/>
                </a:cubicBezTo>
                <a:cubicBezTo>
                  <a:pt x="325" y="346"/>
                  <a:pt x="325" y="346"/>
                  <a:pt x="325" y="346"/>
                </a:cubicBezTo>
                <a:cubicBezTo>
                  <a:pt x="324" y="348"/>
                  <a:pt x="324" y="348"/>
                  <a:pt x="324" y="348"/>
                </a:cubicBezTo>
                <a:cubicBezTo>
                  <a:pt x="324" y="350"/>
                  <a:pt x="324" y="350"/>
                  <a:pt x="324" y="350"/>
                </a:cubicBezTo>
                <a:cubicBezTo>
                  <a:pt x="322" y="352"/>
                  <a:pt x="322" y="352"/>
                  <a:pt x="322" y="352"/>
                </a:cubicBezTo>
                <a:cubicBezTo>
                  <a:pt x="320" y="355"/>
                  <a:pt x="320" y="355"/>
                  <a:pt x="320" y="355"/>
                </a:cubicBezTo>
                <a:cubicBezTo>
                  <a:pt x="320" y="355"/>
                  <a:pt x="320" y="355"/>
                  <a:pt x="320" y="355"/>
                </a:cubicBezTo>
                <a:cubicBezTo>
                  <a:pt x="320" y="355"/>
                  <a:pt x="320" y="355"/>
                  <a:pt x="320" y="355"/>
                </a:cubicBezTo>
                <a:cubicBezTo>
                  <a:pt x="317" y="355"/>
                  <a:pt x="317" y="355"/>
                  <a:pt x="317" y="355"/>
                </a:cubicBezTo>
                <a:cubicBezTo>
                  <a:pt x="314" y="356"/>
                  <a:pt x="314" y="356"/>
                  <a:pt x="314" y="356"/>
                </a:cubicBezTo>
                <a:cubicBezTo>
                  <a:pt x="314" y="362"/>
                  <a:pt x="314" y="362"/>
                  <a:pt x="314" y="362"/>
                </a:cubicBezTo>
                <a:cubicBezTo>
                  <a:pt x="315" y="363"/>
                  <a:pt x="315" y="363"/>
                  <a:pt x="315" y="363"/>
                </a:cubicBezTo>
                <a:cubicBezTo>
                  <a:pt x="315" y="367"/>
                  <a:pt x="315" y="367"/>
                  <a:pt x="315" y="367"/>
                </a:cubicBezTo>
                <a:cubicBezTo>
                  <a:pt x="316" y="370"/>
                  <a:pt x="316" y="370"/>
                  <a:pt x="316" y="370"/>
                </a:cubicBezTo>
                <a:cubicBezTo>
                  <a:pt x="317" y="372"/>
                  <a:pt x="317" y="372"/>
                  <a:pt x="317" y="372"/>
                </a:cubicBezTo>
                <a:cubicBezTo>
                  <a:pt x="316" y="374"/>
                  <a:pt x="316" y="374"/>
                  <a:pt x="316" y="374"/>
                </a:cubicBezTo>
                <a:cubicBezTo>
                  <a:pt x="316" y="377"/>
                  <a:pt x="316" y="377"/>
                  <a:pt x="316" y="377"/>
                </a:cubicBezTo>
                <a:cubicBezTo>
                  <a:pt x="314" y="383"/>
                  <a:pt x="314" y="383"/>
                  <a:pt x="314" y="383"/>
                </a:cubicBezTo>
                <a:cubicBezTo>
                  <a:pt x="314" y="384"/>
                  <a:pt x="314" y="384"/>
                  <a:pt x="314" y="384"/>
                </a:cubicBezTo>
                <a:cubicBezTo>
                  <a:pt x="311" y="387"/>
                  <a:pt x="311" y="387"/>
                  <a:pt x="311" y="387"/>
                </a:cubicBezTo>
                <a:cubicBezTo>
                  <a:pt x="312" y="390"/>
                  <a:pt x="312" y="390"/>
                  <a:pt x="312" y="390"/>
                </a:cubicBezTo>
                <a:cubicBezTo>
                  <a:pt x="312" y="392"/>
                  <a:pt x="312" y="392"/>
                  <a:pt x="312" y="392"/>
                </a:cubicBezTo>
                <a:cubicBezTo>
                  <a:pt x="312" y="393"/>
                  <a:pt x="312" y="393"/>
                  <a:pt x="312" y="393"/>
                </a:cubicBezTo>
                <a:cubicBezTo>
                  <a:pt x="312" y="396"/>
                  <a:pt x="312" y="396"/>
                  <a:pt x="312" y="396"/>
                </a:cubicBezTo>
                <a:cubicBezTo>
                  <a:pt x="314" y="400"/>
                  <a:pt x="314" y="400"/>
                  <a:pt x="314" y="400"/>
                </a:cubicBezTo>
                <a:cubicBezTo>
                  <a:pt x="314" y="402"/>
                  <a:pt x="314" y="402"/>
                  <a:pt x="314" y="402"/>
                </a:cubicBezTo>
                <a:cubicBezTo>
                  <a:pt x="313" y="406"/>
                  <a:pt x="313" y="406"/>
                  <a:pt x="313" y="406"/>
                </a:cubicBezTo>
                <a:cubicBezTo>
                  <a:pt x="313" y="409"/>
                  <a:pt x="313" y="409"/>
                  <a:pt x="313" y="409"/>
                </a:cubicBezTo>
                <a:cubicBezTo>
                  <a:pt x="312" y="412"/>
                  <a:pt x="312" y="412"/>
                  <a:pt x="312" y="412"/>
                </a:cubicBezTo>
                <a:cubicBezTo>
                  <a:pt x="312" y="414"/>
                  <a:pt x="312" y="414"/>
                  <a:pt x="312" y="414"/>
                </a:cubicBezTo>
                <a:cubicBezTo>
                  <a:pt x="312" y="417"/>
                  <a:pt x="312" y="417"/>
                  <a:pt x="312" y="417"/>
                </a:cubicBezTo>
                <a:cubicBezTo>
                  <a:pt x="312" y="417"/>
                  <a:pt x="312" y="417"/>
                  <a:pt x="312" y="417"/>
                </a:cubicBezTo>
                <a:cubicBezTo>
                  <a:pt x="312" y="418"/>
                  <a:pt x="312" y="418"/>
                  <a:pt x="312" y="418"/>
                </a:cubicBezTo>
                <a:cubicBezTo>
                  <a:pt x="313" y="422"/>
                  <a:pt x="313" y="422"/>
                  <a:pt x="313" y="422"/>
                </a:cubicBezTo>
                <a:cubicBezTo>
                  <a:pt x="314" y="426"/>
                  <a:pt x="314" y="426"/>
                  <a:pt x="314" y="426"/>
                </a:cubicBezTo>
                <a:cubicBezTo>
                  <a:pt x="312" y="429"/>
                  <a:pt x="312" y="429"/>
                  <a:pt x="312" y="429"/>
                </a:cubicBezTo>
                <a:cubicBezTo>
                  <a:pt x="311" y="432"/>
                  <a:pt x="311" y="432"/>
                  <a:pt x="311" y="432"/>
                </a:cubicBezTo>
                <a:cubicBezTo>
                  <a:pt x="309" y="432"/>
                  <a:pt x="309" y="432"/>
                  <a:pt x="309" y="432"/>
                </a:cubicBezTo>
                <a:cubicBezTo>
                  <a:pt x="307" y="434"/>
                  <a:pt x="307" y="434"/>
                  <a:pt x="307" y="434"/>
                </a:cubicBezTo>
                <a:cubicBezTo>
                  <a:pt x="307" y="436"/>
                  <a:pt x="307" y="436"/>
                  <a:pt x="307" y="436"/>
                </a:cubicBezTo>
                <a:cubicBezTo>
                  <a:pt x="306" y="439"/>
                  <a:pt x="306" y="439"/>
                  <a:pt x="306" y="439"/>
                </a:cubicBezTo>
                <a:cubicBezTo>
                  <a:pt x="305" y="445"/>
                  <a:pt x="305" y="445"/>
                  <a:pt x="305" y="445"/>
                </a:cubicBezTo>
                <a:cubicBezTo>
                  <a:pt x="304" y="446"/>
                  <a:pt x="304" y="446"/>
                  <a:pt x="304" y="446"/>
                </a:cubicBezTo>
                <a:cubicBezTo>
                  <a:pt x="304" y="447"/>
                  <a:pt x="304" y="447"/>
                  <a:pt x="304" y="447"/>
                </a:cubicBezTo>
                <a:cubicBezTo>
                  <a:pt x="303" y="450"/>
                  <a:pt x="303" y="450"/>
                  <a:pt x="303" y="450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298" y="454"/>
                  <a:pt x="298" y="454"/>
                  <a:pt x="298" y="454"/>
                </a:cubicBezTo>
                <a:cubicBezTo>
                  <a:pt x="297" y="456"/>
                  <a:pt x="297" y="456"/>
                  <a:pt x="297" y="456"/>
                </a:cubicBezTo>
                <a:cubicBezTo>
                  <a:pt x="296" y="458"/>
                  <a:pt x="296" y="458"/>
                  <a:pt x="296" y="458"/>
                </a:cubicBezTo>
                <a:cubicBezTo>
                  <a:pt x="296" y="458"/>
                  <a:pt x="296" y="458"/>
                  <a:pt x="296" y="458"/>
                </a:cubicBezTo>
                <a:cubicBezTo>
                  <a:pt x="296" y="460"/>
                  <a:pt x="296" y="460"/>
                  <a:pt x="296" y="460"/>
                </a:cubicBezTo>
                <a:cubicBezTo>
                  <a:pt x="295" y="462"/>
                  <a:pt x="295" y="462"/>
                  <a:pt x="295" y="462"/>
                </a:cubicBezTo>
                <a:cubicBezTo>
                  <a:pt x="293" y="464"/>
                  <a:pt x="293" y="464"/>
                  <a:pt x="293" y="464"/>
                </a:cubicBezTo>
                <a:cubicBezTo>
                  <a:pt x="290" y="465"/>
                  <a:pt x="290" y="465"/>
                  <a:pt x="290" y="465"/>
                </a:cubicBezTo>
                <a:cubicBezTo>
                  <a:pt x="289" y="466"/>
                  <a:pt x="289" y="466"/>
                  <a:pt x="289" y="466"/>
                </a:cubicBezTo>
                <a:cubicBezTo>
                  <a:pt x="288" y="467"/>
                  <a:pt x="288" y="467"/>
                  <a:pt x="288" y="467"/>
                </a:cubicBezTo>
                <a:cubicBezTo>
                  <a:pt x="286" y="470"/>
                  <a:pt x="286" y="470"/>
                  <a:pt x="286" y="470"/>
                </a:cubicBezTo>
                <a:cubicBezTo>
                  <a:pt x="283" y="474"/>
                  <a:pt x="283" y="474"/>
                  <a:pt x="283" y="474"/>
                </a:cubicBezTo>
                <a:cubicBezTo>
                  <a:pt x="282" y="477"/>
                  <a:pt x="282" y="477"/>
                  <a:pt x="282" y="477"/>
                </a:cubicBezTo>
                <a:cubicBezTo>
                  <a:pt x="284" y="479"/>
                  <a:pt x="284" y="479"/>
                  <a:pt x="284" y="479"/>
                </a:cubicBezTo>
                <a:cubicBezTo>
                  <a:pt x="282" y="486"/>
                  <a:pt x="282" y="486"/>
                  <a:pt x="282" y="486"/>
                </a:cubicBezTo>
                <a:cubicBezTo>
                  <a:pt x="278" y="495"/>
                  <a:pt x="278" y="495"/>
                  <a:pt x="278" y="495"/>
                </a:cubicBezTo>
                <a:cubicBezTo>
                  <a:pt x="276" y="497"/>
                  <a:pt x="276" y="497"/>
                  <a:pt x="276" y="497"/>
                </a:cubicBezTo>
                <a:cubicBezTo>
                  <a:pt x="273" y="502"/>
                  <a:pt x="273" y="502"/>
                  <a:pt x="273" y="502"/>
                </a:cubicBezTo>
                <a:cubicBezTo>
                  <a:pt x="271" y="506"/>
                  <a:pt x="271" y="506"/>
                  <a:pt x="271" y="506"/>
                </a:cubicBezTo>
                <a:cubicBezTo>
                  <a:pt x="271" y="510"/>
                  <a:pt x="271" y="510"/>
                  <a:pt x="271" y="510"/>
                </a:cubicBezTo>
                <a:cubicBezTo>
                  <a:pt x="268" y="516"/>
                  <a:pt x="268" y="516"/>
                  <a:pt x="268" y="516"/>
                </a:cubicBezTo>
                <a:cubicBezTo>
                  <a:pt x="263" y="523"/>
                  <a:pt x="263" y="523"/>
                  <a:pt x="263" y="523"/>
                </a:cubicBezTo>
                <a:cubicBezTo>
                  <a:pt x="259" y="525"/>
                  <a:pt x="259" y="525"/>
                  <a:pt x="259" y="525"/>
                </a:cubicBezTo>
                <a:cubicBezTo>
                  <a:pt x="258" y="528"/>
                  <a:pt x="258" y="528"/>
                  <a:pt x="258" y="528"/>
                </a:cubicBezTo>
                <a:cubicBezTo>
                  <a:pt x="261" y="533"/>
                  <a:pt x="261" y="533"/>
                  <a:pt x="261" y="533"/>
                </a:cubicBezTo>
                <a:cubicBezTo>
                  <a:pt x="259" y="533"/>
                  <a:pt x="259" y="533"/>
                  <a:pt x="259" y="533"/>
                </a:cubicBezTo>
                <a:cubicBezTo>
                  <a:pt x="259" y="533"/>
                  <a:pt x="259" y="533"/>
                  <a:pt x="259" y="533"/>
                </a:cubicBezTo>
                <a:cubicBezTo>
                  <a:pt x="259" y="533"/>
                  <a:pt x="259" y="533"/>
                  <a:pt x="259" y="533"/>
                </a:cubicBezTo>
                <a:cubicBezTo>
                  <a:pt x="256" y="529"/>
                  <a:pt x="256" y="529"/>
                  <a:pt x="256" y="529"/>
                </a:cubicBezTo>
                <a:cubicBezTo>
                  <a:pt x="251" y="527"/>
                  <a:pt x="251" y="527"/>
                  <a:pt x="251" y="527"/>
                </a:cubicBezTo>
                <a:cubicBezTo>
                  <a:pt x="248" y="527"/>
                  <a:pt x="248" y="527"/>
                  <a:pt x="248" y="527"/>
                </a:cubicBezTo>
                <a:cubicBezTo>
                  <a:pt x="247" y="529"/>
                  <a:pt x="247" y="529"/>
                  <a:pt x="247" y="529"/>
                </a:cubicBezTo>
                <a:cubicBezTo>
                  <a:pt x="251" y="531"/>
                  <a:pt x="251" y="531"/>
                  <a:pt x="251" y="531"/>
                </a:cubicBezTo>
                <a:cubicBezTo>
                  <a:pt x="249" y="532"/>
                  <a:pt x="249" y="532"/>
                  <a:pt x="249" y="532"/>
                </a:cubicBezTo>
                <a:cubicBezTo>
                  <a:pt x="242" y="535"/>
                  <a:pt x="242" y="535"/>
                  <a:pt x="242" y="535"/>
                </a:cubicBezTo>
                <a:cubicBezTo>
                  <a:pt x="240" y="537"/>
                  <a:pt x="240" y="537"/>
                  <a:pt x="240" y="537"/>
                </a:cubicBezTo>
                <a:cubicBezTo>
                  <a:pt x="240" y="541"/>
                  <a:pt x="240" y="541"/>
                  <a:pt x="240" y="541"/>
                </a:cubicBezTo>
                <a:cubicBezTo>
                  <a:pt x="242" y="544"/>
                  <a:pt x="242" y="544"/>
                  <a:pt x="242" y="544"/>
                </a:cubicBezTo>
                <a:cubicBezTo>
                  <a:pt x="241" y="544"/>
                  <a:pt x="241" y="544"/>
                  <a:pt x="241" y="544"/>
                </a:cubicBezTo>
                <a:cubicBezTo>
                  <a:pt x="239" y="549"/>
                  <a:pt x="239" y="549"/>
                  <a:pt x="239" y="549"/>
                </a:cubicBezTo>
                <a:cubicBezTo>
                  <a:pt x="222" y="581"/>
                  <a:pt x="222" y="581"/>
                  <a:pt x="222" y="581"/>
                </a:cubicBezTo>
                <a:cubicBezTo>
                  <a:pt x="221" y="583"/>
                  <a:pt x="221" y="583"/>
                  <a:pt x="221" y="583"/>
                </a:cubicBezTo>
                <a:cubicBezTo>
                  <a:pt x="218" y="586"/>
                  <a:pt x="218" y="586"/>
                  <a:pt x="218" y="586"/>
                </a:cubicBezTo>
                <a:cubicBezTo>
                  <a:pt x="216" y="590"/>
                  <a:pt x="216" y="590"/>
                  <a:pt x="216" y="590"/>
                </a:cubicBezTo>
                <a:cubicBezTo>
                  <a:pt x="214" y="594"/>
                  <a:pt x="214" y="594"/>
                  <a:pt x="214" y="594"/>
                </a:cubicBezTo>
                <a:cubicBezTo>
                  <a:pt x="213" y="597"/>
                  <a:pt x="213" y="597"/>
                  <a:pt x="213" y="597"/>
                </a:cubicBezTo>
                <a:cubicBezTo>
                  <a:pt x="212" y="598"/>
                  <a:pt x="212" y="598"/>
                  <a:pt x="212" y="598"/>
                </a:cubicBezTo>
                <a:cubicBezTo>
                  <a:pt x="210" y="601"/>
                  <a:pt x="210" y="601"/>
                  <a:pt x="210" y="601"/>
                </a:cubicBezTo>
                <a:cubicBezTo>
                  <a:pt x="210" y="603"/>
                  <a:pt x="210" y="603"/>
                  <a:pt x="210" y="603"/>
                </a:cubicBezTo>
                <a:cubicBezTo>
                  <a:pt x="208" y="605"/>
                  <a:pt x="208" y="605"/>
                  <a:pt x="208" y="605"/>
                </a:cubicBezTo>
                <a:cubicBezTo>
                  <a:pt x="206" y="607"/>
                  <a:pt x="206" y="607"/>
                  <a:pt x="206" y="607"/>
                </a:cubicBezTo>
                <a:cubicBezTo>
                  <a:pt x="204" y="610"/>
                  <a:pt x="204" y="610"/>
                  <a:pt x="204" y="610"/>
                </a:cubicBezTo>
                <a:cubicBezTo>
                  <a:pt x="200" y="612"/>
                  <a:pt x="200" y="612"/>
                  <a:pt x="200" y="612"/>
                </a:cubicBezTo>
                <a:cubicBezTo>
                  <a:pt x="194" y="618"/>
                  <a:pt x="194" y="618"/>
                  <a:pt x="194" y="618"/>
                </a:cubicBezTo>
                <a:cubicBezTo>
                  <a:pt x="192" y="622"/>
                  <a:pt x="192" y="622"/>
                  <a:pt x="192" y="622"/>
                </a:cubicBezTo>
                <a:cubicBezTo>
                  <a:pt x="191" y="624"/>
                  <a:pt x="191" y="624"/>
                  <a:pt x="191" y="624"/>
                </a:cubicBezTo>
                <a:cubicBezTo>
                  <a:pt x="188" y="629"/>
                  <a:pt x="188" y="629"/>
                  <a:pt x="188" y="629"/>
                </a:cubicBezTo>
                <a:cubicBezTo>
                  <a:pt x="188" y="633"/>
                  <a:pt x="188" y="633"/>
                  <a:pt x="188" y="633"/>
                </a:cubicBezTo>
                <a:cubicBezTo>
                  <a:pt x="186" y="638"/>
                  <a:pt x="186" y="638"/>
                  <a:pt x="186" y="638"/>
                </a:cubicBezTo>
                <a:cubicBezTo>
                  <a:pt x="184" y="643"/>
                  <a:pt x="184" y="643"/>
                  <a:pt x="184" y="643"/>
                </a:cubicBezTo>
                <a:cubicBezTo>
                  <a:pt x="182" y="649"/>
                  <a:pt x="182" y="649"/>
                  <a:pt x="182" y="649"/>
                </a:cubicBezTo>
                <a:cubicBezTo>
                  <a:pt x="179" y="655"/>
                  <a:pt x="179" y="655"/>
                  <a:pt x="179" y="655"/>
                </a:cubicBezTo>
                <a:cubicBezTo>
                  <a:pt x="179" y="657"/>
                  <a:pt x="179" y="657"/>
                  <a:pt x="179" y="657"/>
                </a:cubicBezTo>
                <a:cubicBezTo>
                  <a:pt x="178" y="657"/>
                  <a:pt x="178" y="657"/>
                  <a:pt x="178" y="657"/>
                </a:cubicBezTo>
                <a:cubicBezTo>
                  <a:pt x="178" y="655"/>
                  <a:pt x="178" y="655"/>
                  <a:pt x="178" y="655"/>
                </a:cubicBezTo>
                <a:cubicBezTo>
                  <a:pt x="178" y="652"/>
                  <a:pt x="178" y="652"/>
                  <a:pt x="178" y="652"/>
                </a:cubicBezTo>
                <a:cubicBezTo>
                  <a:pt x="176" y="650"/>
                  <a:pt x="176" y="650"/>
                  <a:pt x="176" y="650"/>
                </a:cubicBezTo>
                <a:cubicBezTo>
                  <a:pt x="173" y="649"/>
                  <a:pt x="173" y="649"/>
                  <a:pt x="173" y="649"/>
                </a:cubicBezTo>
                <a:cubicBezTo>
                  <a:pt x="169" y="650"/>
                  <a:pt x="169" y="650"/>
                  <a:pt x="169" y="650"/>
                </a:cubicBezTo>
                <a:cubicBezTo>
                  <a:pt x="166" y="652"/>
                  <a:pt x="166" y="652"/>
                  <a:pt x="166" y="652"/>
                </a:cubicBezTo>
                <a:cubicBezTo>
                  <a:pt x="161" y="655"/>
                  <a:pt x="161" y="655"/>
                  <a:pt x="161" y="655"/>
                </a:cubicBezTo>
                <a:cubicBezTo>
                  <a:pt x="158" y="661"/>
                  <a:pt x="158" y="661"/>
                  <a:pt x="158" y="661"/>
                </a:cubicBezTo>
                <a:cubicBezTo>
                  <a:pt x="156" y="667"/>
                  <a:pt x="156" y="667"/>
                  <a:pt x="156" y="667"/>
                </a:cubicBezTo>
                <a:cubicBezTo>
                  <a:pt x="157" y="674"/>
                  <a:pt x="157" y="674"/>
                  <a:pt x="157" y="674"/>
                </a:cubicBezTo>
                <a:cubicBezTo>
                  <a:pt x="159" y="679"/>
                  <a:pt x="159" y="679"/>
                  <a:pt x="159" y="679"/>
                </a:cubicBezTo>
                <a:cubicBezTo>
                  <a:pt x="163" y="683"/>
                  <a:pt x="163" y="683"/>
                  <a:pt x="163" y="683"/>
                </a:cubicBezTo>
                <a:cubicBezTo>
                  <a:pt x="166" y="683"/>
                  <a:pt x="166" y="683"/>
                  <a:pt x="166" y="683"/>
                </a:cubicBezTo>
                <a:cubicBezTo>
                  <a:pt x="170" y="681"/>
                  <a:pt x="170" y="681"/>
                  <a:pt x="170" y="681"/>
                </a:cubicBezTo>
                <a:cubicBezTo>
                  <a:pt x="170" y="681"/>
                  <a:pt x="170" y="681"/>
                  <a:pt x="170" y="681"/>
                </a:cubicBezTo>
                <a:cubicBezTo>
                  <a:pt x="170" y="681"/>
                  <a:pt x="170" y="681"/>
                  <a:pt x="170" y="681"/>
                </a:cubicBezTo>
                <a:cubicBezTo>
                  <a:pt x="167" y="689"/>
                  <a:pt x="167" y="689"/>
                  <a:pt x="167" y="689"/>
                </a:cubicBezTo>
                <a:cubicBezTo>
                  <a:pt x="166" y="693"/>
                  <a:pt x="166" y="693"/>
                  <a:pt x="166" y="693"/>
                </a:cubicBezTo>
                <a:cubicBezTo>
                  <a:pt x="164" y="695"/>
                  <a:pt x="164" y="695"/>
                  <a:pt x="164" y="695"/>
                </a:cubicBezTo>
                <a:cubicBezTo>
                  <a:pt x="159" y="699"/>
                  <a:pt x="159" y="699"/>
                  <a:pt x="159" y="699"/>
                </a:cubicBezTo>
                <a:cubicBezTo>
                  <a:pt x="159" y="703"/>
                  <a:pt x="159" y="703"/>
                  <a:pt x="159" y="703"/>
                </a:cubicBezTo>
                <a:cubicBezTo>
                  <a:pt x="158" y="705"/>
                  <a:pt x="158" y="705"/>
                  <a:pt x="158" y="705"/>
                </a:cubicBezTo>
                <a:cubicBezTo>
                  <a:pt x="161" y="708"/>
                  <a:pt x="161" y="708"/>
                  <a:pt x="161" y="708"/>
                </a:cubicBezTo>
                <a:cubicBezTo>
                  <a:pt x="158" y="714"/>
                  <a:pt x="158" y="714"/>
                  <a:pt x="158" y="714"/>
                </a:cubicBezTo>
                <a:cubicBezTo>
                  <a:pt x="156" y="721"/>
                  <a:pt x="156" y="721"/>
                  <a:pt x="156" y="721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53" y="732"/>
                  <a:pt x="153" y="732"/>
                  <a:pt x="153" y="732"/>
                </a:cubicBezTo>
                <a:cubicBezTo>
                  <a:pt x="147" y="738"/>
                  <a:pt x="147" y="738"/>
                  <a:pt x="147" y="738"/>
                </a:cubicBezTo>
                <a:cubicBezTo>
                  <a:pt x="120" y="816"/>
                  <a:pt x="120" y="816"/>
                  <a:pt x="120" y="816"/>
                </a:cubicBezTo>
                <a:cubicBezTo>
                  <a:pt x="89" y="905"/>
                  <a:pt x="89" y="905"/>
                  <a:pt x="89" y="905"/>
                </a:cubicBezTo>
                <a:cubicBezTo>
                  <a:pt x="72" y="948"/>
                  <a:pt x="72" y="948"/>
                  <a:pt x="72" y="948"/>
                </a:cubicBezTo>
                <a:cubicBezTo>
                  <a:pt x="68" y="954"/>
                  <a:pt x="68" y="954"/>
                  <a:pt x="68" y="954"/>
                </a:cubicBezTo>
                <a:cubicBezTo>
                  <a:pt x="66" y="962"/>
                  <a:pt x="66" y="962"/>
                  <a:pt x="66" y="962"/>
                </a:cubicBezTo>
                <a:cubicBezTo>
                  <a:pt x="70" y="972"/>
                  <a:pt x="70" y="972"/>
                  <a:pt x="70" y="972"/>
                </a:cubicBezTo>
                <a:cubicBezTo>
                  <a:pt x="78" y="988"/>
                  <a:pt x="78" y="988"/>
                  <a:pt x="78" y="988"/>
                </a:cubicBezTo>
                <a:cubicBezTo>
                  <a:pt x="84" y="998"/>
                  <a:pt x="84" y="998"/>
                  <a:pt x="84" y="998"/>
                </a:cubicBezTo>
                <a:cubicBezTo>
                  <a:pt x="87" y="1003"/>
                  <a:pt x="87" y="1003"/>
                  <a:pt x="87" y="1003"/>
                </a:cubicBezTo>
                <a:cubicBezTo>
                  <a:pt x="88" y="1004"/>
                  <a:pt x="88" y="1004"/>
                  <a:pt x="88" y="1004"/>
                </a:cubicBezTo>
                <a:cubicBezTo>
                  <a:pt x="91" y="1009"/>
                  <a:pt x="91" y="1009"/>
                  <a:pt x="91" y="1009"/>
                </a:cubicBezTo>
                <a:cubicBezTo>
                  <a:pt x="91" y="1014"/>
                  <a:pt x="91" y="1014"/>
                  <a:pt x="91" y="1014"/>
                </a:cubicBezTo>
                <a:cubicBezTo>
                  <a:pt x="89" y="1014"/>
                  <a:pt x="89" y="1014"/>
                  <a:pt x="89" y="1014"/>
                </a:cubicBezTo>
                <a:cubicBezTo>
                  <a:pt x="81" y="1022"/>
                  <a:pt x="81" y="1022"/>
                  <a:pt x="81" y="1022"/>
                </a:cubicBezTo>
                <a:cubicBezTo>
                  <a:pt x="80" y="1021"/>
                  <a:pt x="80" y="1021"/>
                  <a:pt x="80" y="1021"/>
                </a:cubicBezTo>
                <a:cubicBezTo>
                  <a:pt x="87" y="1014"/>
                  <a:pt x="87" y="1014"/>
                  <a:pt x="87" y="1014"/>
                </a:cubicBezTo>
                <a:cubicBezTo>
                  <a:pt x="87" y="1013"/>
                  <a:pt x="87" y="1013"/>
                  <a:pt x="87" y="1013"/>
                </a:cubicBezTo>
                <a:cubicBezTo>
                  <a:pt x="78" y="1021"/>
                  <a:pt x="78" y="1021"/>
                  <a:pt x="78" y="1021"/>
                </a:cubicBezTo>
                <a:cubicBezTo>
                  <a:pt x="76" y="1040"/>
                  <a:pt x="76" y="1040"/>
                  <a:pt x="76" y="1040"/>
                </a:cubicBezTo>
                <a:cubicBezTo>
                  <a:pt x="74" y="1048"/>
                  <a:pt x="74" y="1048"/>
                  <a:pt x="74" y="1048"/>
                </a:cubicBezTo>
                <a:cubicBezTo>
                  <a:pt x="69" y="1060"/>
                  <a:pt x="69" y="1060"/>
                  <a:pt x="69" y="1060"/>
                </a:cubicBezTo>
                <a:cubicBezTo>
                  <a:pt x="68" y="1063"/>
                  <a:pt x="68" y="1063"/>
                  <a:pt x="68" y="1063"/>
                </a:cubicBezTo>
                <a:cubicBezTo>
                  <a:pt x="68" y="1063"/>
                  <a:pt x="67" y="1064"/>
                  <a:pt x="66" y="1064"/>
                </a:cubicBezTo>
                <a:cubicBezTo>
                  <a:pt x="66" y="1064"/>
                  <a:pt x="64" y="1064"/>
                  <a:pt x="63" y="1063"/>
                </a:cubicBezTo>
                <a:cubicBezTo>
                  <a:pt x="61" y="1063"/>
                  <a:pt x="55" y="1061"/>
                  <a:pt x="55" y="1061"/>
                </a:cubicBezTo>
                <a:cubicBezTo>
                  <a:pt x="55" y="1060"/>
                  <a:pt x="55" y="1060"/>
                  <a:pt x="55" y="1060"/>
                </a:cubicBezTo>
                <a:cubicBezTo>
                  <a:pt x="56" y="1059"/>
                  <a:pt x="56" y="1059"/>
                  <a:pt x="56" y="1059"/>
                </a:cubicBezTo>
                <a:cubicBezTo>
                  <a:pt x="56" y="1057"/>
                  <a:pt x="56" y="1057"/>
                  <a:pt x="56" y="1057"/>
                </a:cubicBezTo>
                <a:cubicBezTo>
                  <a:pt x="53" y="1057"/>
                  <a:pt x="53" y="1057"/>
                  <a:pt x="53" y="1057"/>
                </a:cubicBezTo>
                <a:cubicBezTo>
                  <a:pt x="53" y="1059"/>
                  <a:pt x="53" y="1059"/>
                  <a:pt x="53" y="1059"/>
                </a:cubicBezTo>
                <a:cubicBezTo>
                  <a:pt x="52" y="1060"/>
                  <a:pt x="52" y="1060"/>
                  <a:pt x="52" y="1060"/>
                </a:cubicBezTo>
                <a:cubicBezTo>
                  <a:pt x="50" y="1059"/>
                  <a:pt x="50" y="1059"/>
                  <a:pt x="50" y="1059"/>
                </a:cubicBezTo>
                <a:cubicBezTo>
                  <a:pt x="47" y="1059"/>
                  <a:pt x="47" y="1059"/>
                  <a:pt x="47" y="1059"/>
                </a:cubicBezTo>
                <a:cubicBezTo>
                  <a:pt x="44" y="1058"/>
                  <a:pt x="44" y="1058"/>
                  <a:pt x="44" y="1058"/>
                </a:cubicBezTo>
                <a:cubicBezTo>
                  <a:pt x="43" y="1057"/>
                  <a:pt x="43" y="1057"/>
                  <a:pt x="43" y="1057"/>
                </a:cubicBezTo>
                <a:cubicBezTo>
                  <a:pt x="42" y="1057"/>
                  <a:pt x="42" y="1057"/>
                  <a:pt x="42" y="1057"/>
                </a:cubicBezTo>
                <a:cubicBezTo>
                  <a:pt x="42" y="1057"/>
                  <a:pt x="42" y="1058"/>
                  <a:pt x="42" y="1059"/>
                </a:cubicBezTo>
                <a:cubicBezTo>
                  <a:pt x="42" y="1060"/>
                  <a:pt x="44" y="1062"/>
                  <a:pt x="45" y="1063"/>
                </a:cubicBezTo>
                <a:cubicBezTo>
                  <a:pt x="45" y="1063"/>
                  <a:pt x="47" y="1063"/>
                  <a:pt x="48" y="1063"/>
                </a:cubicBezTo>
                <a:cubicBezTo>
                  <a:pt x="48" y="1063"/>
                  <a:pt x="49" y="1064"/>
                  <a:pt x="49" y="1064"/>
                </a:cubicBezTo>
                <a:cubicBezTo>
                  <a:pt x="50" y="1064"/>
                  <a:pt x="50" y="1069"/>
                  <a:pt x="50" y="1071"/>
                </a:cubicBezTo>
                <a:cubicBezTo>
                  <a:pt x="50" y="1074"/>
                  <a:pt x="51" y="1076"/>
                  <a:pt x="52" y="1076"/>
                </a:cubicBezTo>
                <a:cubicBezTo>
                  <a:pt x="52" y="1077"/>
                  <a:pt x="53" y="1077"/>
                  <a:pt x="54" y="1078"/>
                </a:cubicBezTo>
                <a:cubicBezTo>
                  <a:pt x="54" y="1078"/>
                  <a:pt x="56" y="1078"/>
                  <a:pt x="56" y="1078"/>
                </a:cubicBezTo>
                <a:cubicBezTo>
                  <a:pt x="56" y="1078"/>
                  <a:pt x="57" y="1080"/>
                  <a:pt x="57" y="1081"/>
                </a:cubicBezTo>
                <a:cubicBezTo>
                  <a:pt x="57" y="1081"/>
                  <a:pt x="57" y="1085"/>
                  <a:pt x="57" y="1088"/>
                </a:cubicBezTo>
                <a:cubicBezTo>
                  <a:pt x="58" y="1092"/>
                  <a:pt x="58" y="1096"/>
                  <a:pt x="58" y="1096"/>
                </a:cubicBezTo>
                <a:cubicBezTo>
                  <a:pt x="57" y="1099"/>
                  <a:pt x="57" y="1099"/>
                  <a:pt x="57" y="1099"/>
                </a:cubicBezTo>
                <a:cubicBezTo>
                  <a:pt x="53" y="1102"/>
                  <a:pt x="53" y="1102"/>
                  <a:pt x="53" y="1102"/>
                </a:cubicBezTo>
                <a:cubicBezTo>
                  <a:pt x="40" y="1102"/>
                  <a:pt x="40" y="1102"/>
                  <a:pt x="40" y="1102"/>
                </a:cubicBezTo>
                <a:cubicBezTo>
                  <a:pt x="40" y="1098"/>
                  <a:pt x="40" y="1098"/>
                  <a:pt x="40" y="1098"/>
                </a:cubicBezTo>
                <a:cubicBezTo>
                  <a:pt x="38" y="1097"/>
                  <a:pt x="38" y="1097"/>
                  <a:pt x="38" y="1097"/>
                </a:cubicBezTo>
                <a:cubicBezTo>
                  <a:pt x="37" y="1102"/>
                  <a:pt x="37" y="1102"/>
                  <a:pt x="37" y="1102"/>
                </a:cubicBezTo>
                <a:cubicBezTo>
                  <a:pt x="33" y="1102"/>
                  <a:pt x="33" y="1102"/>
                  <a:pt x="33" y="1102"/>
                </a:cubicBezTo>
                <a:cubicBezTo>
                  <a:pt x="33" y="1100"/>
                  <a:pt x="33" y="1100"/>
                  <a:pt x="33" y="1100"/>
                </a:cubicBezTo>
                <a:cubicBezTo>
                  <a:pt x="20" y="1100"/>
                  <a:pt x="20" y="1100"/>
                  <a:pt x="20" y="1100"/>
                </a:cubicBezTo>
                <a:cubicBezTo>
                  <a:pt x="18" y="1098"/>
                  <a:pt x="18" y="1098"/>
                  <a:pt x="18" y="1098"/>
                </a:cubicBezTo>
                <a:cubicBezTo>
                  <a:pt x="15" y="1100"/>
                  <a:pt x="15" y="1100"/>
                  <a:pt x="15" y="1100"/>
                </a:cubicBezTo>
                <a:cubicBezTo>
                  <a:pt x="14" y="1102"/>
                  <a:pt x="14" y="1102"/>
                  <a:pt x="14" y="1102"/>
                </a:cubicBezTo>
                <a:cubicBezTo>
                  <a:pt x="2" y="1135"/>
                  <a:pt x="2" y="1135"/>
                  <a:pt x="2" y="1135"/>
                </a:cubicBezTo>
                <a:cubicBezTo>
                  <a:pt x="2" y="1135"/>
                  <a:pt x="1" y="1137"/>
                  <a:pt x="1" y="1138"/>
                </a:cubicBezTo>
                <a:cubicBezTo>
                  <a:pt x="1" y="1139"/>
                  <a:pt x="2" y="1140"/>
                  <a:pt x="3" y="1141"/>
                </a:cubicBezTo>
                <a:cubicBezTo>
                  <a:pt x="4" y="1141"/>
                  <a:pt x="7" y="1142"/>
                  <a:pt x="7" y="1142"/>
                </a:cubicBezTo>
                <a:cubicBezTo>
                  <a:pt x="7" y="1141"/>
                  <a:pt x="7" y="1141"/>
                  <a:pt x="7" y="1141"/>
                </a:cubicBezTo>
                <a:cubicBezTo>
                  <a:pt x="6" y="1140"/>
                  <a:pt x="6" y="1140"/>
                  <a:pt x="6" y="1140"/>
                </a:cubicBezTo>
                <a:cubicBezTo>
                  <a:pt x="7" y="1137"/>
                  <a:pt x="7" y="1137"/>
                  <a:pt x="7" y="1137"/>
                </a:cubicBezTo>
                <a:cubicBezTo>
                  <a:pt x="9" y="1135"/>
                  <a:pt x="9" y="1135"/>
                  <a:pt x="9" y="1135"/>
                </a:cubicBezTo>
                <a:cubicBezTo>
                  <a:pt x="9" y="1132"/>
                  <a:pt x="9" y="1132"/>
                  <a:pt x="9" y="1132"/>
                </a:cubicBezTo>
                <a:cubicBezTo>
                  <a:pt x="11" y="1130"/>
                  <a:pt x="11" y="1130"/>
                  <a:pt x="11" y="1130"/>
                </a:cubicBezTo>
                <a:cubicBezTo>
                  <a:pt x="14" y="1130"/>
                  <a:pt x="14" y="1130"/>
                  <a:pt x="14" y="1130"/>
                </a:cubicBezTo>
                <a:cubicBezTo>
                  <a:pt x="13" y="1127"/>
                  <a:pt x="13" y="1127"/>
                  <a:pt x="13" y="1127"/>
                </a:cubicBezTo>
                <a:cubicBezTo>
                  <a:pt x="10" y="1127"/>
                  <a:pt x="10" y="1127"/>
                  <a:pt x="10" y="1127"/>
                </a:cubicBezTo>
                <a:cubicBezTo>
                  <a:pt x="11" y="1122"/>
                  <a:pt x="11" y="1122"/>
                  <a:pt x="11" y="1122"/>
                </a:cubicBezTo>
                <a:cubicBezTo>
                  <a:pt x="16" y="1117"/>
                  <a:pt x="16" y="1117"/>
                  <a:pt x="16" y="1117"/>
                </a:cubicBezTo>
                <a:cubicBezTo>
                  <a:pt x="19" y="1106"/>
                  <a:pt x="19" y="1106"/>
                  <a:pt x="19" y="1106"/>
                </a:cubicBezTo>
                <a:cubicBezTo>
                  <a:pt x="39" y="1106"/>
                  <a:pt x="39" y="1106"/>
                  <a:pt x="39" y="1106"/>
                </a:cubicBezTo>
                <a:cubicBezTo>
                  <a:pt x="39" y="1106"/>
                  <a:pt x="44" y="1108"/>
                  <a:pt x="46" y="1108"/>
                </a:cubicBezTo>
                <a:cubicBezTo>
                  <a:pt x="47" y="1109"/>
                  <a:pt x="56" y="1109"/>
                  <a:pt x="58" y="1109"/>
                </a:cubicBezTo>
                <a:cubicBezTo>
                  <a:pt x="59" y="1109"/>
                  <a:pt x="64" y="1110"/>
                  <a:pt x="65" y="1110"/>
                </a:cubicBezTo>
                <a:cubicBezTo>
                  <a:pt x="66" y="1110"/>
                  <a:pt x="70" y="1111"/>
                  <a:pt x="71" y="1117"/>
                </a:cubicBezTo>
                <a:cubicBezTo>
                  <a:pt x="71" y="1117"/>
                  <a:pt x="71" y="1118"/>
                  <a:pt x="71" y="1118"/>
                </a:cubicBezTo>
                <a:cubicBezTo>
                  <a:pt x="72" y="1125"/>
                  <a:pt x="72" y="1126"/>
                  <a:pt x="72" y="1126"/>
                </a:cubicBezTo>
                <a:cubicBezTo>
                  <a:pt x="71" y="1137"/>
                  <a:pt x="71" y="1137"/>
                  <a:pt x="71" y="1137"/>
                </a:cubicBezTo>
                <a:cubicBezTo>
                  <a:pt x="71" y="1137"/>
                  <a:pt x="71" y="1139"/>
                  <a:pt x="71" y="1141"/>
                </a:cubicBezTo>
                <a:cubicBezTo>
                  <a:pt x="71" y="1144"/>
                  <a:pt x="69" y="1149"/>
                  <a:pt x="65" y="1151"/>
                </a:cubicBezTo>
                <a:cubicBezTo>
                  <a:pt x="59" y="1155"/>
                  <a:pt x="60" y="1154"/>
                  <a:pt x="60" y="1154"/>
                </a:cubicBezTo>
                <a:cubicBezTo>
                  <a:pt x="60" y="1154"/>
                  <a:pt x="57" y="1154"/>
                  <a:pt x="55" y="1157"/>
                </a:cubicBezTo>
                <a:cubicBezTo>
                  <a:pt x="54" y="1158"/>
                  <a:pt x="54" y="1159"/>
                  <a:pt x="54" y="1160"/>
                </a:cubicBezTo>
                <a:cubicBezTo>
                  <a:pt x="53" y="1164"/>
                  <a:pt x="53" y="1167"/>
                  <a:pt x="53" y="1167"/>
                </a:cubicBezTo>
                <a:cubicBezTo>
                  <a:pt x="52" y="1169"/>
                  <a:pt x="52" y="1169"/>
                  <a:pt x="52" y="1169"/>
                </a:cubicBezTo>
                <a:cubicBezTo>
                  <a:pt x="50" y="1169"/>
                  <a:pt x="50" y="1169"/>
                  <a:pt x="50" y="1169"/>
                </a:cubicBezTo>
                <a:cubicBezTo>
                  <a:pt x="44" y="1173"/>
                  <a:pt x="44" y="1173"/>
                  <a:pt x="44" y="1173"/>
                </a:cubicBezTo>
                <a:cubicBezTo>
                  <a:pt x="36" y="1173"/>
                  <a:pt x="36" y="1173"/>
                  <a:pt x="36" y="1173"/>
                </a:cubicBezTo>
                <a:cubicBezTo>
                  <a:pt x="35" y="1173"/>
                  <a:pt x="35" y="1173"/>
                  <a:pt x="35" y="1173"/>
                </a:cubicBezTo>
                <a:cubicBezTo>
                  <a:pt x="34" y="1173"/>
                  <a:pt x="34" y="1173"/>
                  <a:pt x="34" y="1173"/>
                </a:cubicBezTo>
                <a:cubicBezTo>
                  <a:pt x="35" y="1184"/>
                  <a:pt x="35" y="1184"/>
                  <a:pt x="35" y="1184"/>
                </a:cubicBezTo>
                <a:cubicBezTo>
                  <a:pt x="35" y="1184"/>
                  <a:pt x="35" y="1187"/>
                  <a:pt x="34" y="1188"/>
                </a:cubicBezTo>
                <a:cubicBezTo>
                  <a:pt x="33" y="1189"/>
                  <a:pt x="30" y="1191"/>
                  <a:pt x="29" y="1191"/>
                </a:cubicBezTo>
                <a:cubicBezTo>
                  <a:pt x="27" y="1192"/>
                  <a:pt x="25" y="1192"/>
                  <a:pt x="24" y="1193"/>
                </a:cubicBezTo>
                <a:cubicBezTo>
                  <a:pt x="24" y="1193"/>
                  <a:pt x="23" y="1196"/>
                  <a:pt x="24" y="1196"/>
                </a:cubicBezTo>
                <a:cubicBezTo>
                  <a:pt x="24" y="1197"/>
                  <a:pt x="24" y="1200"/>
                  <a:pt x="25" y="1201"/>
                </a:cubicBezTo>
                <a:cubicBezTo>
                  <a:pt x="25" y="1201"/>
                  <a:pt x="25" y="1204"/>
                  <a:pt x="25" y="1207"/>
                </a:cubicBezTo>
                <a:cubicBezTo>
                  <a:pt x="26" y="1213"/>
                  <a:pt x="26" y="1221"/>
                  <a:pt x="26" y="1221"/>
                </a:cubicBezTo>
                <a:cubicBezTo>
                  <a:pt x="26" y="1221"/>
                  <a:pt x="27" y="1224"/>
                  <a:pt x="27" y="1224"/>
                </a:cubicBezTo>
                <a:cubicBezTo>
                  <a:pt x="28" y="1225"/>
                  <a:pt x="30" y="1225"/>
                  <a:pt x="32" y="1224"/>
                </a:cubicBezTo>
                <a:cubicBezTo>
                  <a:pt x="33" y="1224"/>
                  <a:pt x="35" y="1224"/>
                  <a:pt x="35" y="1223"/>
                </a:cubicBezTo>
                <a:cubicBezTo>
                  <a:pt x="36" y="1222"/>
                  <a:pt x="36" y="1220"/>
                  <a:pt x="37" y="1220"/>
                </a:cubicBezTo>
                <a:cubicBezTo>
                  <a:pt x="37" y="1220"/>
                  <a:pt x="39" y="1220"/>
                  <a:pt x="40" y="1219"/>
                </a:cubicBezTo>
                <a:cubicBezTo>
                  <a:pt x="40" y="1219"/>
                  <a:pt x="40" y="1217"/>
                  <a:pt x="41" y="1216"/>
                </a:cubicBezTo>
                <a:cubicBezTo>
                  <a:pt x="42" y="1216"/>
                  <a:pt x="47" y="1214"/>
                  <a:pt x="49" y="1215"/>
                </a:cubicBezTo>
                <a:cubicBezTo>
                  <a:pt x="51" y="1217"/>
                  <a:pt x="61" y="1224"/>
                  <a:pt x="62" y="1226"/>
                </a:cubicBezTo>
                <a:cubicBezTo>
                  <a:pt x="65" y="1227"/>
                  <a:pt x="65" y="1227"/>
                  <a:pt x="65" y="1227"/>
                </a:cubicBezTo>
                <a:cubicBezTo>
                  <a:pt x="72" y="1240"/>
                  <a:pt x="72" y="1240"/>
                  <a:pt x="72" y="1240"/>
                </a:cubicBezTo>
                <a:cubicBezTo>
                  <a:pt x="72" y="1240"/>
                  <a:pt x="73" y="1244"/>
                  <a:pt x="72" y="1245"/>
                </a:cubicBezTo>
                <a:cubicBezTo>
                  <a:pt x="71" y="1247"/>
                  <a:pt x="66" y="1253"/>
                  <a:pt x="65" y="1254"/>
                </a:cubicBezTo>
                <a:cubicBezTo>
                  <a:pt x="64" y="1254"/>
                  <a:pt x="60" y="1255"/>
                  <a:pt x="60" y="1255"/>
                </a:cubicBezTo>
                <a:cubicBezTo>
                  <a:pt x="56" y="1257"/>
                  <a:pt x="56" y="1257"/>
                  <a:pt x="56" y="1257"/>
                </a:cubicBezTo>
                <a:cubicBezTo>
                  <a:pt x="52" y="1258"/>
                  <a:pt x="52" y="1258"/>
                  <a:pt x="52" y="1258"/>
                </a:cubicBezTo>
                <a:cubicBezTo>
                  <a:pt x="45" y="1258"/>
                  <a:pt x="45" y="1258"/>
                  <a:pt x="45" y="1258"/>
                </a:cubicBezTo>
                <a:cubicBezTo>
                  <a:pt x="40" y="1260"/>
                  <a:pt x="40" y="1260"/>
                  <a:pt x="40" y="1260"/>
                </a:cubicBezTo>
                <a:cubicBezTo>
                  <a:pt x="37" y="1261"/>
                  <a:pt x="37" y="1261"/>
                  <a:pt x="37" y="1261"/>
                </a:cubicBezTo>
                <a:cubicBezTo>
                  <a:pt x="35" y="1260"/>
                  <a:pt x="35" y="1260"/>
                  <a:pt x="35" y="1260"/>
                </a:cubicBezTo>
                <a:cubicBezTo>
                  <a:pt x="35" y="1260"/>
                  <a:pt x="35" y="1258"/>
                  <a:pt x="34" y="1258"/>
                </a:cubicBezTo>
                <a:cubicBezTo>
                  <a:pt x="34" y="1258"/>
                  <a:pt x="33" y="1260"/>
                  <a:pt x="32" y="1261"/>
                </a:cubicBezTo>
                <a:cubicBezTo>
                  <a:pt x="32" y="1262"/>
                  <a:pt x="31" y="1272"/>
                  <a:pt x="32" y="1275"/>
                </a:cubicBezTo>
                <a:cubicBezTo>
                  <a:pt x="32" y="1277"/>
                  <a:pt x="32" y="1279"/>
                  <a:pt x="33" y="1279"/>
                </a:cubicBezTo>
                <a:cubicBezTo>
                  <a:pt x="33" y="1279"/>
                  <a:pt x="34" y="1280"/>
                  <a:pt x="34" y="1279"/>
                </a:cubicBezTo>
                <a:cubicBezTo>
                  <a:pt x="35" y="1279"/>
                  <a:pt x="35" y="1278"/>
                  <a:pt x="35" y="1278"/>
                </a:cubicBezTo>
                <a:cubicBezTo>
                  <a:pt x="33" y="1278"/>
                  <a:pt x="33" y="1278"/>
                  <a:pt x="33" y="1278"/>
                </a:cubicBezTo>
                <a:cubicBezTo>
                  <a:pt x="34" y="1276"/>
                  <a:pt x="34" y="1276"/>
                  <a:pt x="34" y="1276"/>
                </a:cubicBezTo>
                <a:cubicBezTo>
                  <a:pt x="34" y="1276"/>
                  <a:pt x="34" y="1275"/>
                  <a:pt x="35" y="1275"/>
                </a:cubicBezTo>
                <a:cubicBezTo>
                  <a:pt x="36" y="1275"/>
                  <a:pt x="45" y="1273"/>
                  <a:pt x="45" y="1273"/>
                </a:cubicBezTo>
                <a:cubicBezTo>
                  <a:pt x="49" y="1272"/>
                  <a:pt x="49" y="1272"/>
                  <a:pt x="49" y="1272"/>
                </a:cubicBezTo>
                <a:cubicBezTo>
                  <a:pt x="54" y="1272"/>
                  <a:pt x="54" y="1272"/>
                  <a:pt x="54" y="1272"/>
                </a:cubicBezTo>
                <a:cubicBezTo>
                  <a:pt x="58" y="1273"/>
                  <a:pt x="58" y="1273"/>
                  <a:pt x="58" y="1273"/>
                </a:cubicBezTo>
                <a:cubicBezTo>
                  <a:pt x="59" y="1275"/>
                  <a:pt x="59" y="1275"/>
                  <a:pt x="59" y="1275"/>
                </a:cubicBezTo>
                <a:cubicBezTo>
                  <a:pt x="59" y="1275"/>
                  <a:pt x="59" y="1278"/>
                  <a:pt x="59" y="1279"/>
                </a:cubicBezTo>
                <a:cubicBezTo>
                  <a:pt x="59" y="1280"/>
                  <a:pt x="61" y="1284"/>
                  <a:pt x="62" y="1285"/>
                </a:cubicBezTo>
                <a:cubicBezTo>
                  <a:pt x="63" y="1287"/>
                  <a:pt x="69" y="1300"/>
                  <a:pt x="70" y="1302"/>
                </a:cubicBezTo>
                <a:cubicBezTo>
                  <a:pt x="70" y="1303"/>
                  <a:pt x="70" y="1307"/>
                  <a:pt x="70" y="1308"/>
                </a:cubicBezTo>
                <a:cubicBezTo>
                  <a:pt x="70" y="1308"/>
                  <a:pt x="68" y="1313"/>
                  <a:pt x="65" y="1314"/>
                </a:cubicBezTo>
                <a:cubicBezTo>
                  <a:pt x="62" y="1316"/>
                  <a:pt x="29" y="1328"/>
                  <a:pt x="29" y="1328"/>
                </a:cubicBezTo>
                <a:cubicBezTo>
                  <a:pt x="29" y="1328"/>
                  <a:pt x="25" y="1329"/>
                  <a:pt x="24" y="1333"/>
                </a:cubicBezTo>
                <a:cubicBezTo>
                  <a:pt x="22" y="1338"/>
                  <a:pt x="22" y="1336"/>
                  <a:pt x="22" y="1339"/>
                </a:cubicBezTo>
                <a:cubicBezTo>
                  <a:pt x="22" y="1343"/>
                  <a:pt x="22" y="1365"/>
                  <a:pt x="22" y="1365"/>
                </a:cubicBezTo>
                <a:cubicBezTo>
                  <a:pt x="22" y="1365"/>
                  <a:pt x="22" y="1369"/>
                  <a:pt x="20" y="1370"/>
                </a:cubicBezTo>
                <a:cubicBezTo>
                  <a:pt x="19" y="1370"/>
                  <a:pt x="19" y="1370"/>
                  <a:pt x="19" y="1370"/>
                </a:cubicBezTo>
                <a:cubicBezTo>
                  <a:pt x="16" y="1371"/>
                  <a:pt x="13" y="1370"/>
                  <a:pt x="12" y="1370"/>
                </a:cubicBezTo>
                <a:cubicBezTo>
                  <a:pt x="10" y="1369"/>
                  <a:pt x="4" y="1363"/>
                  <a:pt x="3" y="1356"/>
                </a:cubicBezTo>
                <a:cubicBezTo>
                  <a:pt x="3" y="1349"/>
                  <a:pt x="3" y="1345"/>
                  <a:pt x="3" y="1345"/>
                </a:cubicBezTo>
                <a:cubicBezTo>
                  <a:pt x="4" y="1344"/>
                  <a:pt x="4" y="1344"/>
                  <a:pt x="4" y="1344"/>
                </a:cubicBezTo>
                <a:cubicBezTo>
                  <a:pt x="4" y="1342"/>
                  <a:pt x="4" y="1342"/>
                  <a:pt x="4" y="1342"/>
                </a:cubicBezTo>
                <a:cubicBezTo>
                  <a:pt x="0" y="1341"/>
                  <a:pt x="0" y="1341"/>
                  <a:pt x="0" y="1341"/>
                </a:cubicBezTo>
                <a:cubicBezTo>
                  <a:pt x="0" y="1357"/>
                  <a:pt x="0" y="1357"/>
                  <a:pt x="0" y="1357"/>
                </a:cubicBezTo>
                <a:cubicBezTo>
                  <a:pt x="0" y="1357"/>
                  <a:pt x="1" y="1366"/>
                  <a:pt x="6" y="1370"/>
                </a:cubicBezTo>
                <a:cubicBezTo>
                  <a:pt x="12" y="1375"/>
                  <a:pt x="15" y="1376"/>
                  <a:pt x="22" y="1377"/>
                </a:cubicBezTo>
                <a:cubicBezTo>
                  <a:pt x="22" y="1378"/>
                  <a:pt x="22" y="1378"/>
                  <a:pt x="23" y="1378"/>
                </a:cubicBezTo>
                <a:cubicBezTo>
                  <a:pt x="33" y="1380"/>
                  <a:pt x="104" y="1398"/>
                  <a:pt x="104" y="1398"/>
                </a:cubicBezTo>
                <a:cubicBezTo>
                  <a:pt x="105" y="1396"/>
                  <a:pt x="105" y="1396"/>
                  <a:pt x="105" y="1396"/>
                </a:cubicBezTo>
                <a:cubicBezTo>
                  <a:pt x="104" y="1394"/>
                  <a:pt x="104" y="1394"/>
                  <a:pt x="104" y="1394"/>
                </a:cubicBezTo>
                <a:cubicBezTo>
                  <a:pt x="104" y="1394"/>
                  <a:pt x="31" y="1375"/>
                  <a:pt x="30" y="1374"/>
                </a:cubicBezTo>
                <a:cubicBezTo>
                  <a:pt x="29" y="1373"/>
                  <a:pt x="27" y="1374"/>
                  <a:pt x="27" y="1370"/>
                </a:cubicBezTo>
                <a:cubicBezTo>
                  <a:pt x="26" y="1366"/>
                  <a:pt x="30" y="1360"/>
                  <a:pt x="30" y="1360"/>
                </a:cubicBezTo>
                <a:cubicBezTo>
                  <a:pt x="33" y="1356"/>
                  <a:pt x="33" y="1356"/>
                  <a:pt x="33" y="1356"/>
                </a:cubicBezTo>
                <a:cubicBezTo>
                  <a:pt x="56" y="1360"/>
                  <a:pt x="56" y="1360"/>
                  <a:pt x="56" y="1360"/>
                </a:cubicBezTo>
                <a:cubicBezTo>
                  <a:pt x="60" y="1354"/>
                  <a:pt x="60" y="1354"/>
                  <a:pt x="60" y="1354"/>
                </a:cubicBezTo>
                <a:cubicBezTo>
                  <a:pt x="61" y="1343"/>
                  <a:pt x="61" y="1343"/>
                  <a:pt x="61" y="1343"/>
                </a:cubicBezTo>
                <a:cubicBezTo>
                  <a:pt x="68" y="1329"/>
                  <a:pt x="68" y="1329"/>
                  <a:pt x="68" y="1329"/>
                </a:cubicBezTo>
                <a:cubicBezTo>
                  <a:pt x="78" y="1326"/>
                  <a:pt x="78" y="1326"/>
                  <a:pt x="78" y="1326"/>
                </a:cubicBezTo>
                <a:cubicBezTo>
                  <a:pt x="79" y="1320"/>
                  <a:pt x="79" y="1320"/>
                  <a:pt x="79" y="1320"/>
                </a:cubicBezTo>
                <a:cubicBezTo>
                  <a:pt x="79" y="1317"/>
                  <a:pt x="73" y="1303"/>
                  <a:pt x="73" y="1301"/>
                </a:cubicBezTo>
                <a:cubicBezTo>
                  <a:pt x="72" y="1298"/>
                  <a:pt x="69" y="1295"/>
                  <a:pt x="68" y="1293"/>
                </a:cubicBezTo>
                <a:cubicBezTo>
                  <a:pt x="67" y="1292"/>
                  <a:pt x="68" y="1289"/>
                  <a:pt x="67" y="1288"/>
                </a:cubicBezTo>
                <a:cubicBezTo>
                  <a:pt x="67" y="1287"/>
                  <a:pt x="66" y="1286"/>
                  <a:pt x="65" y="1285"/>
                </a:cubicBezTo>
                <a:cubicBezTo>
                  <a:pt x="64" y="1284"/>
                  <a:pt x="65" y="1284"/>
                  <a:pt x="64" y="1282"/>
                </a:cubicBezTo>
                <a:cubicBezTo>
                  <a:pt x="64" y="1280"/>
                  <a:pt x="67" y="1278"/>
                  <a:pt x="68" y="1277"/>
                </a:cubicBezTo>
                <a:cubicBezTo>
                  <a:pt x="70" y="1276"/>
                  <a:pt x="76" y="1276"/>
                  <a:pt x="80" y="1276"/>
                </a:cubicBezTo>
                <a:cubicBezTo>
                  <a:pt x="83" y="1276"/>
                  <a:pt x="86" y="1274"/>
                  <a:pt x="88" y="1271"/>
                </a:cubicBezTo>
                <a:cubicBezTo>
                  <a:pt x="89" y="1269"/>
                  <a:pt x="87" y="1265"/>
                  <a:pt x="87" y="1265"/>
                </a:cubicBezTo>
                <a:cubicBezTo>
                  <a:pt x="87" y="1265"/>
                  <a:pt x="55" y="1196"/>
                  <a:pt x="54" y="1195"/>
                </a:cubicBezTo>
                <a:cubicBezTo>
                  <a:pt x="54" y="1193"/>
                  <a:pt x="53" y="1187"/>
                  <a:pt x="54" y="1185"/>
                </a:cubicBezTo>
                <a:cubicBezTo>
                  <a:pt x="54" y="1182"/>
                  <a:pt x="57" y="1179"/>
                  <a:pt x="57" y="1179"/>
                </a:cubicBezTo>
                <a:cubicBezTo>
                  <a:pt x="128" y="1146"/>
                  <a:pt x="128" y="1146"/>
                  <a:pt x="128" y="1146"/>
                </a:cubicBezTo>
                <a:cubicBezTo>
                  <a:pt x="128" y="1146"/>
                  <a:pt x="130" y="1142"/>
                  <a:pt x="130" y="1141"/>
                </a:cubicBezTo>
                <a:cubicBezTo>
                  <a:pt x="130" y="1140"/>
                  <a:pt x="130" y="1140"/>
                  <a:pt x="130" y="1140"/>
                </a:cubicBezTo>
                <a:cubicBezTo>
                  <a:pt x="128" y="1142"/>
                  <a:pt x="128" y="1142"/>
                  <a:pt x="128" y="1142"/>
                </a:cubicBezTo>
                <a:cubicBezTo>
                  <a:pt x="128" y="1142"/>
                  <a:pt x="90" y="1160"/>
                  <a:pt x="89" y="1160"/>
                </a:cubicBezTo>
                <a:cubicBezTo>
                  <a:pt x="88" y="1160"/>
                  <a:pt x="88" y="1160"/>
                  <a:pt x="87" y="1160"/>
                </a:cubicBezTo>
                <a:cubicBezTo>
                  <a:pt x="87" y="1159"/>
                  <a:pt x="87" y="1158"/>
                  <a:pt x="87" y="1158"/>
                </a:cubicBezTo>
                <a:cubicBezTo>
                  <a:pt x="87" y="1158"/>
                  <a:pt x="88" y="1142"/>
                  <a:pt x="88" y="1141"/>
                </a:cubicBezTo>
                <a:cubicBezTo>
                  <a:pt x="88" y="1140"/>
                  <a:pt x="90" y="1139"/>
                  <a:pt x="90" y="1139"/>
                </a:cubicBezTo>
                <a:cubicBezTo>
                  <a:pt x="179" y="1096"/>
                  <a:pt x="179" y="1096"/>
                  <a:pt x="179" y="1096"/>
                </a:cubicBezTo>
                <a:cubicBezTo>
                  <a:pt x="179" y="1096"/>
                  <a:pt x="180" y="1096"/>
                  <a:pt x="182" y="1095"/>
                </a:cubicBezTo>
                <a:cubicBezTo>
                  <a:pt x="183" y="1095"/>
                  <a:pt x="185" y="1096"/>
                  <a:pt x="185" y="1096"/>
                </a:cubicBezTo>
                <a:cubicBezTo>
                  <a:pt x="183" y="1116"/>
                  <a:pt x="183" y="1116"/>
                  <a:pt x="183" y="1116"/>
                </a:cubicBezTo>
                <a:cubicBezTo>
                  <a:pt x="154" y="1130"/>
                  <a:pt x="154" y="1130"/>
                  <a:pt x="154" y="1130"/>
                </a:cubicBezTo>
                <a:cubicBezTo>
                  <a:pt x="148" y="1132"/>
                  <a:pt x="148" y="1132"/>
                  <a:pt x="148" y="1132"/>
                </a:cubicBezTo>
                <a:cubicBezTo>
                  <a:pt x="148" y="1133"/>
                  <a:pt x="148" y="1133"/>
                  <a:pt x="148" y="1133"/>
                </a:cubicBezTo>
                <a:cubicBezTo>
                  <a:pt x="155" y="1132"/>
                  <a:pt x="155" y="1132"/>
                  <a:pt x="155" y="1132"/>
                </a:cubicBezTo>
                <a:cubicBezTo>
                  <a:pt x="185" y="1118"/>
                  <a:pt x="185" y="1118"/>
                  <a:pt x="185" y="1118"/>
                </a:cubicBezTo>
                <a:cubicBezTo>
                  <a:pt x="189" y="1060"/>
                  <a:pt x="189" y="1060"/>
                  <a:pt x="189" y="1060"/>
                </a:cubicBezTo>
                <a:cubicBezTo>
                  <a:pt x="184" y="1058"/>
                  <a:pt x="184" y="1058"/>
                  <a:pt x="184" y="1058"/>
                </a:cubicBezTo>
                <a:cubicBezTo>
                  <a:pt x="181" y="1054"/>
                  <a:pt x="181" y="1054"/>
                  <a:pt x="181" y="1054"/>
                </a:cubicBezTo>
                <a:cubicBezTo>
                  <a:pt x="178" y="1053"/>
                  <a:pt x="178" y="1053"/>
                  <a:pt x="178" y="1053"/>
                </a:cubicBezTo>
                <a:cubicBezTo>
                  <a:pt x="173" y="1051"/>
                  <a:pt x="173" y="1051"/>
                  <a:pt x="173" y="1051"/>
                </a:cubicBezTo>
                <a:cubicBezTo>
                  <a:pt x="176" y="1043"/>
                  <a:pt x="176" y="1043"/>
                  <a:pt x="176" y="1043"/>
                </a:cubicBezTo>
                <a:cubicBezTo>
                  <a:pt x="185" y="1044"/>
                  <a:pt x="185" y="1044"/>
                  <a:pt x="185" y="1044"/>
                </a:cubicBezTo>
                <a:cubicBezTo>
                  <a:pt x="189" y="1043"/>
                  <a:pt x="189" y="1043"/>
                  <a:pt x="189" y="1043"/>
                </a:cubicBezTo>
                <a:cubicBezTo>
                  <a:pt x="193" y="1044"/>
                  <a:pt x="193" y="1044"/>
                  <a:pt x="193" y="1044"/>
                </a:cubicBezTo>
                <a:cubicBezTo>
                  <a:pt x="193" y="1044"/>
                  <a:pt x="193" y="1044"/>
                  <a:pt x="193" y="1044"/>
                </a:cubicBezTo>
                <a:cubicBezTo>
                  <a:pt x="193" y="1047"/>
                  <a:pt x="193" y="1047"/>
                  <a:pt x="193" y="1047"/>
                </a:cubicBezTo>
                <a:cubicBezTo>
                  <a:pt x="196" y="1048"/>
                  <a:pt x="196" y="1048"/>
                  <a:pt x="196" y="1048"/>
                </a:cubicBezTo>
                <a:cubicBezTo>
                  <a:pt x="196" y="1044"/>
                  <a:pt x="196" y="1044"/>
                  <a:pt x="196" y="1044"/>
                </a:cubicBezTo>
                <a:cubicBezTo>
                  <a:pt x="196" y="1044"/>
                  <a:pt x="196" y="1044"/>
                  <a:pt x="196" y="1044"/>
                </a:cubicBezTo>
                <a:cubicBezTo>
                  <a:pt x="214" y="1046"/>
                  <a:pt x="214" y="1046"/>
                  <a:pt x="214" y="1046"/>
                </a:cubicBezTo>
                <a:cubicBezTo>
                  <a:pt x="216" y="1046"/>
                  <a:pt x="216" y="1046"/>
                  <a:pt x="216" y="1046"/>
                </a:cubicBezTo>
                <a:cubicBezTo>
                  <a:pt x="219" y="1046"/>
                  <a:pt x="219" y="1046"/>
                  <a:pt x="219" y="1046"/>
                </a:cubicBezTo>
                <a:cubicBezTo>
                  <a:pt x="225" y="1046"/>
                  <a:pt x="225" y="1046"/>
                  <a:pt x="225" y="1046"/>
                </a:cubicBezTo>
                <a:cubicBezTo>
                  <a:pt x="230" y="1044"/>
                  <a:pt x="230" y="1044"/>
                  <a:pt x="230" y="1044"/>
                </a:cubicBezTo>
                <a:cubicBezTo>
                  <a:pt x="234" y="1042"/>
                  <a:pt x="234" y="1042"/>
                  <a:pt x="234" y="1042"/>
                </a:cubicBezTo>
                <a:cubicBezTo>
                  <a:pt x="234" y="1042"/>
                  <a:pt x="234" y="1042"/>
                  <a:pt x="234" y="1042"/>
                </a:cubicBezTo>
                <a:cubicBezTo>
                  <a:pt x="242" y="1034"/>
                  <a:pt x="242" y="1034"/>
                  <a:pt x="242" y="1034"/>
                </a:cubicBezTo>
                <a:cubicBezTo>
                  <a:pt x="242" y="1034"/>
                  <a:pt x="242" y="1034"/>
                  <a:pt x="242" y="1034"/>
                </a:cubicBezTo>
                <a:cubicBezTo>
                  <a:pt x="242" y="1033"/>
                  <a:pt x="242" y="1033"/>
                  <a:pt x="242" y="1033"/>
                </a:cubicBezTo>
                <a:cubicBezTo>
                  <a:pt x="243" y="1030"/>
                  <a:pt x="243" y="1030"/>
                  <a:pt x="243" y="1030"/>
                </a:cubicBezTo>
                <a:cubicBezTo>
                  <a:pt x="244" y="1027"/>
                  <a:pt x="244" y="1027"/>
                  <a:pt x="244" y="1027"/>
                </a:cubicBezTo>
                <a:cubicBezTo>
                  <a:pt x="244" y="1026"/>
                  <a:pt x="244" y="1026"/>
                  <a:pt x="244" y="1026"/>
                </a:cubicBezTo>
                <a:cubicBezTo>
                  <a:pt x="245" y="1024"/>
                  <a:pt x="245" y="1024"/>
                  <a:pt x="245" y="1024"/>
                </a:cubicBezTo>
                <a:cubicBezTo>
                  <a:pt x="245" y="1023"/>
                  <a:pt x="245" y="1023"/>
                  <a:pt x="245" y="1023"/>
                </a:cubicBezTo>
                <a:cubicBezTo>
                  <a:pt x="244" y="1013"/>
                  <a:pt x="244" y="1013"/>
                  <a:pt x="244" y="1013"/>
                </a:cubicBezTo>
                <a:cubicBezTo>
                  <a:pt x="235" y="994"/>
                  <a:pt x="235" y="994"/>
                  <a:pt x="235" y="994"/>
                </a:cubicBezTo>
                <a:cubicBezTo>
                  <a:pt x="221" y="969"/>
                  <a:pt x="221" y="969"/>
                  <a:pt x="221" y="969"/>
                </a:cubicBezTo>
                <a:cubicBezTo>
                  <a:pt x="208" y="945"/>
                  <a:pt x="208" y="945"/>
                  <a:pt x="208" y="945"/>
                </a:cubicBezTo>
                <a:cubicBezTo>
                  <a:pt x="207" y="943"/>
                  <a:pt x="207" y="943"/>
                  <a:pt x="207" y="943"/>
                </a:cubicBezTo>
                <a:cubicBezTo>
                  <a:pt x="206" y="943"/>
                  <a:pt x="206" y="943"/>
                  <a:pt x="206" y="943"/>
                </a:cubicBezTo>
                <a:cubicBezTo>
                  <a:pt x="206" y="943"/>
                  <a:pt x="206" y="943"/>
                  <a:pt x="206" y="943"/>
                </a:cubicBezTo>
                <a:cubicBezTo>
                  <a:pt x="206" y="943"/>
                  <a:pt x="206" y="943"/>
                  <a:pt x="206" y="943"/>
                </a:cubicBezTo>
                <a:cubicBezTo>
                  <a:pt x="205" y="942"/>
                  <a:pt x="205" y="942"/>
                  <a:pt x="205" y="942"/>
                </a:cubicBezTo>
                <a:cubicBezTo>
                  <a:pt x="205" y="940"/>
                  <a:pt x="205" y="940"/>
                  <a:pt x="205" y="940"/>
                </a:cubicBezTo>
                <a:cubicBezTo>
                  <a:pt x="205" y="937"/>
                  <a:pt x="205" y="937"/>
                  <a:pt x="205" y="937"/>
                </a:cubicBezTo>
                <a:cubicBezTo>
                  <a:pt x="204" y="936"/>
                  <a:pt x="204" y="936"/>
                  <a:pt x="204" y="936"/>
                </a:cubicBezTo>
                <a:cubicBezTo>
                  <a:pt x="203" y="936"/>
                  <a:pt x="203" y="936"/>
                  <a:pt x="203" y="936"/>
                </a:cubicBezTo>
                <a:cubicBezTo>
                  <a:pt x="202" y="935"/>
                  <a:pt x="202" y="935"/>
                  <a:pt x="202" y="935"/>
                </a:cubicBezTo>
                <a:cubicBezTo>
                  <a:pt x="202" y="934"/>
                  <a:pt x="202" y="934"/>
                  <a:pt x="202" y="934"/>
                </a:cubicBezTo>
                <a:cubicBezTo>
                  <a:pt x="201" y="932"/>
                  <a:pt x="201" y="932"/>
                  <a:pt x="201" y="932"/>
                </a:cubicBezTo>
                <a:cubicBezTo>
                  <a:pt x="200" y="931"/>
                  <a:pt x="200" y="931"/>
                  <a:pt x="200" y="931"/>
                </a:cubicBezTo>
                <a:cubicBezTo>
                  <a:pt x="200" y="929"/>
                  <a:pt x="200" y="929"/>
                  <a:pt x="200" y="929"/>
                </a:cubicBezTo>
                <a:cubicBezTo>
                  <a:pt x="199" y="927"/>
                  <a:pt x="199" y="927"/>
                  <a:pt x="199" y="927"/>
                </a:cubicBezTo>
                <a:cubicBezTo>
                  <a:pt x="198" y="925"/>
                  <a:pt x="198" y="925"/>
                  <a:pt x="198" y="925"/>
                </a:cubicBezTo>
                <a:cubicBezTo>
                  <a:pt x="197" y="922"/>
                  <a:pt x="197" y="922"/>
                  <a:pt x="197" y="922"/>
                </a:cubicBezTo>
                <a:cubicBezTo>
                  <a:pt x="196" y="921"/>
                  <a:pt x="196" y="921"/>
                  <a:pt x="196" y="921"/>
                </a:cubicBezTo>
                <a:cubicBezTo>
                  <a:pt x="195" y="920"/>
                  <a:pt x="195" y="920"/>
                  <a:pt x="195" y="920"/>
                </a:cubicBezTo>
                <a:cubicBezTo>
                  <a:pt x="193" y="919"/>
                  <a:pt x="193" y="919"/>
                  <a:pt x="193" y="919"/>
                </a:cubicBezTo>
                <a:cubicBezTo>
                  <a:pt x="193" y="917"/>
                  <a:pt x="193" y="917"/>
                  <a:pt x="193" y="917"/>
                </a:cubicBezTo>
                <a:cubicBezTo>
                  <a:pt x="193" y="916"/>
                  <a:pt x="193" y="916"/>
                  <a:pt x="193" y="916"/>
                </a:cubicBezTo>
                <a:cubicBezTo>
                  <a:pt x="192" y="915"/>
                  <a:pt x="192" y="915"/>
                  <a:pt x="192" y="915"/>
                </a:cubicBezTo>
                <a:cubicBezTo>
                  <a:pt x="191" y="913"/>
                  <a:pt x="191" y="913"/>
                  <a:pt x="191" y="913"/>
                </a:cubicBezTo>
                <a:cubicBezTo>
                  <a:pt x="191" y="912"/>
                  <a:pt x="191" y="912"/>
                  <a:pt x="191" y="912"/>
                </a:cubicBezTo>
                <a:cubicBezTo>
                  <a:pt x="190" y="910"/>
                  <a:pt x="190" y="910"/>
                  <a:pt x="190" y="910"/>
                </a:cubicBezTo>
                <a:cubicBezTo>
                  <a:pt x="189" y="909"/>
                  <a:pt x="189" y="909"/>
                  <a:pt x="189" y="909"/>
                </a:cubicBezTo>
                <a:cubicBezTo>
                  <a:pt x="188" y="908"/>
                  <a:pt x="188" y="908"/>
                  <a:pt x="188" y="908"/>
                </a:cubicBezTo>
                <a:cubicBezTo>
                  <a:pt x="187" y="908"/>
                  <a:pt x="187" y="908"/>
                  <a:pt x="187" y="908"/>
                </a:cubicBezTo>
                <a:cubicBezTo>
                  <a:pt x="186" y="905"/>
                  <a:pt x="186" y="905"/>
                  <a:pt x="186" y="905"/>
                </a:cubicBezTo>
                <a:cubicBezTo>
                  <a:pt x="186" y="904"/>
                  <a:pt x="186" y="904"/>
                  <a:pt x="186" y="904"/>
                </a:cubicBezTo>
                <a:cubicBezTo>
                  <a:pt x="185" y="903"/>
                  <a:pt x="185" y="903"/>
                  <a:pt x="185" y="903"/>
                </a:cubicBezTo>
                <a:cubicBezTo>
                  <a:pt x="184" y="900"/>
                  <a:pt x="184" y="900"/>
                  <a:pt x="184" y="900"/>
                </a:cubicBezTo>
                <a:cubicBezTo>
                  <a:pt x="183" y="896"/>
                  <a:pt x="183" y="896"/>
                  <a:pt x="183" y="896"/>
                </a:cubicBezTo>
                <a:cubicBezTo>
                  <a:pt x="182" y="896"/>
                  <a:pt x="182" y="896"/>
                  <a:pt x="182" y="896"/>
                </a:cubicBezTo>
                <a:cubicBezTo>
                  <a:pt x="181" y="895"/>
                  <a:pt x="181" y="895"/>
                  <a:pt x="181" y="895"/>
                </a:cubicBezTo>
                <a:cubicBezTo>
                  <a:pt x="180" y="893"/>
                  <a:pt x="180" y="893"/>
                  <a:pt x="180" y="893"/>
                </a:cubicBezTo>
                <a:cubicBezTo>
                  <a:pt x="179" y="890"/>
                  <a:pt x="179" y="890"/>
                  <a:pt x="179" y="890"/>
                </a:cubicBezTo>
                <a:cubicBezTo>
                  <a:pt x="177" y="889"/>
                  <a:pt x="177" y="889"/>
                  <a:pt x="177" y="889"/>
                </a:cubicBezTo>
                <a:cubicBezTo>
                  <a:pt x="177" y="888"/>
                  <a:pt x="177" y="888"/>
                  <a:pt x="177" y="888"/>
                </a:cubicBezTo>
                <a:cubicBezTo>
                  <a:pt x="176" y="886"/>
                  <a:pt x="176" y="886"/>
                  <a:pt x="176" y="886"/>
                </a:cubicBezTo>
                <a:cubicBezTo>
                  <a:pt x="175" y="886"/>
                  <a:pt x="175" y="886"/>
                  <a:pt x="175" y="886"/>
                </a:cubicBezTo>
                <a:cubicBezTo>
                  <a:pt x="174" y="884"/>
                  <a:pt x="174" y="884"/>
                  <a:pt x="174" y="884"/>
                </a:cubicBezTo>
                <a:cubicBezTo>
                  <a:pt x="173" y="883"/>
                  <a:pt x="173" y="883"/>
                  <a:pt x="173" y="883"/>
                </a:cubicBezTo>
                <a:cubicBezTo>
                  <a:pt x="171" y="881"/>
                  <a:pt x="171" y="881"/>
                  <a:pt x="171" y="881"/>
                </a:cubicBezTo>
                <a:cubicBezTo>
                  <a:pt x="168" y="878"/>
                  <a:pt x="168" y="878"/>
                  <a:pt x="168" y="878"/>
                </a:cubicBezTo>
                <a:cubicBezTo>
                  <a:pt x="166" y="875"/>
                  <a:pt x="166" y="875"/>
                  <a:pt x="166" y="875"/>
                </a:cubicBezTo>
                <a:cubicBezTo>
                  <a:pt x="164" y="873"/>
                  <a:pt x="164" y="873"/>
                  <a:pt x="164" y="873"/>
                </a:cubicBezTo>
                <a:cubicBezTo>
                  <a:pt x="159" y="867"/>
                  <a:pt x="159" y="867"/>
                  <a:pt x="159" y="867"/>
                </a:cubicBezTo>
                <a:cubicBezTo>
                  <a:pt x="165" y="857"/>
                  <a:pt x="165" y="857"/>
                  <a:pt x="165" y="857"/>
                </a:cubicBezTo>
                <a:cubicBezTo>
                  <a:pt x="175" y="844"/>
                  <a:pt x="175" y="844"/>
                  <a:pt x="175" y="844"/>
                </a:cubicBezTo>
                <a:cubicBezTo>
                  <a:pt x="176" y="842"/>
                  <a:pt x="176" y="842"/>
                  <a:pt x="176" y="842"/>
                </a:cubicBezTo>
                <a:cubicBezTo>
                  <a:pt x="176" y="842"/>
                  <a:pt x="176" y="842"/>
                  <a:pt x="176" y="842"/>
                </a:cubicBezTo>
                <a:cubicBezTo>
                  <a:pt x="176" y="842"/>
                  <a:pt x="176" y="842"/>
                  <a:pt x="176" y="842"/>
                </a:cubicBezTo>
                <a:cubicBezTo>
                  <a:pt x="183" y="850"/>
                  <a:pt x="183" y="850"/>
                  <a:pt x="183" y="850"/>
                </a:cubicBezTo>
                <a:cubicBezTo>
                  <a:pt x="177" y="857"/>
                  <a:pt x="177" y="857"/>
                  <a:pt x="177" y="857"/>
                </a:cubicBezTo>
                <a:cubicBezTo>
                  <a:pt x="188" y="868"/>
                  <a:pt x="188" y="868"/>
                  <a:pt x="188" y="868"/>
                </a:cubicBezTo>
                <a:cubicBezTo>
                  <a:pt x="196" y="861"/>
                  <a:pt x="196" y="861"/>
                  <a:pt x="196" y="861"/>
                </a:cubicBezTo>
                <a:cubicBezTo>
                  <a:pt x="196" y="862"/>
                  <a:pt x="196" y="862"/>
                  <a:pt x="196" y="862"/>
                </a:cubicBezTo>
                <a:cubicBezTo>
                  <a:pt x="196" y="861"/>
                  <a:pt x="196" y="861"/>
                  <a:pt x="196" y="861"/>
                </a:cubicBezTo>
                <a:cubicBezTo>
                  <a:pt x="199" y="864"/>
                  <a:pt x="199" y="864"/>
                  <a:pt x="199" y="864"/>
                </a:cubicBezTo>
                <a:cubicBezTo>
                  <a:pt x="203" y="867"/>
                  <a:pt x="203" y="867"/>
                  <a:pt x="203" y="867"/>
                </a:cubicBezTo>
                <a:cubicBezTo>
                  <a:pt x="206" y="870"/>
                  <a:pt x="206" y="870"/>
                  <a:pt x="206" y="870"/>
                </a:cubicBezTo>
                <a:cubicBezTo>
                  <a:pt x="209" y="870"/>
                  <a:pt x="209" y="870"/>
                  <a:pt x="209" y="870"/>
                </a:cubicBezTo>
                <a:cubicBezTo>
                  <a:pt x="211" y="869"/>
                  <a:pt x="211" y="869"/>
                  <a:pt x="211" y="869"/>
                </a:cubicBezTo>
                <a:cubicBezTo>
                  <a:pt x="214" y="866"/>
                  <a:pt x="214" y="866"/>
                  <a:pt x="214" y="866"/>
                </a:cubicBezTo>
                <a:cubicBezTo>
                  <a:pt x="220" y="860"/>
                  <a:pt x="220" y="860"/>
                  <a:pt x="220" y="860"/>
                </a:cubicBezTo>
                <a:cubicBezTo>
                  <a:pt x="225" y="855"/>
                  <a:pt x="225" y="855"/>
                  <a:pt x="225" y="855"/>
                </a:cubicBezTo>
                <a:cubicBezTo>
                  <a:pt x="230" y="849"/>
                  <a:pt x="230" y="849"/>
                  <a:pt x="230" y="849"/>
                </a:cubicBezTo>
                <a:cubicBezTo>
                  <a:pt x="235" y="844"/>
                  <a:pt x="235" y="844"/>
                  <a:pt x="235" y="844"/>
                </a:cubicBezTo>
                <a:cubicBezTo>
                  <a:pt x="237" y="842"/>
                  <a:pt x="237" y="842"/>
                  <a:pt x="237" y="842"/>
                </a:cubicBezTo>
                <a:cubicBezTo>
                  <a:pt x="237" y="842"/>
                  <a:pt x="237" y="842"/>
                  <a:pt x="237" y="842"/>
                </a:cubicBezTo>
                <a:cubicBezTo>
                  <a:pt x="237" y="842"/>
                  <a:pt x="237" y="842"/>
                  <a:pt x="237" y="842"/>
                </a:cubicBezTo>
                <a:cubicBezTo>
                  <a:pt x="237" y="842"/>
                  <a:pt x="237" y="842"/>
                  <a:pt x="237" y="842"/>
                </a:cubicBezTo>
                <a:cubicBezTo>
                  <a:pt x="237" y="843"/>
                  <a:pt x="237" y="843"/>
                  <a:pt x="237" y="843"/>
                </a:cubicBezTo>
                <a:cubicBezTo>
                  <a:pt x="239" y="845"/>
                  <a:pt x="239" y="845"/>
                  <a:pt x="239" y="845"/>
                </a:cubicBezTo>
                <a:cubicBezTo>
                  <a:pt x="240" y="844"/>
                  <a:pt x="240" y="844"/>
                  <a:pt x="240" y="844"/>
                </a:cubicBezTo>
                <a:cubicBezTo>
                  <a:pt x="237" y="841"/>
                  <a:pt x="237" y="841"/>
                  <a:pt x="237" y="841"/>
                </a:cubicBezTo>
                <a:cubicBezTo>
                  <a:pt x="239" y="840"/>
                  <a:pt x="239" y="840"/>
                  <a:pt x="239" y="840"/>
                </a:cubicBezTo>
                <a:cubicBezTo>
                  <a:pt x="239" y="840"/>
                  <a:pt x="239" y="840"/>
                  <a:pt x="239" y="840"/>
                </a:cubicBezTo>
                <a:cubicBezTo>
                  <a:pt x="240" y="838"/>
                  <a:pt x="240" y="838"/>
                  <a:pt x="240" y="838"/>
                </a:cubicBezTo>
                <a:cubicBezTo>
                  <a:pt x="241" y="838"/>
                  <a:pt x="241" y="838"/>
                  <a:pt x="241" y="838"/>
                </a:cubicBezTo>
                <a:cubicBezTo>
                  <a:pt x="243" y="837"/>
                  <a:pt x="243" y="837"/>
                  <a:pt x="243" y="837"/>
                </a:cubicBezTo>
                <a:cubicBezTo>
                  <a:pt x="243" y="837"/>
                  <a:pt x="243" y="837"/>
                  <a:pt x="243" y="837"/>
                </a:cubicBezTo>
                <a:cubicBezTo>
                  <a:pt x="243" y="837"/>
                  <a:pt x="243" y="837"/>
                  <a:pt x="243" y="837"/>
                </a:cubicBezTo>
                <a:cubicBezTo>
                  <a:pt x="244" y="837"/>
                  <a:pt x="244" y="837"/>
                  <a:pt x="244" y="837"/>
                </a:cubicBezTo>
                <a:cubicBezTo>
                  <a:pt x="246" y="838"/>
                  <a:pt x="246" y="838"/>
                  <a:pt x="246" y="838"/>
                </a:cubicBezTo>
                <a:cubicBezTo>
                  <a:pt x="246" y="839"/>
                  <a:pt x="246" y="839"/>
                  <a:pt x="246" y="839"/>
                </a:cubicBezTo>
                <a:cubicBezTo>
                  <a:pt x="246" y="838"/>
                  <a:pt x="246" y="838"/>
                  <a:pt x="246" y="838"/>
                </a:cubicBezTo>
                <a:cubicBezTo>
                  <a:pt x="246" y="838"/>
                  <a:pt x="246" y="838"/>
                  <a:pt x="246" y="838"/>
                </a:cubicBezTo>
                <a:cubicBezTo>
                  <a:pt x="246" y="838"/>
                  <a:pt x="246" y="838"/>
                  <a:pt x="246" y="838"/>
                </a:cubicBezTo>
                <a:cubicBezTo>
                  <a:pt x="247" y="839"/>
                  <a:pt x="247" y="839"/>
                  <a:pt x="247" y="839"/>
                </a:cubicBezTo>
                <a:cubicBezTo>
                  <a:pt x="247" y="839"/>
                  <a:pt x="247" y="839"/>
                  <a:pt x="247" y="839"/>
                </a:cubicBezTo>
                <a:cubicBezTo>
                  <a:pt x="250" y="836"/>
                  <a:pt x="250" y="836"/>
                  <a:pt x="250" y="836"/>
                </a:cubicBezTo>
                <a:cubicBezTo>
                  <a:pt x="250" y="836"/>
                  <a:pt x="250" y="836"/>
                  <a:pt x="250" y="836"/>
                </a:cubicBezTo>
                <a:cubicBezTo>
                  <a:pt x="250" y="836"/>
                  <a:pt x="250" y="836"/>
                  <a:pt x="250" y="836"/>
                </a:cubicBezTo>
                <a:cubicBezTo>
                  <a:pt x="253" y="838"/>
                  <a:pt x="253" y="838"/>
                  <a:pt x="253" y="838"/>
                </a:cubicBezTo>
                <a:cubicBezTo>
                  <a:pt x="250" y="842"/>
                  <a:pt x="250" y="842"/>
                  <a:pt x="250" y="842"/>
                </a:cubicBezTo>
                <a:cubicBezTo>
                  <a:pt x="250" y="842"/>
                  <a:pt x="250" y="842"/>
                  <a:pt x="250" y="842"/>
                </a:cubicBezTo>
                <a:cubicBezTo>
                  <a:pt x="249" y="843"/>
                  <a:pt x="249" y="843"/>
                  <a:pt x="249" y="843"/>
                </a:cubicBezTo>
                <a:cubicBezTo>
                  <a:pt x="249" y="844"/>
                  <a:pt x="249" y="844"/>
                  <a:pt x="249" y="844"/>
                </a:cubicBezTo>
                <a:cubicBezTo>
                  <a:pt x="249" y="845"/>
                  <a:pt x="249" y="845"/>
                  <a:pt x="249" y="845"/>
                </a:cubicBezTo>
                <a:cubicBezTo>
                  <a:pt x="249" y="845"/>
                  <a:pt x="249" y="845"/>
                  <a:pt x="249" y="845"/>
                </a:cubicBezTo>
                <a:cubicBezTo>
                  <a:pt x="250" y="846"/>
                  <a:pt x="250" y="846"/>
                  <a:pt x="250" y="846"/>
                </a:cubicBezTo>
                <a:cubicBezTo>
                  <a:pt x="252" y="845"/>
                  <a:pt x="252" y="845"/>
                  <a:pt x="252" y="845"/>
                </a:cubicBezTo>
                <a:cubicBezTo>
                  <a:pt x="252" y="845"/>
                  <a:pt x="252" y="845"/>
                  <a:pt x="252" y="845"/>
                </a:cubicBezTo>
                <a:cubicBezTo>
                  <a:pt x="252" y="845"/>
                  <a:pt x="252" y="845"/>
                  <a:pt x="252" y="845"/>
                </a:cubicBezTo>
                <a:cubicBezTo>
                  <a:pt x="254" y="846"/>
                  <a:pt x="254" y="846"/>
                  <a:pt x="254" y="846"/>
                </a:cubicBezTo>
                <a:cubicBezTo>
                  <a:pt x="255" y="847"/>
                  <a:pt x="255" y="847"/>
                  <a:pt x="255" y="847"/>
                </a:cubicBezTo>
                <a:cubicBezTo>
                  <a:pt x="255" y="849"/>
                  <a:pt x="255" y="849"/>
                  <a:pt x="255" y="849"/>
                </a:cubicBezTo>
                <a:cubicBezTo>
                  <a:pt x="253" y="851"/>
                  <a:pt x="253" y="851"/>
                  <a:pt x="253" y="851"/>
                </a:cubicBezTo>
                <a:cubicBezTo>
                  <a:pt x="241" y="862"/>
                  <a:pt x="241" y="862"/>
                  <a:pt x="241" y="862"/>
                </a:cubicBezTo>
                <a:cubicBezTo>
                  <a:pt x="241" y="864"/>
                  <a:pt x="241" y="864"/>
                  <a:pt x="241" y="864"/>
                </a:cubicBezTo>
                <a:cubicBezTo>
                  <a:pt x="239" y="866"/>
                  <a:pt x="239" y="866"/>
                  <a:pt x="239" y="866"/>
                </a:cubicBezTo>
                <a:cubicBezTo>
                  <a:pt x="237" y="868"/>
                  <a:pt x="237" y="868"/>
                  <a:pt x="237" y="868"/>
                </a:cubicBezTo>
                <a:cubicBezTo>
                  <a:pt x="234" y="872"/>
                  <a:pt x="234" y="872"/>
                  <a:pt x="234" y="872"/>
                </a:cubicBezTo>
                <a:cubicBezTo>
                  <a:pt x="233" y="873"/>
                  <a:pt x="233" y="873"/>
                  <a:pt x="233" y="873"/>
                </a:cubicBezTo>
                <a:cubicBezTo>
                  <a:pt x="230" y="877"/>
                  <a:pt x="230" y="877"/>
                  <a:pt x="230" y="877"/>
                </a:cubicBezTo>
                <a:cubicBezTo>
                  <a:pt x="229" y="877"/>
                  <a:pt x="229" y="877"/>
                  <a:pt x="229" y="877"/>
                </a:cubicBezTo>
                <a:cubicBezTo>
                  <a:pt x="227" y="878"/>
                  <a:pt x="227" y="878"/>
                  <a:pt x="227" y="878"/>
                </a:cubicBezTo>
                <a:cubicBezTo>
                  <a:pt x="226" y="879"/>
                  <a:pt x="226" y="879"/>
                  <a:pt x="226" y="879"/>
                </a:cubicBezTo>
                <a:cubicBezTo>
                  <a:pt x="223" y="882"/>
                  <a:pt x="223" y="882"/>
                  <a:pt x="223" y="882"/>
                </a:cubicBezTo>
                <a:cubicBezTo>
                  <a:pt x="223" y="884"/>
                  <a:pt x="223" y="884"/>
                  <a:pt x="223" y="884"/>
                </a:cubicBezTo>
                <a:cubicBezTo>
                  <a:pt x="224" y="886"/>
                  <a:pt x="224" y="886"/>
                  <a:pt x="224" y="886"/>
                </a:cubicBezTo>
                <a:cubicBezTo>
                  <a:pt x="226" y="888"/>
                  <a:pt x="226" y="888"/>
                  <a:pt x="226" y="888"/>
                </a:cubicBezTo>
                <a:cubicBezTo>
                  <a:pt x="229" y="891"/>
                  <a:pt x="229" y="891"/>
                  <a:pt x="229" y="891"/>
                </a:cubicBezTo>
                <a:cubicBezTo>
                  <a:pt x="235" y="897"/>
                  <a:pt x="235" y="897"/>
                  <a:pt x="235" y="897"/>
                </a:cubicBezTo>
                <a:cubicBezTo>
                  <a:pt x="236" y="898"/>
                  <a:pt x="236" y="898"/>
                  <a:pt x="236" y="898"/>
                </a:cubicBezTo>
                <a:cubicBezTo>
                  <a:pt x="238" y="900"/>
                  <a:pt x="238" y="900"/>
                  <a:pt x="238" y="900"/>
                </a:cubicBezTo>
                <a:cubicBezTo>
                  <a:pt x="244" y="905"/>
                  <a:pt x="244" y="905"/>
                  <a:pt x="244" y="905"/>
                </a:cubicBezTo>
                <a:cubicBezTo>
                  <a:pt x="249" y="899"/>
                  <a:pt x="249" y="899"/>
                  <a:pt x="249" y="899"/>
                </a:cubicBezTo>
                <a:cubicBezTo>
                  <a:pt x="249" y="899"/>
                  <a:pt x="249" y="899"/>
                  <a:pt x="249" y="899"/>
                </a:cubicBezTo>
                <a:cubicBezTo>
                  <a:pt x="254" y="893"/>
                  <a:pt x="254" y="893"/>
                  <a:pt x="254" y="893"/>
                </a:cubicBezTo>
                <a:cubicBezTo>
                  <a:pt x="259" y="888"/>
                  <a:pt x="259" y="888"/>
                  <a:pt x="259" y="888"/>
                </a:cubicBezTo>
                <a:cubicBezTo>
                  <a:pt x="260" y="887"/>
                  <a:pt x="260" y="887"/>
                  <a:pt x="260" y="887"/>
                </a:cubicBezTo>
                <a:cubicBezTo>
                  <a:pt x="262" y="885"/>
                  <a:pt x="262" y="885"/>
                  <a:pt x="262" y="885"/>
                </a:cubicBezTo>
                <a:cubicBezTo>
                  <a:pt x="263" y="883"/>
                  <a:pt x="263" y="883"/>
                  <a:pt x="263" y="883"/>
                </a:cubicBezTo>
                <a:cubicBezTo>
                  <a:pt x="266" y="881"/>
                  <a:pt x="266" y="881"/>
                  <a:pt x="266" y="881"/>
                </a:cubicBezTo>
                <a:cubicBezTo>
                  <a:pt x="269" y="879"/>
                  <a:pt x="269" y="879"/>
                  <a:pt x="269" y="879"/>
                </a:cubicBezTo>
                <a:cubicBezTo>
                  <a:pt x="270" y="877"/>
                  <a:pt x="270" y="877"/>
                  <a:pt x="270" y="877"/>
                </a:cubicBezTo>
                <a:cubicBezTo>
                  <a:pt x="272" y="876"/>
                  <a:pt x="272" y="876"/>
                  <a:pt x="272" y="876"/>
                </a:cubicBezTo>
                <a:cubicBezTo>
                  <a:pt x="272" y="876"/>
                  <a:pt x="272" y="876"/>
                  <a:pt x="272" y="876"/>
                </a:cubicBezTo>
                <a:cubicBezTo>
                  <a:pt x="272" y="876"/>
                  <a:pt x="272" y="876"/>
                  <a:pt x="272" y="876"/>
                </a:cubicBezTo>
                <a:cubicBezTo>
                  <a:pt x="274" y="877"/>
                  <a:pt x="274" y="877"/>
                  <a:pt x="274" y="877"/>
                </a:cubicBezTo>
                <a:cubicBezTo>
                  <a:pt x="275" y="875"/>
                  <a:pt x="275" y="875"/>
                  <a:pt x="275" y="875"/>
                </a:cubicBezTo>
                <a:cubicBezTo>
                  <a:pt x="279" y="872"/>
                  <a:pt x="279" y="872"/>
                  <a:pt x="279" y="872"/>
                </a:cubicBezTo>
                <a:cubicBezTo>
                  <a:pt x="280" y="870"/>
                  <a:pt x="280" y="870"/>
                  <a:pt x="280" y="870"/>
                </a:cubicBezTo>
                <a:cubicBezTo>
                  <a:pt x="282" y="870"/>
                  <a:pt x="282" y="870"/>
                  <a:pt x="282" y="870"/>
                </a:cubicBezTo>
                <a:cubicBezTo>
                  <a:pt x="282" y="870"/>
                  <a:pt x="282" y="870"/>
                  <a:pt x="282" y="870"/>
                </a:cubicBezTo>
                <a:cubicBezTo>
                  <a:pt x="282" y="870"/>
                  <a:pt x="282" y="870"/>
                  <a:pt x="282" y="870"/>
                </a:cubicBezTo>
                <a:cubicBezTo>
                  <a:pt x="283" y="870"/>
                  <a:pt x="283" y="870"/>
                  <a:pt x="283" y="870"/>
                </a:cubicBezTo>
                <a:cubicBezTo>
                  <a:pt x="283" y="872"/>
                  <a:pt x="283" y="872"/>
                  <a:pt x="283" y="872"/>
                </a:cubicBezTo>
                <a:cubicBezTo>
                  <a:pt x="284" y="874"/>
                  <a:pt x="284" y="874"/>
                  <a:pt x="284" y="874"/>
                </a:cubicBezTo>
                <a:cubicBezTo>
                  <a:pt x="286" y="875"/>
                  <a:pt x="286" y="875"/>
                  <a:pt x="286" y="875"/>
                </a:cubicBezTo>
                <a:cubicBezTo>
                  <a:pt x="284" y="878"/>
                  <a:pt x="284" y="878"/>
                  <a:pt x="284" y="878"/>
                </a:cubicBezTo>
                <a:cubicBezTo>
                  <a:pt x="283" y="879"/>
                  <a:pt x="283" y="879"/>
                  <a:pt x="283" y="879"/>
                </a:cubicBezTo>
                <a:cubicBezTo>
                  <a:pt x="278" y="884"/>
                  <a:pt x="278" y="884"/>
                  <a:pt x="278" y="884"/>
                </a:cubicBezTo>
                <a:cubicBezTo>
                  <a:pt x="276" y="885"/>
                  <a:pt x="276" y="885"/>
                  <a:pt x="276" y="885"/>
                </a:cubicBezTo>
                <a:cubicBezTo>
                  <a:pt x="273" y="888"/>
                  <a:pt x="273" y="888"/>
                  <a:pt x="273" y="888"/>
                </a:cubicBezTo>
                <a:cubicBezTo>
                  <a:pt x="269" y="891"/>
                  <a:pt x="269" y="891"/>
                  <a:pt x="269" y="891"/>
                </a:cubicBezTo>
                <a:cubicBezTo>
                  <a:pt x="270" y="893"/>
                  <a:pt x="270" y="893"/>
                  <a:pt x="270" y="893"/>
                </a:cubicBezTo>
                <a:cubicBezTo>
                  <a:pt x="269" y="894"/>
                  <a:pt x="269" y="894"/>
                  <a:pt x="269" y="894"/>
                </a:cubicBezTo>
                <a:cubicBezTo>
                  <a:pt x="267" y="896"/>
                  <a:pt x="267" y="896"/>
                  <a:pt x="267" y="896"/>
                </a:cubicBezTo>
                <a:cubicBezTo>
                  <a:pt x="265" y="896"/>
                  <a:pt x="265" y="896"/>
                  <a:pt x="265" y="896"/>
                </a:cubicBezTo>
                <a:cubicBezTo>
                  <a:pt x="265" y="896"/>
                  <a:pt x="265" y="896"/>
                  <a:pt x="265" y="896"/>
                </a:cubicBezTo>
                <a:cubicBezTo>
                  <a:pt x="265" y="896"/>
                  <a:pt x="265" y="896"/>
                  <a:pt x="265" y="896"/>
                </a:cubicBezTo>
                <a:cubicBezTo>
                  <a:pt x="262" y="895"/>
                  <a:pt x="262" y="895"/>
                  <a:pt x="262" y="895"/>
                </a:cubicBezTo>
                <a:cubicBezTo>
                  <a:pt x="261" y="896"/>
                  <a:pt x="261" y="896"/>
                  <a:pt x="261" y="896"/>
                </a:cubicBezTo>
                <a:cubicBezTo>
                  <a:pt x="262" y="897"/>
                  <a:pt x="262" y="897"/>
                  <a:pt x="262" y="897"/>
                </a:cubicBezTo>
                <a:cubicBezTo>
                  <a:pt x="263" y="900"/>
                  <a:pt x="263" y="900"/>
                  <a:pt x="263" y="900"/>
                </a:cubicBezTo>
                <a:cubicBezTo>
                  <a:pt x="262" y="902"/>
                  <a:pt x="262" y="902"/>
                  <a:pt x="262" y="902"/>
                </a:cubicBezTo>
                <a:cubicBezTo>
                  <a:pt x="260" y="904"/>
                  <a:pt x="260" y="904"/>
                  <a:pt x="260" y="904"/>
                </a:cubicBezTo>
                <a:cubicBezTo>
                  <a:pt x="259" y="906"/>
                  <a:pt x="259" y="906"/>
                  <a:pt x="259" y="906"/>
                </a:cubicBezTo>
                <a:cubicBezTo>
                  <a:pt x="255" y="910"/>
                  <a:pt x="255" y="910"/>
                  <a:pt x="255" y="910"/>
                </a:cubicBezTo>
                <a:cubicBezTo>
                  <a:pt x="254" y="911"/>
                  <a:pt x="254" y="911"/>
                  <a:pt x="254" y="911"/>
                </a:cubicBezTo>
                <a:cubicBezTo>
                  <a:pt x="249" y="917"/>
                  <a:pt x="249" y="917"/>
                  <a:pt x="249" y="917"/>
                </a:cubicBezTo>
                <a:cubicBezTo>
                  <a:pt x="243" y="922"/>
                  <a:pt x="243" y="922"/>
                  <a:pt x="243" y="922"/>
                </a:cubicBezTo>
                <a:cubicBezTo>
                  <a:pt x="249" y="929"/>
                  <a:pt x="249" y="929"/>
                  <a:pt x="249" y="929"/>
                </a:cubicBezTo>
                <a:cubicBezTo>
                  <a:pt x="262" y="917"/>
                  <a:pt x="262" y="917"/>
                  <a:pt x="262" y="917"/>
                </a:cubicBezTo>
                <a:cubicBezTo>
                  <a:pt x="262" y="917"/>
                  <a:pt x="262" y="917"/>
                  <a:pt x="262" y="917"/>
                </a:cubicBezTo>
                <a:cubicBezTo>
                  <a:pt x="262" y="917"/>
                  <a:pt x="262" y="917"/>
                  <a:pt x="262" y="917"/>
                </a:cubicBezTo>
                <a:cubicBezTo>
                  <a:pt x="265" y="920"/>
                  <a:pt x="265" y="920"/>
                  <a:pt x="265" y="920"/>
                </a:cubicBezTo>
                <a:cubicBezTo>
                  <a:pt x="251" y="932"/>
                  <a:pt x="251" y="932"/>
                  <a:pt x="251" y="932"/>
                </a:cubicBezTo>
                <a:cubicBezTo>
                  <a:pt x="253" y="934"/>
                  <a:pt x="253" y="934"/>
                  <a:pt x="253" y="934"/>
                </a:cubicBezTo>
                <a:cubicBezTo>
                  <a:pt x="254" y="935"/>
                  <a:pt x="254" y="935"/>
                  <a:pt x="254" y="935"/>
                </a:cubicBezTo>
                <a:cubicBezTo>
                  <a:pt x="265" y="927"/>
                  <a:pt x="265" y="927"/>
                  <a:pt x="265" y="927"/>
                </a:cubicBezTo>
                <a:cubicBezTo>
                  <a:pt x="265" y="927"/>
                  <a:pt x="265" y="927"/>
                  <a:pt x="265" y="927"/>
                </a:cubicBezTo>
                <a:cubicBezTo>
                  <a:pt x="265" y="927"/>
                  <a:pt x="265" y="927"/>
                  <a:pt x="265" y="927"/>
                </a:cubicBezTo>
                <a:cubicBezTo>
                  <a:pt x="270" y="932"/>
                  <a:pt x="270" y="932"/>
                  <a:pt x="270" y="932"/>
                </a:cubicBezTo>
                <a:cubicBezTo>
                  <a:pt x="273" y="934"/>
                  <a:pt x="273" y="934"/>
                  <a:pt x="273" y="934"/>
                </a:cubicBezTo>
                <a:cubicBezTo>
                  <a:pt x="276" y="938"/>
                  <a:pt x="276" y="938"/>
                  <a:pt x="276" y="938"/>
                </a:cubicBezTo>
                <a:cubicBezTo>
                  <a:pt x="278" y="937"/>
                  <a:pt x="278" y="937"/>
                  <a:pt x="278" y="937"/>
                </a:cubicBezTo>
                <a:cubicBezTo>
                  <a:pt x="278" y="937"/>
                  <a:pt x="278" y="937"/>
                  <a:pt x="278" y="937"/>
                </a:cubicBezTo>
                <a:cubicBezTo>
                  <a:pt x="278" y="937"/>
                  <a:pt x="278" y="937"/>
                  <a:pt x="278" y="937"/>
                </a:cubicBezTo>
                <a:cubicBezTo>
                  <a:pt x="280" y="938"/>
                  <a:pt x="280" y="938"/>
                  <a:pt x="280" y="938"/>
                </a:cubicBezTo>
                <a:cubicBezTo>
                  <a:pt x="285" y="943"/>
                  <a:pt x="285" y="943"/>
                  <a:pt x="285" y="943"/>
                </a:cubicBezTo>
                <a:cubicBezTo>
                  <a:pt x="271" y="954"/>
                  <a:pt x="271" y="954"/>
                  <a:pt x="271" y="954"/>
                </a:cubicBezTo>
                <a:cubicBezTo>
                  <a:pt x="272" y="955"/>
                  <a:pt x="272" y="955"/>
                  <a:pt x="272" y="955"/>
                </a:cubicBezTo>
                <a:cubicBezTo>
                  <a:pt x="278" y="950"/>
                  <a:pt x="278" y="950"/>
                  <a:pt x="278" y="950"/>
                </a:cubicBezTo>
                <a:cubicBezTo>
                  <a:pt x="278" y="951"/>
                  <a:pt x="278" y="951"/>
                  <a:pt x="278" y="951"/>
                </a:cubicBezTo>
                <a:cubicBezTo>
                  <a:pt x="278" y="950"/>
                  <a:pt x="278" y="950"/>
                  <a:pt x="278" y="950"/>
                </a:cubicBezTo>
                <a:cubicBezTo>
                  <a:pt x="281" y="954"/>
                  <a:pt x="281" y="954"/>
                  <a:pt x="281" y="954"/>
                </a:cubicBezTo>
                <a:cubicBezTo>
                  <a:pt x="290" y="947"/>
                  <a:pt x="290" y="947"/>
                  <a:pt x="290" y="947"/>
                </a:cubicBezTo>
                <a:cubicBezTo>
                  <a:pt x="290" y="947"/>
                  <a:pt x="290" y="947"/>
                  <a:pt x="290" y="947"/>
                </a:cubicBezTo>
                <a:cubicBezTo>
                  <a:pt x="290" y="947"/>
                  <a:pt x="290" y="947"/>
                  <a:pt x="290" y="947"/>
                </a:cubicBezTo>
                <a:cubicBezTo>
                  <a:pt x="295" y="953"/>
                  <a:pt x="295" y="953"/>
                  <a:pt x="295" y="953"/>
                </a:cubicBezTo>
                <a:cubicBezTo>
                  <a:pt x="293" y="955"/>
                  <a:pt x="293" y="955"/>
                  <a:pt x="293" y="955"/>
                </a:cubicBezTo>
                <a:cubicBezTo>
                  <a:pt x="293" y="956"/>
                  <a:pt x="293" y="956"/>
                  <a:pt x="293" y="956"/>
                </a:cubicBezTo>
                <a:cubicBezTo>
                  <a:pt x="292" y="958"/>
                  <a:pt x="292" y="958"/>
                  <a:pt x="292" y="958"/>
                </a:cubicBezTo>
                <a:cubicBezTo>
                  <a:pt x="303" y="963"/>
                  <a:pt x="303" y="963"/>
                  <a:pt x="303" y="963"/>
                </a:cubicBezTo>
                <a:cubicBezTo>
                  <a:pt x="309" y="966"/>
                  <a:pt x="309" y="966"/>
                  <a:pt x="309" y="966"/>
                </a:cubicBezTo>
                <a:cubicBezTo>
                  <a:pt x="315" y="970"/>
                  <a:pt x="315" y="970"/>
                  <a:pt x="315" y="970"/>
                </a:cubicBezTo>
                <a:cubicBezTo>
                  <a:pt x="319" y="972"/>
                  <a:pt x="319" y="972"/>
                  <a:pt x="319" y="972"/>
                </a:cubicBezTo>
                <a:cubicBezTo>
                  <a:pt x="318" y="974"/>
                  <a:pt x="318" y="974"/>
                  <a:pt x="318" y="974"/>
                </a:cubicBezTo>
                <a:cubicBezTo>
                  <a:pt x="319" y="975"/>
                  <a:pt x="319" y="975"/>
                  <a:pt x="319" y="975"/>
                </a:cubicBezTo>
                <a:cubicBezTo>
                  <a:pt x="319" y="975"/>
                  <a:pt x="319" y="975"/>
                  <a:pt x="319" y="975"/>
                </a:cubicBezTo>
                <a:cubicBezTo>
                  <a:pt x="319" y="975"/>
                  <a:pt x="319" y="975"/>
                  <a:pt x="319" y="975"/>
                </a:cubicBezTo>
                <a:cubicBezTo>
                  <a:pt x="319" y="975"/>
                  <a:pt x="319" y="975"/>
                  <a:pt x="319" y="975"/>
                </a:cubicBezTo>
                <a:cubicBezTo>
                  <a:pt x="321" y="975"/>
                  <a:pt x="321" y="975"/>
                  <a:pt x="321" y="975"/>
                </a:cubicBezTo>
                <a:cubicBezTo>
                  <a:pt x="321" y="974"/>
                  <a:pt x="321" y="974"/>
                  <a:pt x="321" y="974"/>
                </a:cubicBezTo>
                <a:cubicBezTo>
                  <a:pt x="320" y="973"/>
                  <a:pt x="320" y="973"/>
                  <a:pt x="320" y="973"/>
                </a:cubicBezTo>
                <a:cubicBezTo>
                  <a:pt x="320" y="973"/>
                  <a:pt x="320" y="973"/>
                  <a:pt x="320" y="973"/>
                </a:cubicBezTo>
                <a:cubicBezTo>
                  <a:pt x="320" y="973"/>
                  <a:pt x="320" y="973"/>
                  <a:pt x="320" y="973"/>
                </a:cubicBezTo>
                <a:cubicBezTo>
                  <a:pt x="320" y="973"/>
                  <a:pt x="320" y="973"/>
                  <a:pt x="320" y="973"/>
                </a:cubicBezTo>
                <a:cubicBezTo>
                  <a:pt x="323" y="975"/>
                  <a:pt x="323" y="975"/>
                  <a:pt x="323" y="975"/>
                </a:cubicBezTo>
                <a:cubicBezTo>
                  <a:pt x="323" y="975"/>
                  <a:pt x="323" y="975"/>
                  <a:pt x="323" y="975"/>
                </a:cubicBezTo>
                <a:cubicBezTo>
                  <a:pt x="325" y="976"/>
                  <a:pt x="325" y="976"/>
                  <a:pt x="325" y="976"/>
                </a:cubicBezTo>
                <a:cubicBezTo>
                  <a:pt x="325" y="976"/>
                  <a:pt x="325" y="976"/>
                  <a:pt x="325" y="976"/>
                </a:cubicBezTo>
                <a:cubicBezTo>
                  <a:pt x="325" y="976"/>
                  <a:pt x="325" y="976"/>
                  <a:pt x="325" y="976"/>
                </a:cubicBezTo>
                <a:cubicBezTo>
                  <a:pt x="325" y="976"/>
                  <a:pt x="325" y="976"/>
                  <a:pt x="325" y="976"/>
                </a:cubicBezTo>
                <a:cubicBezTo>
                  <a:pt x="326" y="976"/>
                  <a:pt x="326" y="976"/>
                  <a:pt x="326" y="976"/>
                </a:cubicBezTo>
                <a:cubicBezTo>
                  <a:pt x="326" y="977"/>
                  <a:pt x="326" y="977"/>
                  <a:pt x="326" y="977"/>
                </a:cubicBezTo>
                <a:cubicBezTo>
                  <a:pt x="326" y="978"/>
                  <a:pt x="326" y="978"/>
                  <a:pt x="326" y="978"/>
                </a:cubicBezTo>
                <a:cubicBezTo>
                  <a:pt x="328" y="979"/>
                  <a:pt x="328" y="979"/>
                  <a:pt x="328" y="979"/>
                </a:cubicBezTo>
                <a:cubicBezTo>
                  <a:pt x="328" y="981"/>
                  <a:pt x="328" y="981"/>
                  <a:pt x="328" y="981"/>
                </a:cubicBezTo>
                <a:cubicBezTo>
                  <a:pt x="329" y="981"/>
                  <a:pt x="329" y="981"/>
                  <a:pt x="329" y="981"/>
                </a:cubicBezTo>
                <a:cubicBezTo>
                  <a:pt x="318" y="986"/>
                  <a:pt x="318" y="986"/>
                  <a:pt x="318" y="986"/>
                </a:cubicBezTo>
                <a:cubicBezTo>
                  <a:pt x="315" y="988"/>
                  <a:pt x="315" y="988"/>
                  <a:pt x="315" y="988"/>
                </a:cubicBezTo>
                <a:cubicBezTo>
                  <a:pt x="313" y="989"/>
                  <a:pt x="313" y="989"/>
                  <a:pt x="313" y="989"/>
                </a:cubicBezTo>
                <a:cubicBezTo>
                  <a:pt x="311" y="989"/>
                  <a:pt x="311" y="989"/>
                  <a:pt x="311" y="989"/>
                </a:cubicBezTo>
                <a:cubicBezTo>
                  <a:pt x="310" y="989"/>
                  <a:pt x="310" y="989"/>
                  <a:pt x="310" y="989"/>
                </a:cubicBezTo>
                <a:cubicBezTo>
                  <a:pt x="309" y="989"/>
                  <a:pt x="309" y="989"/>
                  <a:pt x="309" y="989"/>
                </a:cubicBezTo>
                <a:cubicBezTo>
                  <a:pt x="309" y="989"/>
                  <a:pt x="309" y="989"/>
                  <a:pt x="309" y="989"/>
                </a:cubicBezTo>
                <a:cubicBezTo>
                  <a:pt x="309" y="989"/>
                  <a:pt x="309" y="989"/>
                  <a:pt x="309" y="989"/>
                </a:cubicBezTo>
                <a:cubicBezTo>
                  <a:pt x="309" y="989"/>
                  <a:pt x="309" y="989"/>
                  <a:pt x="309" y="989"/>
                </a:cubicBezTo>
                <a:cubicBezTo>
                  <a:pt x="309" y="989"/>
                  <a:pt x="309" y="989"/>
                  <a:pt x="309" y="989"/>
                </a:cubicBezTo>
                <a:cubicBezTo>
                  <a:pt x="309" y="989"/>
                  <a:pt x="309" y="989"/>
                  <a:pt x="309" y="989"/>
                </a:cubicBezTo>
                <a:cubicBezTo>
                  <a:pt x="308" y="989"/>
                  <a:pt x="308" y="989"/>
                  <a:pt x="308" y="989"/>
                </a:cubicBezTo>
                <a:cubicBezTo>
                  <a:pt x="309" y="989"/>
                  <a:pt x="309" y="989"/>
                  <a:pt x="309" y="989"/>
                </a:cubicBezTo>
                <a:cubicBezTo>
                  <a:pt x="310" y="990"/>
                  <a:pt x="310" y="990"/>
                  <a:pt x="310" y="990"/>
                </a:cubicBezTo>
                <a:cubicBezTo>
                  <a:pt x="312" y="989"/>
                  <a:pt x="312" y="989"/>
                  <a:pt x="312" y="989"/>
                </a:cubicBezTo>
                <a:cubicBezTo>
                  <a:pt x="313" y="989"/>
                  <a:pt x="313" y="989"/>
                  <a:pt x="313" y="989"/>
                </a:cubicBezTo>
                <a:cubicBezTo>
                  <a:pt x="317" y="987"/>
                  <a:pt x="317" y="987"/>
                  <a:pt x="317" y="987"/>
                </a:cubicBezTo>
                <a:cubicBezTo>
                  <a:pt x="329" y="982"/>
                  <a:pt x="329" y="982"/>
                  <a:pt x="329" y="982"/>
                </a:cubicBezTo>
                <a:cubicBezTo>
                  <a:pt x="329" y="982"/>
                  <a:pt x="329" y="982"/>
                  <a:pt x="329" y="982"/>
                </a:cubicBezTo>
                <a:cubicBezTo>
                  <a:pt x="329" y="982"/>
                  <a:pt x="329" y="982"/>
                  <a:pt x="329" y="982"/>
                </a:cubicBezTo>
                <a:cubicBezTo>
                  <a:pt x="329" y="983"/>
                  <a:pt x="329" y="983"/>
                  <a:pt x="329" y="983"/>
                </a:cubicBezTo>
                <a:cubicBezTo>
                  <a:pt x="328" y="984"/>
                  <a:pt x="328" y="984"/>
                  <a:pt x="328" y="984"/>
                </a:cubicBezTo>
                <a:cubicBezTo>
                  <a:pt x="332" y="988"/>
                  <a:pt x="332" y="988"/>
                  <a:pt x="332" y="988"/>
                </a:cubicBezTo>
                <a:cubicBezTo>
                  <a:pt x="331" y="988"/>
                  <a:pt x="331" y="988"/>
                  <a:pt x="331" y="988"/>
                </a:cubicBezTo>
                <a:cubicBezTo>
                  <a:pt x="332" y="989"/>
                  <a:pt x="332" y="989"/>
                  <a:pt x="332" y="989"/>
                </a:cubicBezTo>
                <a:cubicBezTo>
                  <a:pt x="336" y="993"/>
                  <a:pt x="336" y="993"/>
                  <a:pt x="336" y="993"/>
                </a:cubicBezTo>
                <a:cubicBezTo>
                  <a:pt x="341" y="989"/>
                  <a:pt x="341" y="989"/>
                  <a:pt x="341" y="989"/>
                </a:cubicBezTo>
                <a:cubicBezTo>
                  <a:pt x="343" y="987"/>
                  <a:pt x="343" y="987"/>
                  <a:pt x="343" y="987"/>
                </a:cubicBezTo>
                <a:cubicBezTo>
                  <a:pt x="347" y="984"/>
                  <a:pt x="347" y="984"/>
                  <a:pt x="347" y="984"/>
                </a:cubicBezTo>
                <a:cubicBezTo>
                  <a:pt x="350" y="981"/>
                  <a:pt x="350" y="981"/>
                  <a:pt x="350" y="981"/>
                </a:cubicBezTo>
                <a:cubicBezTo>
                  <a:pt x="356" y="977"/>
                  <a:pt x="356" y="977"/>
                  <a:pt x="356" y="977"/>
                </a:cubicBezTo>
                <a:cubicBezTo>
                  <a:pt x="359" y="974"/>
                  <a:pt x="359" y="974"/>
                  <a:pt x="359" y="974"/>
                </a:cubicBezTo>
                <a:cubicBezTo>
                  <a:pt x="362" y="973"/>
                  <a:pt x="362" y="973"/>
                  <a:pt x="362" y="973"/>
                </a:cubicBezTo>
                <a:cubicBezTo>
                  <a:pt x="366" y="969"/>
                  <a:pt x="366" y="969"/>
                  <a:pt x="366" y="969"/>
                </a:cubicBezTo>
                <a:cubicBezTo>
                  <a:pt x="369" y="967"/>
                  <a:pt x="369" y="967"/>
                  <a:pt x="369" y="967"/>
                </a:cubicBezTo>
                <a:cubicBezTo>
                  <a:pt x="372" y="962"/>
                  <a:pt x="372" y="962"/>
                  <a:pt x="372" y="962"/>
                </a:cubicBezTo>
                <a:cubicBezTo>
                  <a:pt x="375" y="961"/>
                  <a:pt x="375" y="961"/>
                  <a:pt x="375" y="961"/>
                </a:cubicBezTo>
                <a:cubicBezTo>
                  <a:pt x="377" y="957"/>
                  <a:pt x="377" y="957"/>
                  <a:pt x="377" y="957"/>
                </a:cubicBezTo>
                <a:cubicBezTo>
                  <a:pt x="377" y="956"/>
                  <a:pt x="377" y="956"/>
                  <a:pt x="377" y="956"/>
                </a:cubicBezTo>
                <a:cubicBezTo>
                  <a:pt x="376" y="953"/>
                  <a:pt x="376" y="953"/>
                  <a:pt x="376" y="953"/>
                </a:cubicBezTo>
                <a:cubicBezTo>
                  <a:pt x="373" y="951"/>
                  <a:pt x="373" y="951"/>
                  <a:pt x="373" y="951"/>
                </a:cubicBezTo>
                <a:cubicBezTo>
                  <a:pt x="371" y="949"/>
                  <a:pt x="371" y="949"/>
                  <a:pt x="371" y="949"/>
                </a:cubicBezTo>
                <a:cubicBezTo>
                  <a:pt x="368" y="945"/>
                  <a:pt x="368" y="945"/>
                  <a:pt x="368" y="945"/>
                </a:cubicBezTo>
                <a:cubicBezTo>
                  <a:pt x="365" y="942"/>
                  <a:pt x="365" y="942"/>
                  <a:pt x="365" y="942"/>
                </a:cubicBezTo>
                <a:cubicBezTo>
                  <a:pt x="364" y="941"/>
                  <a:pt x="364" y="941"/>
                  <a:pt x="364" y="941"/>
                </a:cubicBezTo>
                <a:cubicBezTo>
                  <a:pt x="364" y="941"/>
                  <a:pt x="364" y="941"/>
                  <a:pt x="364" y="941"/>
                </a:cubicBezTo>
                <a:cubicBezTo>
                  <a:pt x="365" y="940"/>
                  <a:pt x="365" y="940"/>
                  <a:pt x="365" y="940"/>
                </a:cubicBezTo>
                <a:cubicBezTo>
                  <a:pt x="365" y="940"/>
                  <a:pt x="365" y="940"/>
                  <a:pt x="365" y="940"/>
                </a:cubicBezTo>
                <a:cubicBezTo>
                  <a:pt x="365" y="940"/>
                  <a:pt x="365" y="940"/>
                  <a:pt x="365" y="940"/>
                </a:cubicBezTo>
                <a:cubicBezTo>
                  <a:pt x="366" y="941"/>
                  <a:pt x="366" y="941"/>
                  <a:pt x="366" y="941"/>
                </a:cubicBezTo>
                <a:cubicBezTo>
                  <a:pt x="366" y="941"/>
                  <a:pt x="366" y="941"/>
                  <a:pt x="366" y="941"/>
                </a:cubicBezTo>
                <a:cubicBezTo>
                  <a:pt x="367" y="940"/>
                  <a:pt x="367" y="940"/>
                  <a:pt x="367" y="940"/>
                </a:cubicBezTo>
                <a:cubicBezTo>
                  <a:pt x="363" y="937"/>
                  <a:pt x="363" y="937"/>
                  <a:pt x="363" y="937"/>
                </a:cubicBezTo>
                <a:cubicBezTo>
                  <a:pt x="362" y="937"/>
                  <a:pt x="362" y="937"/>
                  <a:pt x="362" y="937"/>
                </a:cubicBezTo>
                <a:cubicBezTo>
                  <a:pt x="363" y="938"/>
                  <a:pt x="363" y="938"/>
                  <a:pt x="363" y="938"/>
                </a:cubicBezTo>
                <a:cubicBezTo>
                  <a:pt x="363" y="938"/>
                  <a:pt x="363" y="938"/>
                  <a:pt x="363" y="938"/>
                </a:cubicBezTo>
                <a:cubicBezTo>
                  <a:pt x="363" y="939"/>
                  <a:pt x="363" y="939"/>
                  <a:pt x="363" y="939"/>
                </a:cubicBezTo>
                <a:cubicBezTo>
                  <a:pt x="363" y="939"/>
                  <a:pt x="363" y="939"/>
                  <a:pt x="363" y="939"/>
                </a:cubicBezTo>
                <a:cubicBezTo>
                  <a:pt x="363" y="939"/>
                  <a:pt x="363" y="939"/>
                  <a:pt x="363" y="939"/>
                </a:cubicBezTo>
                <a:cubicBezTo>
                  <a:pt x="363" y="939"/>
                  <a:pt x="363" y="939"/>
                  <a:pt x="363" y="939"/>
                </a:cubicBezTo>
                <a:cubicBezTo>
                  <a:pt x="361" y="938"/>
                  <a:pt x="361" y="938"/>
                  <a:pt x="361" y="938"/>
                </a:cubicBezTo>
                <a:cubicBezTo>
                  <a:pt x="360" y="937"/>
                  <a:pt x="360" y="937"/>
                  <a:pt x="360" y="937"/>
                </a:cubicBezTo>
                <a:cubicBezTo>
                  <a:pt x="359" y="937"/>
                  <a:pt x="359" y="937"/>
                  <a:pt x="359" y="937"/>
                </a:cubicBezTo>
                <a:cubicBezTo>
                  <a:pt x="358" y="935"/>
                  <a:pt x="358" y="935"/>
                  <a:pt x="358" y="935"/>
                </a:cubicBezTo>
                <a:cubicBezTo>
                  <a:pt x="358" y="934"/>
                  <a:pt x="358" y="934"/>
                  <a:pt x="358" y="934"/>
                </a:cubicBezTo>
                <a:cubicBezTo>
                  <a:pt x="357" y="933"/>
                  <a:pt x="357" y="933"/>
                  <a:pt x="357" y="933"/>
                </a:cubicBezTo>
                <a:cubicBezTo>
                  <a:pt x="357" y="933"/>
                  <a:pt x="357" y="933"/>
                  <a:pt x="357" y="933"/>
                </a:cubicBezTo>
                <a:cubicBezTo>
                  <a:pt x="355" y="932"/>
                  <a:pt x="355" y="932"/>
                  <a:pt x="355" y="932"/>
                </a:cubicBezTo>
                <a:cubicBezTo>
                  <a:pt x="353" y="930"/>
                  <a:pt x="353" y="930"/>
                  <a:pt x="353" y="930"/>
                </a:cubicBezTo>
                <a:cubicBezTo>
                  <a:pt x="353" y="929"/>
                  <a:pt x="353" y="929"/>
                  <a:pt x="353" y="929"/>
                </a:cubicBezTo>
                <a:cubicBezTo>
                  <a:pt x="352" y="928"/>
                  <a:pt x="352" y="928"/>
                  <a:pt x="352" y="928"/>
                </a:cubicBezTo>
                <a:cubicBezTo>
                  <a:pt x="351" y="927"/>
                  <a:pt x="351" y="927"/>
                  <a:pt x="351" y="927"/>
                </a:cubicBezTo>
                <a:cubicBezTo>
                  <a:pt x="351" y="924"/>
                  <a:pt x="351" y="924"/>
                  <a:pt x="351" y="924"/>
                </a:cubicBezTo>
                <a:cubicBezTo>
                  <a:pt x="350" y="924"/>
                  <a:pt x="350" y="924"/>
                  <a:pt x="350" y="924"/>
                </a:cubicBezTo>
                <a:cubicBezTo>
                  <a:pt x="348" y="924"/>
                  <a:pt x="348" y="924"/>
                  <a:pt x="348" y="924"/>
                </a:cubicBezTo>
                <a:cubicBezTo>
                  <a:pt x="348" y="924"/>
                  <a:pt x="348" y="924"/>
                  <a:pt x="348" y="924"/>
                </a:cubicBezTo>
                <a:cubicBezTo>
                  <a:pt x="348" y="924"/>
                  <a:pt x="348" y="924"/>
                  <a:pt x="348" y="924"/>
                </a:cubicBezTo>
                <a:cubicBezTo>
                  <a:pt x="348" y="924"/>
                  <a:pt x="348" y="924"/>
                  <a:pt x="348" y="924"/>
                </a:cubicBezTo>
                <a:cubicBezTo>
                  <a:pt x="349" y="924"/>
                  <a:pt x="349" y="924"/>
                  <a:pt x="349" y="924"/>
                </a:cubicBezTo>
                <a:cubicBezTo>
                  <a:pt x="351" y="923"/>
                  <a:pt x="351" y="923"/>
                  <a:pt x="351" y="923"/>
                </a:cubicBezTo>
                <a:cubicBezTo>
                  <a:pt x="351" y="923"/>
                  <a:pt x="351" y="923"/>
                  <a:pt x="351" y="923"/>
                </a:cubicBezTo>
                <a:cubicBezTo>
                  <a:pt x="351" y="920"/>
                  <a:pt x="351" y="920"/>
                  <a:pt x="351" y="920"/>
                </a:cubicBezTo>
                <a:cubicBezTo>
                  <a:pt x="351" y="920"/>
                  <a:pt x="351" y="920"/>
                  <a:pt x="351" y="920"/>
                </a:cubicBezTo>
                <a:cubicBezTo>
                  <a:pt x="350" y="920"/>
                  <a:pt x="350" y="920"/>
                  <a:pt x="350" y="920"/>
                </a:cubicBezTo>
                <a:cubicBezTo>
                  <a:pt x="350" y="919"/>
                  <a:pt x="350" y="919"/>
                  <a:pt x="350" y="919"/>
                </a:cubicBezTo>
                <a:cubicBezTo>
                  <a:pt x="351" y="919"/>
                  <a:pt x="351" y="919"/>
                  <a:pt x="351" y="919"/>
                </a:cubicBezTo>
                <a:cubicBezTo>
                  <a:pt x="350" y="918"/>
                  <a:pt x="350" y="918"/>
                  <a:pt x="350" y="918"/>
                </a:cubicBezTo>
                <a:cubicBezTo>
                  <a:pt x="350" y="916"/>
                  <a:pt x="350" y="916"/>
                  <a:pt x="350" y="916"/>
                </a:cubicBezTo>
                <a:cubicBezTo>
                  <a:pt x="350" y="915"/>
                  <a:pt x="350" y="915"/>
                  <a:pt x="350" y="915"/>
                </a:cubicBezTo>
                <a:cubicBezTo>
                  <a:pt x="350" y="914"/>
                  <a:pt x="350" y="914"/>
                  <a:pt x="350" y="914"/>
                </a:cubicBezTo>
                <a:cubicBezTo>
                  <a:pt x="350" y="914"/>
                  <a:pt x="350" y="914"/>
                  <a:pt x="350" y="914"/>
                </a:cubicBezTo>
                <a:cubicBezTo>
                  <a:pt x="349" y="914"/>
                  <a:pt x="349" y="914"/>
                  <a:pt x="349" y="914"/>
                </a:cubicBezTo>
                <a:cubicBezTo>
                  <a:pt x="349" y="913"/>
                  <a:pt x="349" y="913"/>
                  <a:pt x="349" y="913"/>
                </a:cubicBezTo>
                <a:cubicBezTo>
                  <a:pt x="349" y="913"/>
                  <a:pt x="349" y="913"/>
                  <a:pt x="349" y="913"/>
                </a:cubicBezTo>
                <a:cubicBezTo>
                  <a:pt x="349" y="911"/>
                  <a:pt x="349" y="911"/>
                  <a:pt x="349" y="911"/>
                </a:cubicBezTo>
                <a:cubicBezTo>
                  <a:pt x="349" y="910"/>
                  <a:pt x="349" y="910"/>
                  <a:pt x="349" y="910"/>
                </a:cubicBezTo>
                <a:cubicBezTo>
                  <a:pt x="349" y="908"/>
                  <a:pt x="349" y="908"/>
                  <a:pt x="349" y="908"/>
                </a:cubicBezTo>
                <a:cubicBezTo>
                  <a:pt x="349" y="908"/>
                  <a:pt x="349" y="908"/>
                  <a:pt x="349" y="908"/>
                </a:cubicBezTo>
                <a:cubicBezTo>
                  <a:pt x="351" y="907"/>
                  <a:pt x="351" y="907"/>
                  <a:pt x="351" y="907"/>
                </a:cubicBezTo>
                <a:cubicBezTo>
                  <a:pt x="352" y="907"/>
                  <a:pt x="352" y="907"/>
                  <a:pt x="352" y="907"/>
                </a:cubicBezTo>
                <a:cubicBezTo>
                  <a:pt x="353" y="907"/>
                  <a:pt x="353" y="907"/>
                  <a:pt x="353" y="907"/>
                </a:cubicBezTo>
                <a:cubicBezTo>
                  <a:pt x="353" y="906"/>
                  <a:pt x="353" y="906"/>
                  <a:pt x="353" y="906"/>
                </a:cubicBezTo>
                <a:cubicBezTo>
                  <a:pt x="353" y="906"/>
                  <a:pt x="353" y="906"/>
                  <a:pt x="353" y="906"/>
                </a:cubicBezTo>
                <a:cubicBezTo>
                  <a:pt x="353" y="905"/>
                  <a:pt x="353" y="905"/>
                  <a:pt x="353" y="905"/>
                </a:cubicBezTo>
                <a:cubicBezTo>
                  <a:pt x="353" y="905"/>
                  <a:pt x="353" y="905"/>
                  <a:pt x="353" y="905"/>
                </a:cubicBezTo>
                <a:cubicBezTo>
                  <a:pt x="352" y="903"/>
                  <a:pt x="352" y="903"/>
                  <a:pt x="352" y="903"/>
                </a:cubicBezTo>
                <a:cubicBezTo>
                  <a:pt x="352" y="903"/>
                  <a:pt x="352" y="903"/>
                  <a:pt x="352" y="903"/>
                </a:cubicBezTo>
                <a:cubicBezTo>
                  <a:pt x="352" y="903"/>
                  <a:pt x="352" y="903"/>
                  <a:pt x="352" y="903"/>
                </a:cubicBezTo>
                <a:cubicBezTo>
                  <a:pt x="352" y="903"/>
                  <a:pt x="352" y="903"/>
                  <a:pt x="352" y="903"/>
                </a:cubicBezTo>
                <a:cubicBezTo>
                  <a:pt x="351" y="903"/>
                  <a:pt x="351" y="903"/>
                  <a:pt x="351" y="903"/>
                </a:cubicBezTo>
                <a:cubicBezTo>
                  <a:pt x="351" y="903"/>
                  <a:pt x="351" y="903"/>
                  <a:pt x="351" y="903"/>
                </a:cubicBezTo>
                <a:cubicBezTo>
                  <a:pt x="350" y="903"/>
                  <a:pt x="350" y="903"/>
                  <a:pt x="350" y="903"/>
                </a:cubicBezTo>
                <a:cubicBezTo>
                  <a:pt x="350" y="903"/>
                  <a:pt x="350" y="903"/>
                  <a:pt x="350" y="903"/>
                </a:cubicBezTo>
                <a:cubicBezTo>
                  <a:pt x="350" y="903"/>
                  <a:pt x="350" y="903"/>
                  <a:pt x="350" y="903"/>
                </a:cubicBezTo>
                <a:cubicBezTo>
                  <a:pt x="349" y="902"/>
                  <a:pt x="349" y="902"/>
                  <a:pt x="349" y="902"/>
                </a:cubicBezTo>
                <a:cubicBezTo>
                  <a:pt x="351" y="902"/>
                  <a:pt x="351" y="902"/>
                  <a:pt x="351" y="902"/>
                </a:cubicBezTo>
                <a:cubicBezTo>
                  <a:pt x="351" y="901"/>
                  <a:pt x="351" y="901"/>
                  <a:pt x="351" y="901"/>
                </a:cubicBezTo>
                <a:cubicBezTo>
                  <a:pt x="350" y="899"/>
                  <a:pt x="350" y="899"/>
                  <a:pt x="350" y="899"/>
                </a:cubicBezTo>
                <a:cubicBezTo>
                  <a:pt x="350" y="898"/>
                  <a:pt x="350" y="898"/>
                  <a:pt x="350" y="898"/>
                </a:cubicBezTo>
                <a:cubicBezTo>
                  <a:pt x="350" y="897"/>
                  <a:pt x="350" y="897"/>
                  <a:pt x="350" y="897"/>
                </a:cubicBezTo>
                <a:cubicBezTo>
                  <a:pt x="350" y="897"/>
                  <a:pt x="350" y="897"/>
                  <a:pt x="350" y="897"/>
                </a:cubicBezTo>
                <a:cubicBezTo>
                  <a:pt x="354" y="896"/>
                  <a:pt x="354" y="896"/>
                  <a:pt x="354" y="896"/>
                </a:cubicBezTo>
                <a:cubicBezTo>
                  <a:pt x="356" y="896"/>
                  <a:pt x="356" y="896"/>
                  <a:pt x="356" y="896"/>
                </a:cubicBezTo>
                <a:cubicBezTo>
                  <a:pt x="362" y="896"/>
                  <a:pt x="362" y="896"/>
                  <a:pt x="362" y="896"/>
                </a:cubicBezTo>
                <a:cubicBezTo>
                  <a:pt x="364" y="895"/>
                  <a:pt x="364" y="895"/>
                  <a:pt x="364" y="895"/>
                </a:cubicBezTo>
                <a:cubicBezTo>
                  <a:pt x="365" y="895"/>
                  <a:pt x="365" y="895"/>
                  <a:pt x="365" y="895"/>
                </a:cubicBezTo>
                <a:cubicBezTo>
                  <a:pt x="367" y="895"/>
                  <a:pt x="367" y="895"/>
                  <a:pt x="367" y="895"/>
                </a:cubicBezTo>
                <a:cubicBezTo>
                  <a:pt x="369" y="894"/>
                  <a:pt x="369" y="894"/>
                  <a:pt x="369" y="894"/>
                </a:cubicBezTo>
                <a:cubicBezTo>
                  <a:pt x="369" y="894"/>
                  <a:pt x="369" y="894"/>
                  <a:pt x="369" y="894"/>
                </a:cubicBezTo>
                <a:cubicBezTo>
                  <a:pt x="369" y="894"/>
                  <a:pt x="369" y="894"/>
                  <a:pt x="369" y="894"/>
                </a:cubicBezTo>
                <a:cubicBezTo>
                  <a:pt x="370" y="900"/>
                  <a:pt x="370" y="900"/>
                  <a:pt x="370" y="900"/>
                </a:cubicBezTo>
                <a:cubicBezTo>
                  <a:pt x="370" y="900"/>
                  <a:pt x="370" y="900"/>
                  <a:pt x="370" y="900"/>
                </a:cubicBezTo>
                <a:cubicBezTo>
                  <a:pt x="370" y="903"/>
                  <a:pt x="370" y="903"/>
                  <a:pt x="370" y="903"/>
                </a:cubicBezTo>
                <a:cubicBezTo>
                  <a:pt x="370" y="904"/>
                  <a:pt x="370" y="904"/>
                  <a:pt x="370" y="904"/>
                </a:cubicBezTo>
                <a:cubicBezTo>
                  <a:pt x="370" y="904"/>
                  <a:pt x="370" y="904"/>
                  <a:pt x="370" y="904"/>
                </a:cubicBezTo>
                <a:cubicBezTo>
                  <a:pt x="370" y="906"/>
                  <a:pt x="370" y="906"/>
                  <a:pt x="370" y="906"/>
                </a:cubicBezTo>
                <a:cubicBezTo>
                  <a:pt x="370" y="908"/>
                  <a:pt x="370" y="908"/>
                  <a:pt x="370" y="908"/>
                </a:cubicBezTo>
                <a:cubicBezTo>
                  <a:pt x="370" y="910"/>
                  <a:pt x="370" y="910"/>
                  <a:pt x="370" y="910"/>
                </a:cubicBezTo>
                <a:cubicBezTo>
                  <a:pt x="370" y="911"/>
                  <a:pt x="370" y="911"/>
                  <a:pt x="370" y="911"/>
                </a:cubicBezTo>
                <a:cubicBezTo>
                  <a:pt x="371" y="913"/>
                  <a:pt x="371" y="913"/>
                  <a:pt x="371" y="913"/>
                </a:cubicBezTo>
                <a:cubicBezTo>
                  <a:pt x="371" y="914"/>
                  <a:pt x="371" y="914"/>
                  <a:pt x="371" y="914"/>
                </a:cubicBezTo>
                <a:cubicBezTo>
                  <a:pt x="371" y="916"/>
                  <a:pt x="371" y="916"/>
                  <a:pt x="371" y="916"/>
                </a:cubicBezTo>
                <a:cubicBezTo>
                  <a:pt x="372" y="917"/>
                  <a:pt x="372" y="917"/>
                  <a:pt x="372" y="917"/>
                </a:cubicBezTo>
                <a:cubicBezTo>
                  <a:pt x="372" y="918"/>
                  <a:pt x="372" y="918"/>
                  <a:pt x="372" y="918"/>
                </a:cubicBezTo>
                <a:cubicBezTo>
                  <a:pt x="372" y="919"/>
                  <a:pt x="372" y="919"/>
                  <a:pt x="372" y="919"/>
                </a:cubicBezTo>
                <a:cubicBezTo>
                  <a:pt x="374" y="921"/>
                  <a:pt x="374" y="921"/>
                  <a:pt x="374" y="921"/>
                </a:cubicBezTo>
                <a:cubicBezTo>
                  <a:pt x="375" y="922"/>
                  <a:pt x="375" y="922"/>
                  <a:pt x="375" y="922"/>
                </a:cubicBezTo>
                <a:cubicBezTo>
                  <a:pt x="377" y="924"/>
                  <a:pt x="377" y="924"/>
                  <a:pt x="377" y="924"/>
                </a:cubicBezTo>
                <a:cubicBezTo>
                  <a:pt x="378" y="926"/>
                  <a:pt x="378" y="926"/>
                  <a:pt x="378" y="926"/>
                </a:cubicBezTo>
                <a:cubicBezTo>
                  <a:pt x="379" y="926"/>
                  <a:pt x="379" y="926"/>
                  <a:pt x="379" y="926"/>
                </a:cubicBezTo>
                <a:cubicBezTo>
                  <a:pt x="380" y="925"/>
                  <a:pt x="380" y="925"/>
                  <a:pt x="380" y="925"/>
                </a:cubicBezTo>
                <a:cubicBezTo>
                  <a:pt x="380" y="925"/>
                  <a:pt x="380" y="925"/>
                  <a:pt x="380" y="925"/>
                </a:cubicBezTo>
                <a:cubicBezTo>
                  <a:pt x="380" y="925"/>
                  <a:pt x="380" y="925"/>
                  <a:pt x="380" y="925"/>
                </a:cubicBezTo>
                <a:cubicBezTo>
                  <a:pt x="380" y="925"/>
                  <a:pt x="380" y="925"/>
                  <a:pt x="380" y="925"/>
                </a:cubicBezTo>
                <a:cubicBezTo>
                  <a:pt x="381" y="926"/>
                  <a:pt x="381" y="926"/>
                  <a:pt x="381" y="926"/>
                </a:cubicBezTo>
                <a:cubicBezTo>
                  <a:pt x="381" y="927"/>
                  <a:pt x="381" y="927"/>
                  <a:pt x="381" y="927"/>
                </a:cubicBezTo>
                <a:cubicBezTo>
                  <a:pt x="380" y="927"/>
                  <a:pt x="380" y="927"/>
                  <a:pt x="380" y="927"/>
                </a:cubicBezTo>
                <a:cubicBezTo>
                  <a:pt x="381" y="928"/>
                  <a:pt x="381" y="928"/>
                  <a:pt x="381" y="928"/>
                </a:cubicBezTo>
                <a:cubicBezTo>
                  <a:pt x="383" y="931"/>
                  <a:pt x="383" y="931"/>
                  <a:pt x="383" y="931"/>
                </a:cubicBezTo>
                <a:cubicBezTo>
                  <a:pt x="386" y="934"/>
                  <a:pt x="386" y="934"/>
                  <a:pt x="386" y="934"/>
                </a:cubicBezTo>
                <a:cubicBezTo>
                  <a:pt x="387" y="935"/>
                  <a:pt x="387" y="935"/>
                  <a:pt x="387" y="935"/>
                </a:cubicBezTo>
                <a:cubicBezTo>
                  <a:pt x="387" y="935"/>
                  <a:pt x="387" y="935"/>
                  <a:pt x="387" y="935"/>
                </a:cubicBezTo>
                <a:cubicBezTo>
                  <a:pt x="388" y="936"/>
                  <a:pt x="388" y="936"/>
                  <a:pt x="388" y="936"/>
                </a:cubicBezTo>
                <a:cubicBezTo>
                  <a:pt x="389" y="937"/>
                  <a:pt x="389" y="937"/>
                  <a:pt x="389" y="937"/>
                </a:cubicBezTo>
                <a:cubicBezTo>
                  <a:pt x="390" y="938"/>
                  <a:pt x="390" y="938"/>
                  <a:pt x="390" y="938"/>
                </a:cubicBezTo>
                <a:cubicBezTo>
                  <a:pt x="392" y="940"/>
                  <a:pt x="392" y="940"/>
                  <a:pt x="392" y="940"/>
                </a:cubicBezTo>
                <a:cubicBezTo>
                  <a:pt x="393" y="941"/>
                  <a:pt x="393" y="941"/>
                  <a:pt x="393" y="941"/>
                </a:cubicBezTo>
                <a:cubicBezTo>
                  <a:pt x="393" y="942"/>
                  <a:pt x="393" y="942"/>
                  <a:pt x="393" y="942"/>
                </a:cubicBezTo>
                <a:cubicBezTo>
                  <a:pt x="394" y="943"/>
                  <a:pt x="394" y="943"/>
                  <a:pt x="394" y="943"/>
                </a:cubicBezTo>
                <a:cubicBezTo>
                  <a:pt x="395" y="945"/>
                  <a:pt x="395" y="945"/>
                  <a:pt x="395" y="945"/>
                </a:cubicBezTo>
                <a:cubicBezTo>
                  <a:pt x="398" y="948"/>
                  <a:pt x="398" y="948"/>
                  <a:pt x="398" y="948"/>
                </a:cubicBezTo>
                <a:cubicBezTo>
                  <a:pt x="399" y="949"/>
                  <a:pt x="399" y="949"/>
                  <a:pt x="399" y="949"/>
                </a:cubicBezTo>
                <a:cubicBezTo>
                  <a:pt x="399" y="950"/>
                  <a:pt x="399" y="950"/>
                  <a:pt x="399" y="950"/>
                </a:cubicBezTo>
                <a:cubicBezTo>
                  <a:pt x="400" y="950"/>
                  <a:pt x="400" y="950"/>
                  <a:pt x="400" y="950"/>
                </a:cubicBezTo>
                <a:cubicBezTo>
                  <a:pt x="400" y="950"/>
                  <a:pt x="400" y="950"/>
                  <a:pt x="400" y="950"/>
                </a:cubicBezTo>
                <a:cubicBezTo>
                  <a:pt x="401" y="950"/>
                  <a:pt x="401" y="950"/>
                  <a:pt x="401" y="950"/>
                </a:cubicBezTo>
                <a:cubicBezTo>
                  <a:pt x="402" y="950"/>
                  <a:pt x="402" y="950"/>
                  <a:pt x="402" y="950"/>
                </a:cubicBezTo>
                <a:cubicBezTo>
                  <a:pt x="402" y="949"/>
                  <a:pt x="402" y="949"/>
                  <a:pt x="402" y="949"/>
                </a:cubicBezTo>
                <a:cubicBezTo>
                  <a:pt x="404" y="948"/>
                  <a:pt x="404" y="948"/>
                  <a:pt x="404" y="948"/>
                </a:cubicBezTo>
                <a:cubicBezTo>
                  <a:pt x="405" y="948"/>
                  <a:pt x="405" y="948"/>
                  <a:pt x="405" y="948"/>
                </a:cubicBezTo>
                <a:cubicBezTo>
                  <a:pt x="406" y="946"/>
                  <a:pt x="406" y="946"/>
                  <a:pt x="406" y="946"/>
                </a:cubicBezTo>
                <a:cubicBezTo>
                  <a:pt x="408" y="945"/>
                  <a:pt x="408" y="945"/>
                  <a:pt x="408" y="945"/>
                </a:cubicBezTo>
                <a:cubicBezTo>
                  <a:pt x="408" y="945"/>
                  <a:pt x="408" y="945"/>
                  <a:pt x="408" y="945"/>
                </a:cubicBezTo>
                <a:cubicBezTo>
                  <a:pt x="408" y="945"/>
                  <a:pt x="408" y="945"/>
                  <a:pt x="408" y="945"/>
                </a:cubicBezTo>
                <a:cubicBezTo>
                  <a:pt x="409" y="945"/>
                  <a:pt x="409" y="945"/>
                  <a:pt x="409" y="945"/>
                </a:cubicBezTo>
                <a:cubicBezTo>
                  <a:pt x="409" y="946"/>
                  <a:pt x="409" y="946"/>
                  <a:pt x="409" y="946"/>
                </a:cubicBezTo>
                <a:cubicBezTo>
                  <a:pt x="410" y="947"/>
                  <a:pt x="410" y="947"/>
                  <a:pt x="410" y="947"/>
                </a:cubicBezTo>
                <a:cubicBezTo>
                  <a:pt x="411" y="949"/>
                  <a:pt x="411" y="949"/>
                  <a:pt x="411" y="949"/>
                </a:cubicBezTo>
                <a:cubicBezTo>
                  <a:pt x="413" y="948"/>
                  <a:pt x="413" y="948"/>
                  <a:pt x="413" y="948"/>
                </a:cubicBezTo>
                <a:cubicBezTo>
                  <a:pt x="415" y="947"/>
                  <a:pt x="415" y="947"/>
                  <a:pt x="415" y="947"/>
                </a:cubicBezTo>
                <a:cubicBezTo>
                  <a:pt x="414" y="946"/>
                  <a:pt x="414" y="946"/>
                  <a:pt x="414" y="946"/>
                </a:cubicBezTo>
                <a:cubicBezTo>
                  <a:pt x="414" y="945"/>
                  <a:pt x="414" y="945"/>
                  <a:pt x="414" y="945"/>
                </a:cubicBezTo>
                <a:cubicBezTo>
                  <a:pt x="417" y="944"/>
                  <a:pt x="417" y="944"/>
                  <a:pt x="417" y="944"/>
                </a:cubicBezTo>
                <a:cubicBezTo>
                  <a:pt x="420" y="942"/>
                  <a:pt x="420" y="942"/>
                  <a:pt x="420" y="942"/>
                </a:cubicBezTo>
                <a:cubicBezTo>
                  <a:pt x="420" y="942"/>
                  <a:pt x="420" y="942"/>
                  <a:pt x="420" y="942"/>
                </a:cubicBezTo>
                <a:cubicBezTo>
                  <a:pt x="420" y="941"/>
                  <a:pt x="420" y="941"/>
                  <a:pt x="420" y="941"/>
                </a:cubicBezTo>
                <a:cubicBezTo>
                  <a:pt x="419" y="940"/>
                  <a:pt x="419" y="940"/>
                  <a:pt x="419" y="940"/>
                </a:cubicBezTo>
                <a:cubicBezTo>
                  <a:pt x="420" y="938"/>
                  <a:pt x="420" y="938"/>
                  <a:pt x="420" y="938"/>
                </a:cubicBezTo>
                <a:cubicBezTo>
                  <a:pt x="420" y="938"/>
                  <a:pt x="420" y="938"/>
                  <a:pt x="420" y="938"/>
                </a:cubicBezTo>
                <a:cubicBezTo>
                  <a:pt x="420" y="937"/>
                  <a:pt x="420" y="937"/>
                  <a:pt x="420" y="937"/>
                </a:cubicBezTo>
                <a:cubicBezTo>
                  <a:pt x="420" y="935"/>
                  <a:pt x="420" y="935"/>
                  <a:pt x="420" y="935"/>
                </a:cubicBezTo>
                <a:cubicBezTo>
                  <a:pt x="419" y="932"/>
                  <a:pt x="419" y="932"/>
                  <a:pt x="419" y="932"/>
                </a:cubicBezTo>
                <a:cubicBezTo>
                  <a:pt x="419" y="930"/>
                  <a:pt x="419" y="930"/>
                  <a:pt x="419" y="930"/>
                </a:cubicBezTo>
                <a:cubicBezTo>
                  <a:pt x="419" y="926"/>
                  <a:pt x="419" y="926"/>
                  <a:pt x="419" y="926"/>
                </a:cubicBezTo>
                <a:cubicBezTo>
                  <a:pt x="419" y="923"/>
                  <a:pt x="419" y="923"/>
                  <a:pt x="419" y="923"/>
                </a:cubicBezTo>
                <a:cubicBezTo>
                  <a:pt x="418" y="921"/>
                  <a:pt x="418" y="921"/>
                  <a:pt x="418" y="921"/>
                </a:cubicBezTo>
                <a:cubicBezTo>
                  <a:pt x="418" y="920"/>
                  <a:pt x="418" y="920"/>
                  <a:pt x="418" y="920"/>
                </a:cubicBezTo>
                <a:cubicBezTo>
                  <a:pt x="417" y="916"/>
                  <a:pt x="417" y="916"/>
                  <a:pt x="417" y="916"/>
                </a:cubicBezTo>
                <a:cubicBezTo>
                  <a:pt x="417" y="915"/>
                  <a:pt x="417" y="915"/>
                  <a:pt x="417" y="915"/>
                </a:cubicBezTo>
                <a:cubicBezTo>
                  <a:pt x="416" y="913"/>
                  <a:pt x="416" y="913"/>
                  <a:pt x="416" y="913"/>
                </a:cubicBezTo>
                <a:cubicBezTo>
                  <a:pt x="416" y="913"/>
                  <a:pt x="416" y="913"/>
                  <a:pt x="416" y="913"/>
                </a:cubicBezTo>
                <a:cubicBezTo>
                  <a:pt x="417" y="911"/>
                  <a:pt x="417" y="911"/>
                  <a:pt x="417" y="911"/>
                </a:cubicBezTo>
                <a:cubicBezTo>
                  <a:pt x="416" y="910"/>
                  <a:pt x="416" y="910"/>
                  <a:pt x="416" y="910"/>
                </a:cubicBezTo>
                <a:cubicBezTo>
                  <a:pt x="415" y="909"/>
                  <a:pt x="415" y="909"/>
                  <a:pt x="415" y="909"/>
                </a:cubicBezTo>
                <a:cubicBezTo>
                  <a:pt x="416" y="908"/>
                  <a:pt x="416" y="908"/>
                  <a:pt x="416" y="908"/>
                </a:cubicBezTo>
                <a:cubicBezTo>
                  <a:pt x="415" y="907"/>
                  <a:pt x="415" y="907"/>
                  <a:pt x="415" y="907"/>
                </a:cubicBezTo>
                <a:cubicBezTo>
                  <a:pt x="416" y="906"/>
                  <a:pt x="416" y="906"/>
                  <a:pt x="416" y="906"/>
                </a:cubicBezTo>
                <a:cubicBezTo>
                  <a:pt x="417" y="906"/>
                  <a:pt x="417" y="906"/>
                  <a:pt x="417" y="906"/>
                </a:cubicBezTo>
                <a:cubicBezTo>
                  <a:pt x="418" y="904"/>
                  <a:pt x="418" y="904"/>
                  <a:pt x="418" y="904"/>
                </a:cubicBezTo>
                <a:cubicBezTo>
                  <a:pt x="418" y="903"/>
                  <a:pt x="418" y="903"/>
                  <a:pt x="418" y="903"/>
                </a:cubicBezTo>
                <a:cubicBezTo>
                  <a:pt x="418" y="901"/>
                  <a:pt x="418" y="901"/>
                  <a:pt x="418" y="901"/>
                </a:cubicBezTo>
                <a:cubicBezTo>
                  <a:pt x="418" y="899"/>
                  <a:pt x="418" y="899"/>
                  <a:pt x="418" y="899"/>
                </a:cubicBezTo>
                <a:cubicBezTo>
                  <a:pt x="418" y="898"/>
                  <a:pt x="418" y="898"/>
                  <a:pt x="418" y="898"/>
                </a:cubicBezTo>
                <a:cubicBezTo>
                  <a:pt x="417" y="896"/>
                  <a:pt x="417" y="896"/>
                  <a:pt x="417" y="896"/>
                </a:cubicBezTo>
                <a:cubicBezTo>
                  <a:pt x="416" y="893"/>
                  <a:pt x="416" y="893"/>
                  <a:pt x="416" y="893"/>
                </a:cubicBezTo>
                <a:cubicBezTo>
                  <a:pt x="417" y="892"/>
                  <a:pt x="417" y="892"/>
                  <a:pt x="417" y="892"/>
                </a:cubicBezTo>
                <a:cubicBezTo>
                  <a:pt x="416" y="890"/>
                  <a:pt x="416" y="890"/>
                  <a:pt x="416" y="890"/>
                </a:cubicBezTo>
                <a:cubicBezTo>
                  <a:pt x="416" y="888"/>
                  <a:pt x="416" y="888"/>
                  <a:pt x="416" y="888"/>
                </a:cubicBezTo>
                <a:cubicBezTo>
                  <a:pt x="416" y="887"/>
                  <a:pt x="416" y="887"/>
                  <a:pt x="416" y="887"/>
                </a:cubicBezTo>
                <a:cubicBezTo>
                  <a:pt x="415" y="887"/>
                  <a:pt x="415" y="887"/>
                  <a:pt x="415" y="887"/>
                </a:cubicBezTo>
                <a:cubicBezTo>
                  <a:pt x="414" y="888"/>
                  <a:pt x="414" y="888"/>
                  <a:pt x="414" y="888"/>
                </a:cubicBezTo>
                <a:cubicBezTo>
                  <a:pt x="414" y="888"/>
                  <a:pt x="414" y="888"/>
                  <a:pt x="414" y="888"/>
                </a:cubicBezTo>
                <a:cubicBezTo>
                  <a:pt x="414" y="888"/>
                  <a:pt x="414" y="888"/>
                  <a:pt x="414" y="888"/>
                </a:cubicBezTo>
                <a:cubicBezTo>
                  <a:pt x="414" y="888"/>
                  <a:pt x="414" y="888"/>
                  <a:pt x="414" y="888"/>
                </a:cubicBezTo>
                <a:cubicBezTo>
                  <a:pt x="413" y="888"/>
                  <a:pt x="413" y="888"/>
                  <a:pt x="413" y="888"/>
                </a:cubicBezTo>
                <a:cubicBezTo>
                  <a:pt x="413" y="887"/>
                  <a:pt x="413" y="887"/>
                  <a:pt x="413" y="887"/>
                </a:cubicBezTo>
                <a:cubicBezTo>
                  <a:pt x="413" y="886"/>
                  <a:pt x="413" y="886"/>
                  <a:pt x="413" y="886"/>
                </a:cubicBezTo>
                <a:cubicBezTo>
                  <a:pt x="413" y="885"/>
                  <a:pt x="413" y="885"/>
                  <a:pt x="413" y="885"/>
                </a:cubicBezTo>
                <a:cubicBezTo>
                  <a:pt x="412" y="884"/>
                  <a:pt x="412" y="884"/>
                  <a:pt x="412" y="884"/>
                </a:cubicBezTo>
                <a:cubicBezTo>
                  <a:pt x="413" y="884"/>
                  <a:pt x="413" y="884"/>
                  <a:pt x="413" y="884"/>
                </a:cubicBezTo>
                <a:cubicBezTo>
                  <a:pt x="413" y="884"/>
                  <a:pt x="413" y="884"/>
                  <a:pt x="413" y="884"/>
                </a:cubicBezTo>
                <a:cubicBezTo>
                  <a:pt x="413" y="884"/>
                  <a:pt x="413" y="884"/>
                  <a:pt x="413" y="884"/>
                </a:cubicBezTo>
                <a:cubicBezTo>
                  <a:pt x="414" y="884"/>
                  <a:pt x="414" y="884"/>
                  <a:pt x="414" y="884"/>
                </a:cubicBezTo>
                <a:cubicBezTo>
                  <a:pt x="414" y="884"/>
                  <a:pt x="414" y="884"/>
                  <a:pt x="414" y="884"/>
                </a:cubicBezTo>
                <a:cubicBezTo>
                  <a:pt x="414" y="883"/>
                  <a:pt x="414" y="883"/>
                  <a:pt x="414" y="883"/>
                </a:cubicBezTo>
                <a:cubicBezTo>
                  <a:pt x="415" y="882"/>
                  <a:pt x="415" y="882"/>
                  <a:pt x="415" y="882"/>
                </a:cubicBezTo>
                <a:cubicBezTo>
                  <a:pt x="414" y="881"/>
                  <a:pt x="414" y="881"/>
                  <a:pt x="414" y="881"/>
                </a:cubicBezTo>
                <a:cubicBezTo>
                  <a:pt x="416" y="880"/>
                  <a:pt x="416" y="880"/>
                  <a:pt x="416" y="880"/>
                </a:cubicBezTo>
                <a:cubicBezTo>
                  <a:pt x="415" y="876"/>
                  <a:pt x="415" y="876"/>
                  <a:pt x="415" y="876"/>
                </a:cubicBezTo>
                <a:cubicBezTo>
                  <a:pt x="417" y="876"/>
                  <a:pt x="417" y="876"/>
                  <a:pt x="417" y="876"/>
                </a:cubicBezTo>
                <a:cubicBezTo>
                  <a:pt x="417" y="876"/>
                  <a:pt x="417" y="876"/>
                  <a:pt x="417" y="876"/>
                </a:cubicBezTo>
                <a:cubicBezTo>
                  <a:pt x="417" y="876"/>
                  <a:pt x="417" y="876"/>
                  <a:pt x="417" y="876"/>
                </a:cubicBezTo>
                <a:cubicBezTo>
                  <a:pt x="418" y="877"/>
                  <a:pt x="418" y="877"/>
                  <a:pt x="418" y="877"/>
                </a:cubicBezTo>
                <a:cubicBezTo>
                  <a:pt x="418" y="879"/>
                  <a:pt x="418" y="879"/>
                  <a:pt x="418" y="879"/>
                </a:cubicBezTo>
                <a:cubicBezTo>
                  <a:pt x="422" y="883"/>
                  <a:pt x="422" y="883"/>
                  <a:pt x="422" y="883"/>
                </a:cubicBezTo>
                <a:cubicBezTo>
                  <a:pt x="423" y="885"/>
                  <a:pt x="423" y="885"/>
                  <a:pt x="423" y="885"/>
                </a:cubicBezTo>
                <a:cubicBezTo>
                  <a:pt x="422" y="887"/>
                  <a:pt x="422" y="887"/>
                  <a:pt x="422" y="887"/>
                </a:cubicBezTo>
                <a:cubicBezTo>
                  <a:pt x="422" y="887"/>
                  <a:pt x="422" y="887"/>
                  <a:pt x="422" y="887"/>
                </a:cubicBezTo>
                <a:cubicBezTo>
                  <a:pt x="422" y="888"/>
                  <a:pt x="422" y="888"/>
                  <a:pt x="422" y="888"/>
                </a:cubicBezTo>
                <a:cubicBezTo>
                  <a:pt x="421" y="888"/>
                  <a:pt x="421" y="888"/>
                  <a:pt x="421" y="888"/>
                </a:cubicBezTo>
                <a:cubicBezTo>
                  <a:pt x="421" y="889"/>
                  <a:pt x="421" y="889"/>
                  <a:pt x="421" y="889"/>
                </a:cubicBezTo>
                <a:cubicBezTo>
                  <a:pt x="422" y="889"/>
                  <a:pt x="422" y="889"/>
                  <a:pt x="422" y="889"/>
                </a:cubicBezTo>
                <a:cubicBezTo>
                  <a:pt x="422" y="889"/>
                  <a:pt x="422" y="889"/>
                  <a:pt x="422" y="889"/>
                </a:cubicBezTo>
                <a:cubicBezTo>
                  <a:pt x="423" y="889"/>
                  <a:pt x="423" y="889"/>
                  <a:pt x="423" y="889"/>
                </a:cubicBezTo>
                <a:cubicBezTo>
                  <a:pt x="423" y="889"/>
                  <a:pt x="423" y="889"/>
                  <a:pt x="423" y="889"/>
                </a:cubicBezTo>
                <a:cubicBezTo>
                  <a:pt x="423" y="889"/>
                  <a:pt x="423" y="889"/>
                  <a:pt x="423" y="889"/>
                </a:cubicBezTo>
                <a:cubicBezTo>
                  <a:pt x="423" y="889"/>
                  <a:pt x="423" y="889"/>
                  <a:pt x="423" y="889"/>
                </a:cubicBezTo>
                <a:cubicBezTo>
                  <a:pt x="423" y="890"/>
                  <a:pt x="423" y="890"/>
                  <a:pt x="423" y="890"/>
                </a:cubicBezTo>
                <a:cubicBezTo>
                  <a:pt x="423" y="890"/>
                  <a:pt x="423" y="890"/>
                  <a:pt x="423" y="890"/>
                </a:cubicBezTo>
                <a:cubicBezTo>
                  <a:pt x="424" y="891"/>
                  <a:pt x="424" y="891"/>
                  <a:pt x="424" y="891"/>
                </a:cubicBezTo>
                <a:cubicBezTo>
                  <a:pt x="424" y="891"/>
                  <a:pt x="424" y="891"/>
                  <a:pt x="424" y="891"/>
                </a:cubicBezTo>
                <a:cubicBezTo>
                  <a:pt x="425" y="892"/>
                  <a:pt x="425" y="892"/>
                  <a:pt x="425" y="892"/>
                </a:cubicBezTo>
                <a:cubicBezTo>
                  <a:pt x="424" y="893"/>
                  <a:pt x="424" y="893"/>
                  <a:pt x="424" y="893"/>
                </a:cubicBezTo>
                <a:cubicBezTo>
                  <a:pt x="424" y="893"/>
                  <a:pt x="424" y="893"/>
                  <a:pt x="424" y="893"/>
                </a:cubicBezTo>
                <a:cubicBezTo>
                  <a:pt x="424" y="894"/>
                  <a:pt x="424" y="894"/>
                  <a:pt x="424" y="894"/>
                </a:cubicBezTo>
                <a:cubicBezTo>
                  <a:pt x="424" y="895"/>
                  <a:pt x="424" y="895"/>
                  <a:pt x="424" y="895"/>
                </a:cubicBezTo>
                <a:cubicBezTo>
                  <a:pt x="424" y="896"/>
                  <a:pt x="424" y="896"/>
                  <a:pt x="424" y="896"/>
                </a:cubicBezTo>
                <a:cubicBezTo>
                  <a:pt x="425" y="897"/>
                  <a:pt x="425" y="897"/>
                  <a:pt x="425" y="897"/>
                </a:cubicBezTo>
                <a:cubicBezTo>
                  <a:pt x="425" y="897"/>
                  <a:pt x="425" y="897"/>
                  <a:pt x="425" y="897"/>
                </a:cubicBezTo>
                <a:cubicBezTo>
                  <a:pt x="425" y="899"/>
                  <a:pt x="425" y="899"/>
                  <a:pt x="425" y="899"/>
                </a:cubicBezTo>
                <a:cubicBezTo>
                  <a:pt x="424" y="900"/>
                  <a:pt x="424" y="900"/>
                  <a:pt x="424" y="900"/>
                </a:cubicBezTo>
                <a:cubicBezTo>
                  <a:pt x="423" y="900"/>
                  <a:pt x="423" y="900"/>
                  <a:pt x="423" y="900"/>
                </a:cubicBezTo>
                <a:cubicBezTo>
                  <a:pt x="423" y="900"/>
                  <a:pt x="423" y="900"/>
                  <a:pt x="423" y="900"/>
                </a:cubicBezTo>
                <a:cubicBezTo>
                  <a:pt x="423" y="901"/>
                  <a:pt x="423" y="901"/>
                  <a:pt x="423" y="901"/>
                </a:cubicBezTo>
                <a:cubicBezTo>
                  <a:pt x="424" y="900"/>
                  <a:pt x="424" y="900"/>
                  <a:pt x="424" y="900"/>
                </a:cubicBezTo>
                <a:cubicBezTo>
                  <a:pt x="425" y="900"/>
                  <a:pt x="425" y="900"/>
                  <a:pt x="425" y="900"/>
                </a:cubicBezTo>
                <a:cubicBezTo>
                  <a:pt x="425" y="900"/>
                  <a:pt x="425" y="900"/>
                  <a:pt x="425" y="900"/>
                </a:cubicBezTo>
                <a:cubicBezTo>
                  <a:pt x="425" y="900"/>
                  <a:pt x="425" y="900"/>
                  <a:pt x="425" y="900"/>
                </a:cubicBezTo>
                <a:cubicBezTo>
                  <a:pt x="426" y="900"/>
                  <a:pt x="426" y="900"/>
                  <a:pt x="426" y="900"/>
                </a:cubicBezTo>
                <a:cubicBezTo>
                  <a:pt x="426" y="902"/>
                  <a:pt x="426" y="902"/>
                  <a:pt x="426" y="902"/>
                </a:cubicBezTo>
                <a:cubicBezTo>
                  <a:pt x="426" y="902"/>
                  <a:pt x="426" y="902"/>
                  <a:pt x="426" y="902"/>
                </a:cubicBezTo>
                <a:cubicBezTo>
                  <a:pt x="426" y="903"/>
                  <a:pt x="426" y="903"/>
                  <a:pt x="426" y="903"/>
                </a:cubicBezTo>
                <a:cubicBezTo>
                  <a:pt x="426" y="904"/>
                  <a:pt x="426" y="904"/>
                  <a:pt x="426" y="904"/>
                </a:cubicBezTo>
                <a:cubicBezTo>
                  <a:pt x="426" y="906"/>
                  <a:pt x="426" y="906"/>
                  <a:pt x="426" y="906"/>
                </a:cubicBezTo>
                <a:cubicBezTo>
                  <a:pt x="426" y="907"/>
                  <a:pt x="426" y="907"/>
                  <a:pt x="426" y="907"/>
                </a:cubicBezTo>
                <a:cubicBezTo>
                  <a:pt x="426" y="909"/>
                  <a:pt x="426" y="909"/>
                  <a:pt x="426" y="909"/>
                </a:cubicBezTo>
                <a:cubicBezTo>
                  <a:pt x="427" y="910"/>
                  <a:pt x="427" y="910"/>
                  <a:pt x="427" y="910"/>
                </a:cubicBezTo>
                <a:cubicBezTo>
                  <a:pt x="427" y="911"/>
                  <a:pt x="427" y="911"/>
                  <a:pt x="427" y="911"/>
                </a:cubicBezTo>
                <a:cubicBezTo>
                  <a:pt x="427" y="912"/>
                  <a:pt x="427" y="912"/>
                  <a:pt x="427" y="912"/>
                </a:cubicBezTo>
                <a:cubicBezTo>
                  <a:pt x="427" y="913"/>
                  <a:pt x="427" y="913"/>
                  <a:pt x="427" y="913"/>
                </a:cubicBezTo>
                <a:cubicBezTo>
                  <a:pt x="427" y="915"/>
                  <a:pt x="427" y="915"/>
                  <a:pt x="427" y="915"/>
                </a:cubicBezTo>
                <a:cubicBezTo>
                  <a:pt x="427" y="916"/>
                  <a:pt x="427" y="916"/>
                  <a:pt x="427" y="916"/>
                </a:cubicBezTo>
                <a:cubicBezTo>
                  <a:pt x="427" y="917"/>
                  <a:pt x="427" y="917"/>
                  <a:pt x="427" y="917"/>
                </a:cubicBezTo>
                <a:cubicBezTo>
                  <a:pt x="428" y="919"/>
                  <a:pt x="428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2"/>
                  <a:pt x="428" y="922"/>
                  <a:pt x="428" y="922"/>
                </a:cubicBezTo>
                <a:cubicBezTo>
                  <a:pt x="428" y="924"/>
                  <a:pt x="428" y="924"/>
                  <a:pt x="428" y="924"/>
                </a:cubicBezTo>
                <a:cubicBezTo>
                  <a:pt x="428" y="926"/>
                  <a:pt x="428" y="926"/>
                  <a:pt x="428" y="926"/>
                </a:cubicBezTo>
                <a:cubicBezTo>
                  <a:pt x="429" y="927"/>
                  <a:pt x="429" y="927"/>
                  <a:pt x="429" y="927"/>
                </a:cubicBezTo>
                <a:cubicBezTo>
                  <a:pt x="429" y="927"/>
                  <a:pt x="429" y="927"/>
                  <a:pt x="429" y="927"/>
                </a:cubicBezTo>
                <a:cubicBezTo>
                  <a:pt x="429" y="928"/>
                  <a:pt x="429" y="928"/>
                  <a:pt x="429" y="928"/>
                </a:cubicBezTo>
                <a:cubicBezTo>
                  <a:pt x="429" y="929"/>
                  <a:pt x="429" y="929"/>
                  <a:pt x="429" y="929"/>
                </a:cubicBezTo>
                <a:cubicBezTo>
                  <a:pt x="429" y="929"/>
                  <a:pt x="429" y="929"/>
                  <a:pt x="429" y="929"/>
                </a:cubicBezTo>
                <a:cubicBezTo>
                  <a:pt x="429" y="930"/>
                  <a:pt x="429" y="930"/>
                  <a:pt x="429" y="930"/>
                </a:cubicBezTo>
                <a:cubicBezTo>
                  <a:pt x="429" y="931"/>
                  <a:pt x="429" y="931"/>
                  <a:pt x="429" y="931"/>
                </a:cubicBezTo>
                <a:cubicBezTo>
                  <a:pt x="429" y="932"/>
                  <a:pt x="429" y="932"/>
                  <a:pt x="429" y="932"/>
                </a:cubicBezTo>
                <a:cubicBezTo>
                  <a:pt x="429" y="933"/>
                  <a:pt x="429" y="933"/>
                  <a:pt x="429" y="933"/>
                </a:cubicBezTo>
                <a:cubicBezTo>
                  <a:pt x="429" y="933"/>
                  <a:pt x="429" y="933"/>
                  <a:pt x="429" y="933"/>
                </a:cubicBezTo>
                <a:cubicBezTo>
                  <a:pt x="429" y="934"/>
                  <a:pt x="429" y="934"/>
                  <a:pt x="429" y="934"/>
                </a:cubicBezTo>
                <a:cubicBezTo>
                  <a:pt x="430" y="934"/>
                  <a:pt x="430" y="934"/>
                  <a:pt x="430" y="934"/>
                </a:cubicBezTo>
                <a:cubicBezTo>
                  <a:pt x="430" y="935"/>
                  <a:pt x="430" y="935"/>
                  <a:pt x="430" y="935"/>
                </a:cubicBezTo>
                <a:cubicBezTo>
                  <a:pt x="431" y="936"/>
                  <a:pt x="431" y="936"/>
                  <a:pt x="431" y="936"/>
                </a:cubicBezTo>
                <a:cubicBezTo>
                  <a:pt x="433" y="936"/>
                  <a:pt x="433" y="936"/>
                  <a:pt x="433" y="936"/>
                </a:cubicBezTo>
                <a:cubicBezTo>
                  <a:pt x="438" y="935"/>
                  <a:pt x="438" y="935"/>
                  <a:pt x="438" y="935"/>
                </a:cubicBezTo>
                <a:cubicBezTo>
                  <a:pt x="444" y="934"/>
                  <a:pt x="444" y="934"/>
                  <a:pt x="444" y="934"/>
                </a:cubicBezTo>
                <a:cubicBezTo>
                  <a:pt x="449" y="933"/>
                  <a:pt x="449" y="933"/>
                  <a:pt x="449" y="933"/>
                </a:cubicBezTo>
                <a:cubicBezTo>
                  <a:pt x="451" y="933"/>
                  <a:pt x="451" y="933"/>
                  <a:pt x="451" y="933"/>
                </a:cubicBezTo>
                <a:cubicBezTo>
                  <a:pt x="452" y="933"/>
                  <a:pt x="452" y="933"/>
                  <a:pt x="452" y="933"/>
                </a:cubicBezTo>
                <a:cubicBezTo>
                  <a:pt x="452" y="932"/>
                  <a:pt x="452" y="932"/>
                  <a:pt x="452" y="932"/>
                </a:cubicBezTo>
                <a:cubicBezTo>
                  <a:pt x="452" y="932"/>
                  <a:pt x="452" y="932"/>
                  <a:pt x="452" y="932"/>
                </a:cubicBezTo>
                <a:cubicBezTo>
                  <a:pt x="455" y="932"/>
                  <a:pt x="455" y="932"/>
                  <a:pt x="455" y="932"/>
                </a:cubicBezTo>
                <a:cubicBezTo>
                  <a:pt x="457" y="932"/>
                  <a:pt x="457" y="932"/>
                  <a:pt x="457" y="932"/>
                </a:cubicBezTo>
                <a:cubicBezTo>
                  <a:pt x="458" y="932"/>
                  <a:pt x="458" y="932"/>
                  <a:pt x="458" y="932"/>
                </a:cubicBezTo>
                <a:cubicBezTo>
                  <a:pt x="458" y="932"/>
                  <a:pt x="458" y="932"/>
                  <a:pt x="458" y="932"/>
                </a:cubicBezTo>
                <a:cubicBezTo>
                  <a:pt x="458" y="932"/>
                  <a:pt x="458" y="932"/>
                  <a:pt x="458" y="932"/>
                </a:cubicBezTo>
                <a:cubicBezTo>
                  <a:pt x="461" y="932"/>
                  <a:pt x="461" y="932"/>
                  <a:pt x="461" y="932"/>
                </a:cubicBezTo>
                <a:cubicBezTo>
                  <a:pt x="463" y="932"/>
                  <a:pt x="463" y="932"/>
                  <a:pt x="463" y="932"/>
                </a:cubicBezTo>
                <a:cubicBezTo>
                  <a:pt x="464" y="932"/>
                  <a:pt x="464" y="932"/>
                  <a:pt x="464" y="932"/>
                </a:cubicBezTo>
                <a:cubicBezTo>
                  <a:pt x="467" y="932"/>
                  <a:pt x="467" y="932"/>
                  <a:pt x="467" y="932"/>
                </a:cubicBezTo>
                <a:cubicBezTo>
                  <a:pt x="469" y="932"/>
                  <a:pt x="469" y="932"/>
                  <a:pt x="469" y="932"/>
                </a:cubicBezTo>
                <a:cubicBezTo>
                  <a:pt x="472" y="932"/>
                  <a:pt x="472" y="932"/>
                  <a:pt x="472" y="932"/>
                </a:cubicBezTo>
                <a:cubicBezTo>
                  <a:pt x="473" y="931"/>
                  <a:pt x="473" y="931"/>
                  <a:pt x="473" y="931"/>
                </a:cubicBezTo>
                <a:cubicBezTo>
                  <a:pt x="476" y="930"/>
                  <a:pt x="476" y="930"/>
                  <a:pt x="476" y="930"/>
                </a:cubicBezTo>
                <a:cubicBezTo>
                  <a:pt x="479" y="930"/>
                  <a:pt x="479" y="930"/>
                  <a:pt x="479" y="930"/>
                </a:cubicBezTo>
                <a:cubicBezTo>
                  <a:pt x="483" y="929"/>
                  <a:pt x="483" y="929"/>
                  <a:pt x="483" y="929"/>
                </a:cubicBezTo>
                <a:cubicBezTo>
                  <a:pt x="485" y="928"/>
                  <a:pt x="485" y="928"/>
                  <a:pt x="485" y="928"/>
                </a:cubicBezTo>
                <a:cubicBezTo>
                  <a:pt x="485" y="927"/>
                  <a:pt x="485" y="927"/>
                  <a:pt x="485" y="927"/>
                </a:cubicBezTo>
                <a:cubicBezTo>
                  <a:pt x="485" y="924"/>
                  <a:pt x="485" y="924"/>
                  <a:pt x="485" y="924"/>
                </a:cubicBezTo>
                <a:cubicBezTo>
                  <a:pt x="485" y="921"/>
                  <a:pt x="485" y="921"/>
                  <a:pt x="485" y="921"/>
                </a:cubicBezTo>
                <a:cubicBezTo>
                  <a:pt x="485" y="919"/>
                  <a:pt x="485" y="919"/>
                  <a:pt x="485" y="919"/>
                </a:cubicBezTo>
                <a:cubicBezTo>
                  <a:pt x="485" y="919"/>
                  <a:pt x="485" y="919"/>
                  <a:pt x="485" y="919"/>
                </a:cubicBezTo>
                <a:cubicBezTo>
                  <a:pt x="484" y="917"/>
                  <a:pt x="484" y="917"/>
                  <a:pt x="484" y="917"/>
                </a:cubicBezTo>
                <a:cubicBezTo>
                  <a:pt x="484" y="900"/>
                  <a:pt x="484" y="900"/>
                  <a:pt x="484" y="900"/>
                </a:cubicBezTo>
                <a:cubicBezTo>
                  <a:pt x="483" y="899"/>
                  <a:pt x="483" y="899"/>
                  <a:pt x="483" y="899"/>
                </a:cubicBezTo>
                <a:cubicBezTo>
                  <a:pt x="482" y="898"/>
                  <a:pt x="482" y="898"/>
                  <a:pt x="482" y="898"/>
                </a:cubicBezTo>
                <a:cubicBezTo>
                  <a:pt x="484" y="898"/>
                  <a:pt x="484" y="898"/>
                  <a:pt x="484" y="898"/>
                </a:cubicBezTo>
                <a:cubicBezTo>
                  <a:pt x="484" y="897"/>
                  <a:pt x="484" y="897"/>
                  <a:pt x="484" y="897"/>
                </a:cubicBezTo>
                <a:cubicBezTo>
                  <a:pt x="483" y="896"/>
                  <a:pt x="483" y="896"/>
                  <a:pt x="483" y="896"/>
                </a:cubicBezTo>
                <a:cubicBezTo>
                  <a:pt x="483" y="894"/>
                  <a:pt x="483" y="894"/>
                  <a:pt x="483" y="894"/>
                </a:cubicBezTo>
                <a:cubicBezTo>
                  <a:pt x="483" y="895"/>
                  <a:pt x="483" y="895"/>
                  <a:pt x="483" y="895"/>
                </a:cubicBezTo>
                <a:cubicBezTo>
                  <a:pt x="483" y="894"/>
                  <a:pt x="483" y="894"/>
                  <a:pt x="483" y="894"/>
                </a:cubicBezTo>
                <a:cubicBezTo>
                  <a:pt x="487" y="895"/>
                  <a:pt x="487" y="895"/>
                  <a:pt x="487" y="895"/>
                </a:cubicBezTo>
                <a:cubicBezTo>
                  <a:pt x="489" y="891"/>
                  <a:pt x="489" y="891"/>
                  <a:pt x="489" y="891"/>
                </a:cubicBezTo>
                <a:cubicBezTo>
                  <a:pt x="493" y="889"/>
                  <a:pt x="493" y="889"/>
                  <a:pt x="493" y="889"/>
                </a:cubicBezTo>
                <a:cubicBezTo>
                  <a:pt x="499" y="889"/>
                  <a:pt x="499" y="889"/>
                  <a:pt x="499" y="889"/>
                </a:cubicBezTo>
                <a:cubicBezTo>
                  <a:pt x="503" y="887"/>
                  <a:pt x="503" y="887"/>
                  <a:pt x="503" y="887"/>
                </a:cubicBezTo>
                <a:cubicBezTo>
                  <a:pt x="506" y="885"/>
                  <a:pt x="506" y="885"/>
                  <a:pt x="506" y="885"/>
                </a:cubicBezTo>
                <a:cubicBezTo>
                  <a:pt x="508" y="885"/>
                  <a:pt x="508" y="885"/>
                  <a:pt x="508" y="885"/>
                </a:cubicBezTo>
                <a:cubicBezTo>
                  <a:pt x="508" y="885"/>
                  <a:pt x="508" y="885"/>
                  <a:pt x="508" y="885"/>
                </a:cubicBezTo>
                <a:cubicBezTo>
                  <a:pt x="508" y="885"/>
                  <a:pt x="508" y="885"/>
                  <a:pt x="508" y="885"/>
                </a:cubicBezTo>
                <a:cubicBezTo>
                  <a:pt x="508" y="887"/>
                  <a:pt x="508" y="887"/>
                  <a:pt x="508" y="887"/>
                </a:cubicBezTo>
                <a:cubicBezTo>
                  <a:pt x="507" y="889"/>
                  <a:pt x="507" y="889"/>
                  <a:pt x="507" y="889"/>
                </a:cubicBezTo>
                <a:cubicBezTo>
                  <a:pt x="507" y="891"/>
                  <a:pt x="507" y="891"/>
                  <a:pt x="507" y="891"/>
                </a:cubicBezTo>
                <a:cubicBezTo>
                  <a:pt x="509" y="891"/>
                  <a:pt x="509" y="891"/>
                  <a:pt x="509" y="891"/>
                </a:cubicBezTo>
                <a:cubicBezTo>
                  <a:pt x="510" y="892"/>
                  <a:pt x="510" y="892"/>
                  <a:pt x="510" y="892"/>
                </a:cubicBezTo>
                <a:cubicBezTo>
                  <a:pt x="507" y="892"/>
                  <a:pt x="507" y="892"/>
                  <a:pt x="507" y="892"/>
                </a:cubicBezTo>
                <a:cubicBezTo>
                  <a:pt x="507" y="893"/>
                  <a:pt x="507" y="893"/>
                  <a:pt x="507" y="893"/>
                </a:cubicBezTo>
                <a:cubicBezTo>
                  <a:pt x="509" y="895"/>
                  <a:pt x="509" y="895"/>
                  <a:pt x="509" y="895"/>
                </a:cubicBezTo>
                <a:cubicBezTo>
                  <a:pt x="511" y="897"/>
                  <a:pt x="511" y="897"/>
                  <a:pt x="511" y="897"/>
                </a:cubicBezTo>
                <a:cubicBezTo>
                  <a:pt x="513" y="900"/>
                  <a:pt x="513" y="900"/>
                  <a:pt x="513" y="900"/>
                </a:cubicBezTo>
                <a:cubicBezTo>
                  <a:pt x="515" y="902"/>
                  <a:pt x="515" y="902"/>
                  <a:pt x="515" y="902"/>
                </a:cubicBezTo>
                <a:cubicBezTo>
                  <a:pt x="517" y="903"/>
                  <a:pt x="517" y="903"/>
                  <a:pt x="517" y="903"/>
                </a:cubicBezTo>
                <a:cubicBezTo>
                  <a:pt x="517" y="900"/>
                  <a:pt x="517" y="900"/>
                  <a:pt x="517" y="900"/>
                </a:cubicBezTo>
                <a:cubicBezTo>
                  <a:pt x="518" y="900"/>
                  <a:pt x="518" y="900"/>
                  <a:pt x="518" y="900"/>
                </a:cubicBezTo>
                <a:cubicBezTo>
                  <a:pt x="518" y="900"/>
                  <a:pt x="518" y="900"/>
                  <a:pt x="518" y="900"/>
                </a:cubicBezTo>
                <a:cubicBezTo>
                  <a:pt x="519" y="900"/>
                  <a:pt x="519" y="900"/>
                  <a:pt x="519" y="900"/>
                </a:cubicBezTo>
                <a:cubicBezTo>
                  <a:pt x="519" y="902"/>
                  <a:pt x="519" y="902"/>
                  <a:pt x="519" y="902"/>
                </a:cubicBezTo>
                <a:cubicBezTo>
                  <a:pt x="519" y="904"/>
                  <a:pt x="519" y="904"/>
                  <a:pt x="519" y="904"/>
                </a:cubicBezTo>
                <a:cubicBezTo>
                  <a:pt x="525" y="908"/>
                  <a:pt x="525" y="908"/>
                  <a:pt x="525" y="908"/>
                </a:cubicBezTo>
                <a:cubicBezTo>
                  <a:pt x="527" y="908"/>
                  <a:pt x="527" y="908"/>
                  <a:pt x="527" y="908"/>
                </a:cubicBezTo>
                <a:cubicBezTo>
                  <a:pt x="527" y="908"/>
                  <a:pt x="527" y="908"/>
                  <a:pt x="527" y="908"/>
                </a:cubicBezTo>
                <a:cubicBezTo>
                  <a:pt x="532" y="909"/>
                  <a:pt x="532" y="909"/>
                  <a:pt x="532" y="909"/>
                </a:cubicBezTo>
                <a:cubicBezTo>
                  <a:pt x="533" y="921"/>
                  <a:pt x="533" y="921"/>
                  <a:pt x="533" y="921"/>
                </a:cubicBezTo>
                <a:cubicBezTo>
                  <a:pt x="565" y="920"/>
                  <a:pt x="565" y="920"/>
                  <a:pt x="565" y="920"/>
                </a:cubicBezTo>
                <a:cubicBezTo>
                  <a:pt x="565" y="889"/>
                  <a:pt x="565" y="889"/>
                  <a:pt x="565" y="889"/>
                </a:cubicBezTo>
                <a:cubicBezTo>
                  <a:pt x="571" y="889"/>
                  <a:pt x="571" y="889"/>
                  <a:pt x="571" y="889"/>
                </a:cubicBezTo>
                <a:cubicBezTo>
                  <a:pt x="572" y="888"/>
                  <a:pt x="572" y="888"/>
                  <a:pt x="572" y="888"/>
                </a:cubicBezTo>
                <a:cubicBezTo>
                  <a:pt x="573" y="887"/>
                  <a:pt x="573" y="887"/>
                  <a:pt x="573" y="887"/>
                </a:cubicBezTo>
                <a:cubicBezTo>
                  <a:pt x="578" y="885"/>
                  <a:pt x="578" y="885"/>
                  <a:pt x="578" y="885"/>
                </a:cubicBezTo>
                <a:cubicBezTo>
                  <a:pt x="578" y="885"/>
                  <a:pt x="578" y="885"/>
                  <a:pt x="578" y="885"/>
                </a:cubicBezTo>
                <a:cubicBezTo>
                  <a:pt x="578" y="885"/>
                  <a:pt x="578" y="885"/>
                  <a:pt x="578" y="885"/>
                </a:cubicBezTo>
                <a:cubicBezTo>
                  <a:pt x="580" y="888"/>
                  <a:pt x="580" y="888"/>
                  <a:pt x="580" y="888"/>
                </a:cubicBezTo>
                <a:cubicBezTo>
                  <a:pt x="581" y="890"/>
                  <a:pt x="581" y="890"/>
                  <a:pt x="581" y="890"/>
                </a:cubicBezTo>
                <a:cubicBezTo>
                  <a:pt x="581" y="890"/>
                  <a:pt x="581" y="890"/>
                  <a:pt x="581" y="890"/>
                </a:cubicBezTo>
                <a:cubicBezTo>
                  <a:pt x="582" y="912"/>
                  <a:pt x="582" y="912"/>
                  <a:pt x="582" y="912"/>
                </a:cubicBezTo>
                <a:cubicBezTo>
                  <a:pt x="582" y="935"/>
                  <a:pt x="582" y="935"/>
                  <a:pt x="582" y="935"/>
                </a:cubicBezTo>
                <a:cubicBezTo>
                  <a:pt x="582" y="947"/>
                  <a:pt x="582" y="947"/>
                  <a:pt x="582" y="947"/>
                </a:cubicBezTo>
                <a:cubicBezTo>
                  <a:pt x="582" y="947"/>
                  <a:pt x="582" y="947"/>
                  <a:pt x="582" y="947"/>
                </a:cubicBezTo>
                <a:cubicBezTo>
                  <a:pt x="582" y="951"/>
                  <a:pt x="582" y="951"/>
                  <a:pt x="582" y="951"/>
                </a:cubicBezTo>
                <a:cubicBezTo>
                  <a:pt x="581" y="951"/>
                  <a:pt x="581" y="951"/>
                  <a:pt x="581" y="951"/>
                </a:cubicBezTo>
                <a:cubicBezTo>
                  <a:pt x="581" y="958"/>
                  <a:pt x="581" y="958"/>
                  <a:pt x="581" y="958"/>
                </a:cubicBezTo>
                <a:cubicBezTo>
                  <a:pt x="581" y="971"/>
                  <a:pt x="581" y="971"/>
                  <a:pt x="581" y="971"/>
                </a:cubicBezTo>
                <a:cubicBezTo>
                  <a:pt x="581" y="977"/>
                  <a:pt x="581" y="977"/>
                  <a:pt x="581" y="977"/>
                </a:cubicBezTo>
                <a:cubicBezTo>
                  <a:pt x="577" y="977"/>
                  <a:pt x="577" y="977"/>
                  <a:pt x="577" y="977"/>
                </a:cubicBezTo>
                <a:cubicBezTo>
                  <a:pt x="574" y="977"/>
                  <a:pt x="574" y="977"/>
                  <a:pt x="574" y="977"/>
                </a:cubicBezTo>
                <a:cubicBezTo>
                  <a:pt x="571" y="975"/>
                  <a:pt x="571" y="975"/>
                  <a:pt x="571" y="975"/>
                </a:cubicBezTo>
                <a:cubicBezTo>
                  <a:pt x="569" y="975"/>
                  <a:pt x="569" y="975"/>
                  <a:pt x="569" y="975"/>
                </a:cubicBezTo>
                <a:cubicBezTo>
                  <a:pt x="568" y="973"/>
                  <a:pt x="568" y="973"/>
                  <a:pt x="568" y="973"/>
                </a:cubicBezTo>
                <a:cubicBezTo>
                  <a:pt x="567" y="972"/>
                  <a:pt x="567" y="972"/>
                  <a:pt x="567" y="972"/>
                </a:cubicBezTo>
                <a:cubicBezTo>
                  <a:pt x="566" y="972"/>
                  <a:pt x="566" y="972"/>
                  <a:pt x="566" y="972"/>
                </a:cubicBezTo>
                <a:cubicBezTo>
                  <a:pt x="566" y="973"/>
                  <a:pt x="566" y="973"/>
                  <a:pt x="566" y="973"/>
                </a:cubicBezTo>
                <a:cubicBezTo>
                  <a:pt x="565" y="973"/>
                  <a:pt x="565" y="973"/>
                  <a:pt x="565" y="973"/>
                </a:cubicBezTo>
                <a:cubicBezTo>
                  <a:pt x="564" y="973"/>
                  <a:pt x="564" y="973"/>
                  <a:pt x="564" y="973"/>
                </a:cubicBezTo>
                <a:cubicBezTo>
                  <a:pt x="564" y="973"/>
                  <a:pt x="564" y="973"/>
                  <a:pt x="564" y="973"/>
                </a:cubicBezTo>
                <a:cubicBezTo>
                  <a:pt x="564" y="973"/>
                  <a:pt x="564" y="973"/>
                  <a:pt x="564" y="973"/>
                </a:cubicBezTo>
                <a:cubicBezTo>
                  <a:pt x="563" y="973"/>
                  <a:pt x="563" y="973"/>
                  <a:pt x="563" y="973"/>
                </a:cubicBezTo>
                <a:cubicBezTo>
                  <a:pt x="561" y="973"/>
                  <a:pt x="561" y="973"/>
                  <a:pt x="561" y="973"/>
                </a:cubicBezTo>
                <a:cubicBezTo>
                  <a:pt x="560" y="973"/>
                  <a:pt x="560" y="973"/>
                  <a:pt x="560" y="973"/>
                </a:cubicBezTo>
                <a:cubicBezTo>
                  <a:pt x="560" y="972"/>
                  <a:pt x="560" y="972"/>
                  <a:pt x="560" y="972"/>
                </a:cubicBezTo>
                <a:cubicBezTo>
                  <a:pt x="559" y="972"/>
                  <a:pt x="559" y="972"/>
                  <a:pt x="559" y="972"/>
                </a:cubicBezTo>
                <a:cubicBezTo>
                  <a:pt x="558" y="972"/>
                  <a:pt x="558" y="972"/>
                  <a:pt x="558" y="972"/>
                </a:cubicBezTo>
                <a:cubicBezTo>
                  <a:pt x="557" y="972"/>
                  <a:pt x="557" y="972"/>
                  <a:pt x="557" y="972"/>
                </a:cubicBezTo>
                <a:cubicBezTo>
                  <a:pt x="557" y="973"/>
                  <a:pt x="557" y="973"/>
                  <a:pt x="557" y="973"/>
                </a:cubicBezTo>
                <a:cubicBezTo>
                  <a:pt x="556" y="973"/>
                  <a:pt x="556" y="973"/>
                  <a:pt x="556" y="973"/>
                </a:cubicBezTo>
                <a:cubicBezTo>
                  <a:pt x="556" y="973"/>
                  <a:pt x="556" y="973"/>
                  <a:pt x="556" y="973"/>
                </a:cubicBezTo>
                <a:cubicBezTo>
                  <a:pt x="556" y="973"/>
                  <a:pt x="556" y="973"/>
                  <a:pt x="556" y="973"/>
                </a:cubicBezTo>
                <a:cubicBezTo>
                  <a:pt x="555" y="973"/>
                  <a:pt x="555" y="973"/>
                  <a:pt x="555" y="973"/>
                </a:cubicBezTo>
                <a:cubicBezTo>
                  <a:pt x="554" y="973"/>
                  <a:pt x="554" y="973"/>
                  <a:pt x="554" y="973"/>
                </a:cubicBezTo>
                <a:cubicBezTo>
                  <a:pt x="553" y="973"/>
                  <a:pt x="553" y="973"/>
                  <a:pt x="553" y="973"/>
                </a:cubicBezTo>
                <a:cubicBezTo>
                  <a:pt x="553" y="974"/>
                  <a:pt x="553" y="974"/>
                  <a:pt x="553" y="974"/>
                </a:cubicBezTo>
                <a:cubicBezTo>
                  <a:pt x="551" y="975"/>
                  <a:pt x="551" y="975"/>
                  <a:pt x="551" y="975"/>
                </a:cubicBezTo>
                <a:cubicBezTo>
                  <a:pt x="551" y="975"/>
                  <a:pt x="551" y="975"/>
                  <a:pt x="551" y="975"/>
                </a:cubicBezTo>
                <a:cubicBezTo>
                  <a:pt x="550" y="976"/>
                  <a:pt x="550" y="976"/>
                  <a:pt x="550" y="976"/>
                </a:cubicBezTo>
                <a:cubicBezTo>
                  <a:pt x="549" y="976"/>
                  <a:pt x="549" y="976"/>
                  <a:pt x="549" y="976"/>
                </a:cubicBezTo>
                <a:cubicBezTo>
                  <a:pt x="548" y="977"/>
                  <a:pt x="548" y="977"/>
                  <a:pt x="548" y="977"/>
                </a:cubicBezTo>
                <a:cubicBezTo>
                  <a:pt x="548" y="977"/>
                  <a:pt x="548" y="977"/>
                  <a:pt x="548" y="977"/>
                </a:cubicBezTo>
                <a:cubicBezTo>
                  <a:pt x="547" y="978"/>
                  <a:pt x="547" y="978"/>
                  <a:pt x="547" y="978"/>
                </a:cubicBezTo>
                <a:cubicBezTo>
                  <a:pt x="547" y="979"/>
                  <a:pt x="547" y="979"/>
                  <a:pt x="547" y="979"/>
                </a:cubicBezTo>
                <a:cubicBezTo>
                  <a:pt x="547" y="980"/>
                  <a:pt x="547" y="980"/>
                  <a:pt x="547" y="980"/>
                </a:cubicBezTo>
                <a:cubicBezTo>
                  <a:pt x="547" y="981"/>
                  <a:pt x="547" y="981"/>
                  <a:pt x="547" y="981"/>
                </a:cubicBezTo>
                <a:cubicBezTo>
                  <a:pt x="546" y="981"/>
                  <a:pt x="546" y="981"/>
                  <a:pt x="546" y="981"/>
                </a:cubicBezTo>
                <a:cubicBezTo>
                  <a:pt x="546" y="981"/>
                  <a:pt x="546" y="981"/>
                  <a:pt x="546" y="981"/>
                </a:cubicBezTo>
                <a:cubicBezTo>
                  <a:pt x="546" y="981"/>
                  <a:pt x="546" y="981"/>
                  <a:pt x="546" y="981"/>
                </a:cubicBezTo>
                <a:cubicBezTo>
                  <a:pt x="545" y="981"/>
                  <a:pt x="545" y="981"/>
                  <a:pt x="545" y="981"/>
                </a:cubicBezTo>
                <a:cubicBezTo>
                  <a:pt x="543" y="981"/>
                  <a:pt x="543" y="981"/>
                  <a:pt x="543" y="981"/>
                </a:cubicBezTo>
                <a:cubicBezTo>
                  <a:pt x="543" y="981"/>
                  <a:pt x="543" y="981"/>
                  <a:pt x="543" y="981"/>
                </a:cubicBezTo>
                <a:cubicBezTo>
                  <a:pt x="541" y="982"/>
                  <a:pt x="541" y="982"/>
                  <a:pt x="541" y="982"/>
                </a:cubicBezTo>
                <a:cubicBezTo>
                  <a:pt x="540" y="983"/>
                  <a:pt x="540" y="983"/>
                  <a:pt x="540" y="983"/>
                </a:cubicBezTo>
                <a:cubicBezTo>
                  <a:pt x="539" y="984"/>
                  <a:pt x="539" y="984"/>
                  <a:pt x="539" y="984"/>
                </a:cubicBezTo>
                <a:cubicBezTo>
                  <a:pt x="538" y="985"/>
                  <a:pt x="538" y="985"/>
                  <a:pt x="538" y="985"/>
                </a:cubicBezTo>
                <a:cubicBezTo>
                  <a:pt x="538" y="986"/>
                  <a:pt x="538" y="986"/>
                  <a:pt x="538" y="986"/>
                </a:cubicBezTo>
                <a:cubicBezTo>
                  <a:pt x="538" y="987"/>
                  <a:pt x="538" y="987"/>
                  <a:pt x="538" y="987"/>
                </a:cubicBezTo>
                <a:cubicBezTo>
                  <a:pt x="538" y="988"/>
                  <a:pt x="538" y="988"/>
                  <a:pt x="538" y="988"/>
                </a:cubicBezTo>
                <a:cubicBezTo>
                  <a:pt x="539" y="989"/>
                  <a:pt x="539" y="989"/>
                  <a:pt x="539" y="989"/>
                </a:cubicBezTo>
                <a:cubicBezTo>
                  <a:pt x="539" y="990"/>
                  <a:pt x="539" y="990"/>
                  <a:pt x="539" y="990"/>
                </a:cubicBezTo>
                <a:cubicBezTo>
                  <a:pt x="540" y="991"/>
                  <a:pt x="540" y="991"/>
                  <a:pt x="540" y="991"/>
                </a:cubicBezTo>
                <a:cubicBezTo>
                  <a:pt x="541" y="991"/>
                  <a:pt x="541" y="991"/>
                  <a:pt x="541" y="991"/>
                </a:cubicBezTo>
                <a:cubicBezTo>
                  <a:pt x="542" y="992"/>
                  <a:pt x="542" y="992"/>
                  <a:pt x="542" y="992"/>
                </a:cubicBezTo>
                <a:cubicBezTo>
                  <a:pt x="542" y="992"/>
                  <a:pt x="542" y="992"/>
                  <a:pt x="542" y="992"/>
                </a:cubicBezTo>
                <a:cubicBezTo>
                  <a:pt x="544" y="995"/>
                  <a:pt x="544" y="995"/>
                  <a:pt x="544" y="995"/>
                </a:cubicBezTo>
                <a:cubicBezTo>
                  <a:pt x="546" y="996"/>
                  <a:pt x="546" y="996"/>
                  <a:pt x="546" y="996"/>
                </a:cubicBezTo>
                <a:cubicBezTo>
                  <a:pt x="547" y="996"/>
                  <a:pt x="547" y="996"/>
                  <a:pt x="547" y="996"/>
                </a:cubicBezTo>
                <a:cubicBezTo>
                  <a:pt x="547" y="997"/>
                  <a:pt x="547" y="997"/>
                  <a:pt x="547" y="997"/>
                </a:cubicBezTo>
                <a:cubicBezTo>
                  <a:pt x="548" y="998"/>
                  <a:pt x="548" y="998"/>
                  <a:pt x="548" y="998"/>
                </a:cubicBezTo>
                <a:cubicBezTo>
                  <a:pt x="549" y="999"/>
                  <a:pt x="549" y="999"/>
                  <a:pt x="549" y="999"/>
                </a:cubicBezTo>
                <a:cubicBezTo>
                  <a:pt x="551" y="999"/>
                  <a:pt x="551" y="999"/>
                  <a:pt x="551" y="999"/>
                </a:cubicBezTo>
                <a:cubicBezTo>
                  <a:pt x="553" y="1000"/>
                  <a:pt x="553" y="1000"/>
                  <a:pt x="553" y="1000"/>
                </a:cubicBezTo>
                <a:cubicBezTo>
                  <a:pt x="553" y="1002"/>
                  <a:pt x="553" y="1002"/>
                  <a:pt x="553" y="1002"/>
                </a:cubicBezTo>
                <a:cubicBezTo>
                  <a:pt x="555" y="1004"/>
                  <a:pt x="555" y="1004"/>
                  <a:pt x="555" y="1004"/>
                </a:cubicBezTo>
                <a:cubicBezTo>
                  <a:pt x="555" y="1005"/>
                  <a:pt x="555" y="1005"/>
                  <a:pt x="555" y="1005"/>
                </a:cubicBezTo>
                <a:cubicBezTo>
                  <a:pt x="556" y="1006"/>
                  <a:pt x="556" y="1006"/>
                  <a:pt x="556" y="1006"/>
                </a:cubicBezTo>
                <a:cubicBezTo>
                  <a:pt x="557" y="1007"/>
                  <a:pt x="557" y="1007"/>
                  <a:pt x="557" y="1007"/>
                </a:cubicBezTo>
                <a:cubicBezTo>
                  <a:pt x="558" y="1009"/>
                  <a:pt x="558" y="1009"/>
                  <a:pt x="558" y="1009"/>
                </a:cubicBezTo>
                <a:cubicBezTo>
                  <a:pt x="559" y="1011"/>
                  <a:pt x="559" y="1011"/>
                  <a:pt x="559" y="1011"/>
                </a:cubicBezTo>
                <a:cubicBezTo>
                  <a:pt x="559" y="1012"/>
                  <a:pt x="559" y="1012"/>
                  <a:pt x="559" y="1012"/>
                </a:cubicBezTo>
                <a:cubicBezTo>
                  <a:pt x="558" y="1013"/>
                  <a:pt x="558" y="1013"/>
                  <a:pt x="558" y="1013"/>
                </a:cubicBezTo>
                <a:cubicBezTo>
                  <a:pt x="557" y="1013"/>
                  <a:pt x="557" y="1013"/>
                  <a:pt x="557" y="1013"/>
                </a:cubicBezTo>
                <a:cubicBezTo>
                  <a:pt x="557" y="1014"/>
                  <a:pt x="557" y="1014"/>
                  <a:pt x="557" y="1014"/>
                </a:cubicBezTo>
                <a:cubicBezTo>
                  <a:pt x="556" y="1015"/>
                  <a:pt x="556" y="1015"/>
                  <a:pt x="556" y="1015"/>
                </a:cubicBezTo>
                <a:cubicBezTo>
                  <a:pt x="555" y="1015"/>
                  <a:pt x="555" y="1015"/>
                  <a:pt x="555" y="1015"/>
                </a:cubicBezTo>
                <a:cubicBezTo>
                  <a:pt x="554" y="1016"/>
                  <a:pt x="554" y="1016"/>
                  <a:pt x="554" y="1016"/>
                </a:cubicBezTo>
                <a:cubicBezTo>
                  <a:pt x="554" y="1017"/>
                  <a:pt x="554" y="1017"/>
                  <a:pt x="554" y="1017"/>
                </a:cubicBezTo>
                <a:cubicBezTo>
                  <a:pt x="554" y="1018"/>
                  <a:pt x="554" y="1018"/>
                  <a:pt x="554" y="1018"/>
                </a:cubicBezTo>
                <a:cubicBezTo>
                  <a:pt x="554" y="1018"/>
                  <a:pt x="554" y="1018"/>
                  <a:pt x="554" y="1018"/>
                </a:cubicBezTo>
                <a:cubicBezTo>
                  <a:pt x="555" y="1018"/>
                  <a:pt x="555" y="1018"/>
                  <a:pt x="555" y="1018"/>
                </a:cubicBezTo>
                <a:cubicBezTo>
                  <a:pt x="555" y="1019"/>
                  <a:pt x="555" y="1019"/>
                  <a:pt x="555" y="1019"/>
                </a:cubicBezTo>
                <a:cubicBezTo>
                  <a:pt x="555" y="1021"/>
                  <a:pt x="555" y="1021"/>
                  <a:pt x="555" y="1021"/>
                </a:cubicBezTo>
                <a:cubicBezTo>
                  <a:pt x="555" y="1021"/>
                  <a:pt x="555" y="1021"/>
                  <a:pt x="555" y="1021"/>
                </a:cubicBezTo>
                <a:cubicBezTo>
                  <a:pt x="556" y="1023"/>
                  <a:pt x="556" y="1023"/>
                  <a:pt x="556" y="1023"/>
                </a:cubicBezTo>
                <a:cubicBezTo>
                  <a:pt x="557" y="1024"/>
                  <a:pt x="557" y="1024"/>
                  <a:pt x="557" y="1024"/>
                </a:cubicBezTo>
                <a:cubicBezTo>
                  <a:pt x="558" y="1025"/>
                  <a:pt x="558" y="1025"/>
                  <a:pt x="558" y="1025"/>
                </a:cubicBezTo>
                <a:cubicBezTo>
                  <a:pt x="559" y="1026"/>
                  <a:pt x="559" y="1026"/>
                  <a:pt x="559" y="1026"/>
                </a:cubicBezTo>
                <a:cubicBezTo>
                  <a:pt x="558" y="1028"/>
                  <a:pt x="558" y="1028"/>
                  <a:pt x="558" y="1028"/>
                </a:cubicBezTo>
                <a:cubicBezTo>
                  <a:pt x="557" y="1028"/>
                  <a:pt x="557" y="1028"/>
                  <a:pt x="557" y="1028"/>
                </a:cubicBezTo>
                <a:cubicBezTo>
                  <a:pt x="557" y="1029"/>
                  <a:pt x="557" y="1029"/>
                  <a:pt x="557" y="1029"/>
                </a:cubicBezTo>
                <a:cubicBezTo>
                  <a:pt x="557" y="1031"/>
                  <a:pt x="557" y="1031"/>
                  <a:pt x="557" y="1031"/>
                </a:cubicBezTo>
                <a:cubicBezTo>
                  <a:pt x="557" y="1034"/>
                  <a:pt x="557" y="1034"/>
                  <a:pt x="557" y="1034"/>
                </a:cubicBezTo>
                <a:cubicBezTo>
                  <a:pt x="558" y="1037"/>
                  <a:pt x="558" y="1037"/>
                  <a:pt x="558" y="1037"/>
                </a:cubicBezTo>
                <a:cubicBezTo>
                  <a:pt x="559" y="1039"/>
                  <a:pt x="559" y="1039"/>
                  <a:pt x="559" y="1039"/>
                </a:cubicBezTo>
                <a:cubicBezTo>
                  <a:pt x="561" y="1040"/>
                  <a:pt x="561" y="1040"/>
                  <a:pt x="561" y="1040"/>
                </a:cubicBezTo>
                <a:cubicBezTo>
                  <a:pt x="562" y="1043"/>
                  <a:pt x="562" y="1043"/>
                  <a:pt x="562" y="1043"/>
                </a:cubicBezTo>
                <a:cubicBezTo>
                  <a:pt x="564" y="1046"/>
                  <a:pt x="564" y="1046"/>
                  <a:pt x="564" y="1046"/>
                </a:cubicBezTo>
                <a:cubicBezTo>
                  <a:pt x="566" y="1047"/>
                  <a:pt x="566" y="1047"/>
                  <a:pt x="566" y="1047"/>
                </a:cubicBezTo>
                <a:cubicBezTo>
                  <a:pt x="567" y="1048"/>
                  <a:pt x="567" y="1048"/>
                  <a:pt x="567" y="1048"/>
                </a:cubicBezTo>
                <a:cubicBezTo>
                  <a:pt x="569" y="1048"/>
                  <a:pt x="569" y="1048"/>
                  <a:pt x="569" y="1048"/>
                </a:cubicBezTo>
                <a:cubicBezTo>
                  <a:pt x="570" y="1048"/>
                  <a:pt x="570" y="1048"/>
                  <a:pt x="570" y="1048"/>
                </a:cubicBezTo>
                <a:cubicBezTo>
                  <a:pt x="571" y="1048"/>
                  <a:pt x="571" y="1048"/>
                  <a:pt x="571" y="1048"/>
                </a:cubicBezTo>
                <a:cubicBezTo>
                  <a:pt x="571" y="1048"/>
                  <a:pt x="571" y="1048"/>
                  <a:pt x="571" y="1048"/>
                </a:cubicBezTo>
                <a:cubicBezTo>
                  <a:pt x="571" y="1048"/>
                  <a:pt x="571" y="1048"/>
                  <a:pt x="571" y="1048"/>
                </a:cubicBezTo>
                <a:cubicBezTo>
                  <a:pt x="572" y="1049"/>
                  <a:pt x="572" y="1049"/>
                  <a:pt x="572" y="1049"/>
                </a:cubicBezTo>
                <a:cubicBezTo>
                  <a:pt x="573" y="1049"/>
                  <a:pt x="573" y="1049"/>
                  <a:pt x="573" y="1049"/>
                </a:cubicBezTo>
                <a:cubicBezTo>
                  <a:pt x="574" y="1048"/>
                  <a:pt x="574" y="1048"/>
                  <a:pt x="574" y="1048"/>
                </a:cubicBezTo>
                <a:cubicBezTo>
                  <a:pt x="575" y="1048"/>
                  <a:pt x="575" y="1048"/>
                  <a:pt x="575" y="1048"/>
                </a:cubicBezTo>
                <a:cubicBezTo>
                  <a:pt x="575" y="1048"/>
                  <a:pt x="575" y="1048"/>
                  <a:pt x="575" y="1048"/>
                </a:cubicBezTo>
                <a:cubicBezTo>
                  <a:pt x="575" y="1048"/>
                  <a:pt x="575" y="1048"/>
                  <a:pt x="575" y="1048"/>
                </a:cubicBezTo>
                <a:cubicBezTo>
                  <a:pt x="576" y="1048"/>
                  <a:pt x="576" y="1048"/>
                  <a:pt x="576" y="1048"/>
                </a:cubicBezTo>
                <a:cubicBezTo>
                  <a:pt x="576" y="1049"/>
                  <a:pt x="576" y="1049"/>
                  <a:pt x="576" y="1049"/>
                </a:cubicBezTo>
                <a:cubicBezTo>
                  <a:pt x="578" y="1051"/>
                  <a:pt x="578" y="1051"/>
                  <a:pt x="578" y="1051"/>
                </a:cubicBezTo>
                <a:cubicBezTo>
                  <a:pt x="579" y="1051"/>
                  <a:pt x="579" y="1051"/>
                  <a:pt x="579" y="1051"/>
                </a:cubicBezTo>
                <a:cubicBezTo>
                  <a:pt x="579" y="1052"/>
                  <a:pt x="579" y="1052"/>
                  <a:pt x="579" y="1052"/>
                </a:cubicBezTo>
                <a:cubicBezTo>
                  <a:pt x="579" y="1052"/>
                  <a:pt x="579" y="1052"/>
                  <a:pt x="579" y="1052"/>
                </a:cubicBezTo>
                <a:cubicBezTo>
                  <a:pt x="579" y="1053"/>
                  <a:pt x="579" y="1053"/>
                  <a:pt x="579" y="1053"/>
                </a:cubicBezTo>
                <a:cubicBezTo>
                  <a:pt x="579" y="1053"/>
                  <a:pt x="579" y="1053"/>
                  <a:pt x="579" y="1053"/>
                </a:cubicBezTo>
                <a:cubicBezTo>
                  <a:pt x="579" y="1054"/>
                  <a:pt x="579" y="1054"/>
                  <a:pt x="579" y="1054"/>
                </a:cubicBezTo>
                <a:cubicBezTo>
                  <a:pt x="579" y="1054"/>
                  <a:pt x="579" y="1054"/>
                  <a:pt x="579" y="1054"/>
                </a:cubicBezTo>
                <a:cubicBezTo>
                  <a:pt x="577" y="1055"/>
                  <a:pt x="577" y="1055"/>
                  <a:pt x="577" y="1055"/>
                </a:cubicBezTo>
                <a:cubicBezTo>
                  <a:pt x="577" y="1057"/>
                  <a:pt x="577" y="1057"/>
                  <a:pt x="577" y="1057"/>
                </a:cubicBezTo>
                <a:cubicBezTo>
                  <a:pt x="575" y="1058"/>
                  <a:pt x="575" y="1058"/>
                  <a:pt x="575" y="1058"/>
                </a:cubicBezTo>
                <a:cubicBezTo>
                  <a:pt x="573" y="1059"/>
                  <a:pt x="573" y="1059"/>
                  <a:pt x="573" y="1059"/>
                </a:cubicBezTo>
                <a:cubicBezTo>
                  <a:pt x="571" y="1061"/>
                  <a:pt x="571" y="1061"/>
                  <a:pt x="571" y="1061"/>
                </a:cubicBezTo>
                <a:cubicBezTo>
                  <a:pt x="568" y="1063"/>
                  <a:pt x="568" y="1063"/>
                  <a:pt x="568" y="1063"/>
                </a:cubicBezTo>
                <a:cubicBezTo>
                  <a:pt x="566" y="1065"/>
                  <a:pt x="566" y="1065"/>
                  <a:pt x="566" y="1065"/>
                </a:cubicBezTo>
                <a:cubicBezTo>
                  <a:pt x="566" y="1066"/>
                  <a:pt x="566" y="1066"/>
                  <a:pt x="566" y="1066"/>
                </a:cubicBezTo>
                <a:cubicBezTo>
                  <a:pt x="565" y="1067"/>
                  <a:pt x="565" y="1067"/>
                  <a:pt x="565" y="1067"/>
                </a:cubicBezTo>
                <a:cubicBezTo>
                  <a:pt x="565" y="1068"/>
                  <a:pt x="565" y="1068"/>
                  <a:pt x="565" y="1068"/>
                </a:cubicBezTo>
                <a:cubicBezTo>
                  <a:pt x="566" y="1068"/>
                  <a:pt x="566" y="1068"/>
                  <a:pt x="566" y="1068"/>
                </a:cubicBezTo>
                <a:cubicBezTo>
                  <a:pt x="566" y="1068"/>
                  <a:pt x="566" y="1068"/>
                  <a:pt x="566" y="1068"/>
                </a:cubicBezTo>
                <a:cubicBezTo>
                  <a:pt x="565" y="1068"/>
                  <a:pt x="565" y="1068"/>
                  <a:pt x="565" y="1068"/>
                </a:cubicBezTo>
                <a:cubicBezTo>
                  <a:pt x="564" y="1068"/>
                  <a:pt x="564" y="1068"/>
                  <a:pt x="564" y="1068"/>
                </a:cubicBezTo>
                <a:cubicBezTo>
                  <a:pt x="563" y="1068"/>
                  <a:pt x="563" y="1068"/>
                  <a:pt x="563" y="1068"/>
                </a:cubicBezTo>
                <a:cubicBezTo>
                  <a:pt x="562" y="1068"/>
                  <a:pt x="562" y="1068"/>
                  <a:pt x="562" y="1068"/>
                </a:cubicBezTo>
                <a:cubicBezTo>
                  <a:pt x="562" y="1068"/>
                  <a:pt x="562" y="1068"/>
                  <a:pt x="562" y="1068"/>
                </a:cubicBezTo>
                <a:cubicBezTo>
                  <a:pt x="562" y="1068"/>
                  <a:pt x="562" y="1068"/>
                  <a:pt x="562" y="1068"/>
                </a:cubicBezTo>
                <a:cubicBezTo>
                  <a:pt x="560" y="1068"/>
                  <a:pt x="560" y="1068"/>
                  <a:pt x="560" y="1068"/>
                </a:cubicBezTo>
                <a:cubicBezTo>
                  <a:pt x="560" y="1067"/>
                  <a:pt x="560" y="1067"/>
                  <a:pt x="560" y="1067"/>
                </a:cubicBezTo>
                <a:cubicBezTo>
                  <a:pt x="559" y="1066"/>
                  <a:pt x="559" y="1066"/>
                  <a:pt x="559" y="1066"/>
                </a:cubicBezTo>
                <a:cubicBezTo>
                  <a:pt x="558" y="1066"/>
                  <a:pt x="558" y="1066"/>
                  <a:pt x="558" y="1066"/>
                </a:cubicBezTo>
                <a:cubicBezTo>
                  <a:pt x="557" y="1065"/>
                  <a:pt x="557" y="1065"/>
                  <a:pt x="557" y="1065"/>
                </a:cubicBezTo>
                <a:cubicBezTo>
                  <a:pt x="553" y="1063"/>
                  <a:pt x="553" y="1063"/>
                  <a:pt x="553" y="1063"/>
                </a:cubicBezTo>
                <a:cubicBezTo>
                  <a:pt x="553" y="1061"/>
                  <a:pt x="553" y="1061"/>
                  <a:pt x="553" y="1061"/>
                </a:cubicBezTo>
                <a:cubicBezTo>
                  <a:pt x="551" y="1060"/>
                  <a:pt x="551" y="1060"/>
                  <a:pt x="551" y="1060"/>
                </a:cubicBezTo>
                <a:cubicBezTo>
                  <a:pt x="549" y="1059"/>
                  <a:pt x="549" y="1059"/>
                  <a:pt x="549" y="1059"/>
                </a:cubicBezTo>
                <a:cubicBezTo>
                  <a:pt x="548" y="1057"/>
                  <a:pt x="548" y="1057"/>
                  <a:pt x="548" y="1057"/>
                </a:cubicBezTo>
                <a:cubicBezTo>
                  <a:pt x="547" y="1056"/>
                  <a:pt x="547" y="1056"/>
                  <a:pt x="547" y="1056"/>
                </a:cubicBezTo>
                <a:cubicBezTo>
                  <a:pt x="546" y="1055"/>
                  <a:pt x="546" y="1055"/>
                  <a:pt x="546" y="1055"/>
                </a:cubicBezTo>
                <a:cubicBezTo>
                  <a:pt x="544" y="1053"/>
                  <a:pt x="544" y="1053"/>
                  <a:pt x="544" y="1053"/>
                </a:cubicBezTo>
                <a:cubicBezTo>
                  <a:pt x="543" y="1052"/>
                  <a:pt x="543" y="1052"/>
                  <a:pt x="543" y="1052"/>
                </a:cubicBezTo>
                <a:cubicBezTo>
                  <a:pt x="542" y="1050"/>
                  <a:pt x="542" y="1050"/>
                  <a:pt x="542" y="1050"/>
                </a:cubicBezTo>
                <a:cubicBezTo>
                  <a:pt x="542" y="1047"/>
                  <a:pt x="542" y="1047"/>
                  <a:pt x="542" y="1047"/>
                </a:cubicBezTo>
                <a:cubicBezTo>
                  <a:pt x="541" y="1043"/>
                  <a:pt x="541" y="1043"/>
                  <a:pt x="541" y="1043"/>
                </a:cubicBezTo>
                <a:cubicBezTo>
                  <a:pt x="540" y="1041"/>
                  <a:pt x="540" y="1041"/>
                  <a:pt x="540" y="1041"/>
                </a:cubicBezTo>
                <a:cubicBezTo>
                  <a:pt x="540" y="1038"/>
                  <a:pt x="540" y="1038"/>
                  <a:pt x="540" y="1038"/>
                </a:cubicBezTo>
                <a:cubicBezTo>
                  <a:pt x="539" y="1036"/>
                  <a:pt x="539" y="1036"/>
                  <a:pt x="539" y="1036"/>
                </a:cubicBezTo>
                <a:cubicBezTo>
                  <a:pt x="538" y="1034"/>
                  <a:pt x="538" y="1034"/>
                  <a:pt x="538" y="1034"/>
                </a:cubicBezTo>
                <a:cubicBezTo>
                  <a:pt x="537" y="1032"/>
                  <a:pt x="537" y="1032"/>
                  <a:pt x="537" y="1032"/>
                </a:cubicBezTo>
                <a:cubicBezTo>
                  <a:pt x="536" y="1031"/>
                  <a:pt x="536" y="1031"/>
                  <a:pt x="536" y="1031"/>
                </a:cubicBezTo>
                <a:cubicBezTo>
                  <a:pt x="534" y="1028"/>
                  <a:pt x="534" y="1028"/>
                  <a:pt x="534" y="1028"/>
                </a:cubicBezTo>
                <a:cubicBezTo>
                  <a:pt x="531" y="1026"/>
                  <a:pt x="531" y="1026"/>
                  <a:pt x="531" y="1026"/>
                </a:cubicBezTo>
                <a:cubicBezTo>
                  <a:pt x="529" y="1023"/>
                  <a:pt x="529" y="1023"/>
                  <a:pt x="529" y="1023"/>
                </a:cubicBezTo>
                <a:cubicBezTo>
                  <a:pt x="529" y="1021"/>
                  <a:pt x="529" y="1021"/>
                  <a:pt x="529" y="1021"/>
                </a:cubicBezTo>
                <a:cubicBezTo>
                  <a:pt x="528" y="1019"/>
                  <a:pt x="528" y="1019"/>
                  <a:pt x="528" y="1019"/>
                </a:cubicBezTo>
                <a:cubicBezTo>
                  <a:pt x="526" y="1016"/>
                  <a:pt x="526" y="1016"/>
                  <a:pt x="526" y="1016"/>
                </a:cubicBezTo>
                <a:cubicBezTo>
                  <a:pt x="524" y="1016"/>
                  <a:pt x="524" y="1016"/>
                  <a:pt x="524" y="1016"/>
                </a:cubicBezTo>
                <a:cubicBezTo>
                  <a:pt x="522" y="1014"/>
                  <a:pt x="522" y="1014"/>
                  <a:pt x="522" y="1014"/>
                </a:cubicBezTo>
                <a:cubicBezTo>
                  <a:pt x="521" y="1014"/>
                  <a:pt x="521" y="1014"/>
                  <a:pt x="521" y="1014"/>
                </a:cubicBezTo>
                <a:cubicBezTo>
                  <a:pt x="520" y="1015"/>
                  <a:pt x="520" y="1015"/>
                  <a:pt x="520" y="1015"/>
                </a:cubicBezTo>
                <a:cubicBezTo>
                  <a:pt x="519" y="1017"/>
                  <a:pt x="519" y="1017"/>
                  <a:pt x="519" y="1017"/>
                </a:cubicBezTo>
                <a:cubicBezTo>
                  <a:pt x="518" y="1017"/>
                  <a:pt x="518" y="1017"/>
                  <a:pt x="518" y="1017"/>
                </a:cubicBezTo>
                <a:cubicBezTo>
                  <a:pt x="516" y="1019"/>
                  <a:pt x="516" y="1019"/>
                  <a:pt x="516" y="1019"/>
                </a:cubicBezTo>
                <a:cubicBezTo>
                  <a:pt x="516" y="1020"/>
                  <a:pt x="516" y="1020"/>
                  <a:pt x="516" y="1020"/>
                </a:cubicBezTo>
                <a:cubicBezTo>
                  <a:pt x="516" y="1021"/>
                  <a:pt x="516" y="1021"/>
                  <a:pt x="516" y="1021"/>
                </a:cubicBezTo>
                <a:cubicBezTo>
                  <a:pt x="514" y="1022"/>
                  <a:pt x="514" y="1022"/>
                  <a:pt x="514" y="1022"/>
                </a:cubicBezTo>
                <a:cubicBezTo>
                  <a:pt x="511" y="1025"/>
                  <a:pt x="511" y="1025"/>
                  <a:pt x="511" y="1025"/>
                </a:cubicBezTo>
                <a:cubicBezTo>
                  <a:pt x="510" y="1025"/>
                  <a:pt x="510" y="1025"/>
                  <a:pt x="510" y="1025"/>
                </a:cubicBezTo>
                <a:cubicBezTo>
                  <a:pt x="508" y="1026"/>
                  <a:pt x="508" y="1026"/>
                  <a:pt x="508" y="1026"/>
                </a:cubicBezTo>
                <a:cubicBezTo>
                  <a:pt x="507" y="1028"/>
                  <a:pt x="507" y="1028"/>
                  <a:pt x="507" y="1028"/>
                </a:cubicBezTo>
                <a:cubicBezTo>
                  <a:pt x="505" y="1028"/>
                  <a:pt x="505" y="1028"/>
                  <a:pt x="505" y="1028"/>
                </a:cubicBezTo>
                <a:cubicBezTo>
                  <a:pt x="503" y="1029"/>
                  <a:pt x="503" y="1029"/>
                  <a:pt x="503" y="1029"/>
                </a:cubicBezTo>
                <a:cubicBezTo>
                  <a:pt x="502" y="1030"/>
                  <a:pt x="502" y="1030"/>
                  <a:pt x="502" y="1030"/>
                </a:cubicBezTo>
                <a:cubicBezTo>
                  <a:pt x="500" y="1032"/>
                  <a:pt x="500" y="1032"/>
                  <a:pt x="500" y="1032"/>
                </a:cubicBezTo>
                <a:cubicBezTo>
                  <a:pt x="500" y="1033"/>
                  <a:pt x="500" y="1033"/>
                  <a:pt x="500" y="1033"/>
                </a:cubicBezTo>
                <a:cubicBezTo>
                  <a:pt x="499" y="1035"/>
                  <a:pt x="499" y="1035"/>
                  <a:pt x="499" y="1035"/>
                </a:cubicBezTo>
                <a:cubicBezTo>
                  <a:pt x="501" y="1037"/>
                  <a:pt x="501" y="1037"/>
                  <a:pt x="501" y="1037"/>
                </a:cubicBezTo>
                <a:cubicBezTo>
                  <a:pt x="500" y="1039"/>
                  <a:pt x="500" y="1039"/>
                  <a:pt x="500" y="1039"/>
                </a:cubicBezTo>
                <a:cubicBezTo>
                  <a:pt x="501" y="1040"/>
                  <a:pt x="501" y="1040"/>
                  <a:pt x="501" y="1040"/>
                </a:cubicBezTo>
                <a:cubicBezTo>
                  <a:pt x="496" y="1046"/>
                  <a:pt x="496" y="1046"/>
                  <a:pt x="496" y="1046"/>
                </a:cubicBezTo>
                <a:cubicBezTo>
                  <a:pt x="497" y="1048"/>
                  <a:pt x="497" y="1048"/>
                  <a:pt x="497" y="1048"/>
                </a:cubicBezTo>
                <a:cubicBezTo>
                  <a:pt x="499" y="1052"/>
                  <a:pt x="499" y="1052"/>
                  <a:pt x="499" y="1052"/>
                </a:cubicBezTo>
                <a:cubicBezTo>
                  <a:pt x="498" y="1053"/>
                  <a:pt x="498" y="1053"/>
                  <a:pt x="498" y="1053"/>
                </a:cubicBezTo>
                <a:cubicBezTo>
                  <a:pt x="495" y="1056"/>
                  <a:pt x="495" y="1056"/>
                  <a:pt x="495" y="1056"/>
                </a:cubicBezTo>
                <a:cubicBezTo>
                  <a:pt x="494" y="1059"/>
                  <a:pt x="494" y="1059"/>
                  <a:pt x="494" y="1059"/>
                </a:cubicBezTo>
                <a:cubicBezTo>
                  <a:pt x="492" y="1061"/>
                  <a:pt x="492" y="1061"/>
                  <a:pt x="492" y="1061"/>
                </a:cubicBezTo>
                <a:cubicBezTo>
                  <a:pt x="490" y="1062"/>
                  <a:pt x="490" y="1062"/>
                  <a:pt x="490" y="1062"/>
                </a:cubicBezTo>
                <a:cubicBezTo>
                  <a:pt x="491" y="1069"/>
                  <a:pt x="491" y="1069"/>
                  <a:pt x="491" y="1069"/>
                </a:cubicBezTo>
                <a:cubicBezTo>
                  <a:pt x="492" y="1069"/>
                  <a:pt x="492" y="1069"/>
                  <a:pt x="492" y="1069"/>
                </a:cubicBezTo>
                <a:cubicBezTo>
                  <a:pt x="490" y="1072"/>
                  <a:pt x="490" y="1072"/>
                  <a:pt x="490" y="1072"/>
                </a:cubicBezTo>
                <a:cubicBezTo>
                  <a:pt x="489" y="1072"/>
                  <a:pt x="489" y="1072"/>
                  <a:pt x="489" y="1072"/>
                </a:cubicBezTo>
                <a:cubicBezTo>
                  <a:pt x="489" y="1072"/>
                  <a:pt x="489" y="1072"/>
                  <a:pt x="489" y="1072"/>
                </a:cubicBezTo>
                <a:cubicBezTo>
                  <a:pt x="489" y="1072"/>
                  <a:pt x="489" y="1072"/>
                  <a:pt x="489" y="1072"/>
                </a:cubicBezTo>
                <a:cubicBezTo>
                  <a:pt x="488" y="1072"/>
                  <a:pt x="488" y="1072"/>
                  <a:pt x="488" y="1072"/>
                </a:cubicBezTo>
                <a:cubicBezTo>
                  <a:pt x="487" y="1070"/>
                  <a:pt x="487" y="1070"/>
                  <a:pt x="487" y="1070"/>
                </a:cubicBezTo>
                <a:cubicBezTo>
                  <a:pt x="482" y="1066"/>
                  <a:pt x="482" y="1066"/>
                  <a:pt x="482" y="1066"/>
                </a:cubicBezTo>
                <a:cubicBezTo>
                  <a:pt x="481" y="1065"/>
                  <a:pt x="481" y="1065"/>
                  <a:pt x="481" y="1065"/>
                </a:cubicBezTo>
                <a:cubicBezTo>
                  <a:pt x="483" y="1063"/>
                  <a:pt x="483" y="1063"/>
                  <a:pt x="483" y="1063"/>
                </a:cubicBezTo>
                <a:cubicBezTo>
                  <a:pt x="482" y="1063"/>
                  <a:pt x="482" y="1063"/>
                  <a:pt x="482" y="1063"/>
                </a:cubicBezTo>
                <a:cubicBezTo>
                  <a:pt x="479" y="1060"/>
                  <a:pt x="479" y="1060"/>
                  <a:pt x="479" y="1060"/>
                </a:cubicBezTo>
                <a:cubicBezTo>
                  <a:pt x="478" y="1059"/>
                  <a:pt x="478" y="1059"/>
                  <a:pt x="478" y="1059"/>
                </a:cubicBezTo>
                <a:cubicBezTo>
                  <a:pt x="476" y="1058"/>
                  <a:pt x="476" y="1058"/>
                  <a:pt x="476" y="1058"/>
                </a:cubicBezTo>
                <a:cubicBezTo>
                  <a:pt x="474" y="1058"/>
                  <a:pt x="474" y="1058"/>
                  <a:pt x="474" y="1058"/>
                </a:cubicBezTo>
                <a:cubicBezTo>
                  <a:pt x="474" y="1059"/>
                  <a:pt x="474" y="1059"/>
                  <a:pt x="474" y="1059"/>
                </a:cubicBezTo>
                <a:cubicBezTo>
                  <a:pt x="472" y="1061"/>
                  <a:pt x="472" y="1061"/>
                  <a:pt x="472" y="1061"/>
                </a:cubicBezTo>
                <a:cubicBezTo>
                  <a:pt x="469" y="1064"/>
                  <a:pt x="469" y="1064"/>
                  <a:pt x="469" y="1064"/>
                </a:cubicBezTo>
                <a:cubicBezTo>
                  <a:pt x="468" y="1067"/>
                  <a:pt x="468" y="1067"/>
                  <a:pt x="468" y="1067"/>
                </a:cubicBezTo>
                <a:cubicBezTo>
                  <a:pt x="468" y="1069"/>
                  <a:pt x="468" y="1069"/>
                  <a:pt x="468" y="1069"/>
                </a:cubicBezTo>
                <a:cubicBezTo>
                  <a:pt x="466" y="1070"/>
                  <a:pt x="466" y="1070"/>
                  <a:pt x="466" y="1070"/>
                </a:cubicBezTo>
                <a:cubicBezTo>
                  <a:pt x="459" y="1079"/>
                  <a:pt x="459" y="1079"/>
                  <a:pt x="459" y="1079"/>
                </a:cubicBezTo>
                <a:cubicBezTo>
                  <a:pt x="455" y="1084"/>
                  <a:pt x="455" y="1084"/>
                  <a:pt x="455" y="1084"/>
                </a:cubicBezTo>
                <a:cubicBezTo>
                  <a:pt x="455" y="1083"/>
                  <a:pt x="455" y="1083"/>
                  <a:pt x="455" y="1083"/>
                </a:cubicBezTo>
                <a:cubicBezTo>
                  <a:pt x="455" y="1084"/>
                  <a:pt x="455" y="1084"/>
                  <a:pt x="455" y="1084"/>
                </a:cubicBezTo>
                <a:cubicBezTo>
                  <a:pt x="454" y="1083"/>
                  <a:pt x="454" y="1083"/>
                  <a:pt x="454" y="1083"/>
                </a:cubicBezTo>
                <a:cubicBezTo>
                  <a:pt x="450" y="1079"/>
                  <a:pt x="450" y="1079"/>
                  <a:pt x="450" y="1079"/>
                </a:cubicBezTo>
                <a:cubicBezTo>
                  <a:pt x="446" y="1075"/>
                  <a:pt x="446" y="1075"/>
                  <a:pt x="446" y="1075"/>
                </a:cubicBezTo>
                <a:cubicBezTo>
                  <a:pt x="441" y="1071"/>
                  <a:pt x="441" y="1071"/>
                  <a:pt x="441" y="1071"/>
                </a:cubicBezTo>
                <a:cubicBezTo>
                  <a:pt x="431" y="1062"/>
                  <a:pt x="431" y="1062"/>
                  <a:pt x="431" y="1062"/>
                </a:cubicBezTo>
                <a:cubicBezTo>
                  <a:pt x="438" y="1055"/>
                  <a:pt x="438" y="1055"/>
                  <a:pt x="438" y="1055"/>
                </a:cubicBezTo>
                <a:cubicBezTo>
                  <a:pt x="440" y="1053"/>
                  <a:pt x="440" y="1053"/>
                  <a:pt x="440" y="1053"/>
                </a:cubicBezTo>
                <a:cubicBezTo>
                  <a:pt x="447" y="1047"/>
                  <a:pt x="447" y="1047"/>
                  <a:pt x="447" y="1047"/>
                </a:cubicBezTo>
                <a:cubicBezTo>
                  <a:pt x="455" y="1039"/>
                  <a:pt x="455" y="1039"/>
                  <a:pt x="455" y="1039"/>
                </a:cubicBezTo>
                <a:cubicBezTo>
                  <a:pt x="456" y="1037"/>
                  <a:pt x="456" y="1037"/>
                  <a:pt x="456" y="1037"/>
                </a:cubicBezTo>
                <a:cubicBezTo>
                  <a:pt x="459" y="1034"/>
                  <a:pt x="459" y="1034"/>
                  <a:pt x="459" y="1034"/>
                </a:cubicBezTo>
                <a:cubicBezTo>
                  <a:pt x="468" y="1026"/>
                  <a:pt x="468" y="1026"/>
                  <a:pt x="468" y="1026"/>
                </a:cubicBezTo>
                <a:cubicBezTo>
                  <a:pt x="469" y="1021"/>
                  <a:pt x="469" y="1021"/>
                  <a:pt x="469" y="1021"/>
                </a:cubicBezTo>
                <a:cubicBezTo>
                  <a:pt x="470" y="1017"/>
                  <a:pt x="470" y="1017"/>
                  <a:pt x="470" y="1017"/>
                </a:cubicBezTo>
                <a:cubicBezTo>
                  <a:pt x="471" y="1014"/>
                  <a:pt x="471" y="1014"/>
                  <a:pt x="471" y="1014"/>
                </a:cubicBezTo>
                <a:cubicBezTo>
                  <a:pt x="474" y="1010"/>
                  <a:pt x="474" y="1010"/>
                  <a:pt x="474" y="1010"/>
                </a:cubicBezTo>
                <a:cubicBezTo>
                  <a:pt x="487" y="996"/>
                  <a:pt x="487" y="996"/>
                  <a:pt x="487" y="996"/>
                </a:cubicBezTo>
                <a:cubicBezTo>
                  <a:pt x="494" y="987"/>
                  <a:pt x="494" y="987"/>
                  <a:pt x="494" y="987"/>
                </a:cubicBezTo>
                <a:cubicBezTo>
                  <a:pt x="495" y="985"/>
                  <a:pt x="495" y="985"/>
                  <a:pt x="495" y="985"/>
                </a:cubicBezTo>
                <a:cubicBezTo>
                  <a:pt x="495" y="984"/>
                  <a:pt x="495" y="984"/>
                  <a:pt x="495" y="984"/>
                </a:cubicBezTo>
                <a:cubicBezTo>
                  <a:pt x="493" y="983"/>
                  <a:pt x="493" y="983"/>
                  <a:pt x="493" y="983"/>
                </a:cubicBezTo>
                <a:cubicBezTo>
                  <a:pt x="492" y="983"/>
                  <a:pt x="492" y="983"/>
                  <a:pt x="492" y="983"/>
                </a:cubicBezTo>
                <a:cubicBezTo>
                  <a:pt x="489" y="983"/>
                  <a:pt x="489" y="983"/>
                  <a:pt x="489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1" y="983"/>
                  <a:pt x="481" y="983"/>
                  <a:pt x="481" y="983"/>
                </a:cubicBezTo>
                <a:cubicBezTo>
                  <a:pt x="478" y="983"/>
                  <a:pt x="478" y="983"/>
                  <a:pt x="478" y="983"/>
                </a:cubicBezTo>
                <a:cubicBezTo>
                  <a:pt x="475" y="984"/>
                  <a:pt x="475" y="984"/>
                  <a:pt x="475" y="984"/>
                </a:cubicBezTo>
                <a:cubicBezTo>
                  <a:pt x="475" y="984"/>
                  <a:pt x="475" y="984"/>
                  <a:pt x="475" y="984"/>
                </a:cubicBezTo>
                <a:cubicBezTo>
                  <a:pt x="471" y="984"/>
                  <a:pt x="471" y="984"/>
                  <a:pt x="471" y="984"/>
                </a:cubicBezTo>
                <a:cubicBezTo>
                  <a:pt x="469" y="983"/>
                  <a:pt x="469" y="983"/>
                  <a:pt x="469" y="983"/>
                </a:cubicBezTo>
                <a:cubicBezTo>
                  <a:pt x="464" y="983"/>
                  <a:pt x="464" y="983"/>
                  <a:pt x="464" y="983"/>
                </a:cubicBezTo>
                <a:cubicBezTo>
                  <a:pt x="463" y="983"/>
                  <a:pt x="463" y="983"/>
                  <a:pt x="463" y="983"/>
                </a:cubicBezTo>
                <a:cubicBezTo>
                  <a:pt x="459" y="983"/>
                  <a:pt x="459" y="983"/>
                  <a:pt x="459" y="983"/>
                </a:cubicBezTo>
                <a:cubicBezTo>
                  <a:pt x="457" y="983"/>
                  <a:pt x="457" y="983"/>
                  <a:pt x="457" y="983"/>
                </a:cubicBezTo>
                <a:cubicBezTo>
                  <a:pt x="454" y="984"/>
                  <a:pt x="454" y="984"/>
                  <a:pt x="454" y="984"/>
                </a:cubicBezTo>
                <a:cubicBezTo>
                  <a:pt x="451" y="984"/>
                  <a:pt x="451" y="984"/>
                  <a:pt x="451" y="984"/>
                </a:cubicBezTo>
                <a:cubicBezTo>
                  <a:pt x="449" y="985"/>
                  <a:pt x="449" y="985"/>
                  <a:pt x="449" y="985"/>
                </a:cubicBezTo>
                <a:cubicBezTo>
                  <a:pt x="449" y="985"/>
                  <a:pt x="449" y="985"/>
                  <a:pt x="449" y="985"/>
                </a:cubicBezTo>
                <a:cubicBezTo>
                  <a:pt x="449" y="985"/>
                  <a:pt x="449" y="985"/>
                  <a:pt x="449" y="985"/>
                </a:cubicBezTo>
                <a:cubicBezTo>
                  <a:pt x="447" y="985"/>
                  <a:pt x="447" y="985"/>
                  <a:pt x="447" y="985"/>
                </a:cubicBezTo>
                <a:cubicBezTo>
                  <a:pt x="445" y="985"/>
                  <a:pt x="445" y="985"/>
                  <a:pt x="445" y="985"/>
                </a:cubicBezTo>
                <a:cubicBezTo>
                  <a:pt x="443" y="986"/>
                  <a:pt x="443" y="986"/>
                  <a:pt x="443" y="986"/>
                </a:cubicBezTo>
                <a:cubicBezTo>
                  <a:pt x="441" y="986"/>
                  <a:pt x="441" y="986"/>
                  <a:pt x="441" y="986"/>
                </a:cubicBezTo>
                <a:cubicBezTo>
                  <a:pt x="440" y="986"/>
                  <a:pt x="440" y="986"/>
                  <a:pt x="440" y="986"/>
                </a:cubicBezTo>
                <a:cubicBezTo>
                  <a:pt x="438" y="987"/>
                  <a:pt x="438" y="987"/>
                  <a:pt x="438" y="987"/>
                </a:cubicBezTo>
                <a:cubicBezTo>
                  <a:pt x="437" y="987"/>
                  <a:pt x="437" y="987"/>
                  <a:pt x="437" y="987"/>
                </a:cubicBezTo>
                <a:cubicBezTo>
                  <a:pt x="435" y="988"/>
                  <a:pt x="435" y="988"/>
                  <a:pt x="435" y="988"/>
                </a:cubicBezTo>
                <a:cubicBezTo>
                  <a:pt x="432" y="989"/>
                  <a:pt x="432" y="989"/>
                  <a:pt x="432" y="989"/>
                </a:cubicBezTo>
                <a:cubicBezTo>
                  <a:pt x="429" y="990"/>
                  <a:pt x="429" y="990"/>
                  <a:pt x="429" y="990"/>
                </a:cubicBezTo>
                <a:cubicBezTo>
                  <a:pt x="427" y="992"/>
                  <a:pt x="427" y="992"/>
                  <a:pt x="427" y="992"/>
                </a:cubicBezTo>
                <a:cubicBezTo>
                  <a:pt x="423" y="994"/>
                  <a:pt x="423" y="994"/>
                  <a:pt x="423" y="994"/>
                </a:cubicBezTo>
                <a:cubicBezTo>
                  <a:pt x="421" y="995"/>
                  <a:pt x="421" y="995"/>
                  <a:pt x="421" y="995"/>
                </a:cubicBezTo>
                <a:cubicBezTo>
                  <a:pt x="419" y="997"/>
                  <a:pt x="419" y="997"/>
                  <a:pt x="419" y="997"/>
                </a:cubicBezTo>
                <a:cubicBezTo>
                  <a:pt x="413" y="1000"/>
                  <a:pt x="413" y="1000"/>
                  <a:pt x="413" y="1000"/>
                </a:cubicBezTo>
                <a:cubicBezTo>
                  <a:pt x="408" y="1003"/>
                  <a:pt x="408" y="1003"/>
                  <a:pt x="408" y="1003"/>
                </a:cubicBezTo>
                <a:cubicBezTo>
                  <a:pt x="405" y="1005"/>
                  <a:pt x="405" y="1005"/>
                  <a:pt x="405" y="1005"/>
                </a:cubicBezTo>
                <a:cubicBezTo>
                  <a:pt x="401" y="1007"/>
                  <a:pt x="401" y="1007"/>
                  <a:pt x="401" y="1007"/>
                </a:cubicBezTo>
                <a:cubicBezTo>
                  <a:pt x="398" y="1009"/>
                  <a:pt x="398" y="1009"/>
                  <a:pt x="398" y="1009"/>
                </a:cubicBezTo>
                <a:cubicBezTo>
                  <a:pt x="396" y="1010"/>
                  <a:pt x="396" y="1010"/>
                  <a:pt x="396" y="1010"/>
                </a:cubicBezTo>
                <a:cubicBezTo>
                  <a:pt x="392" y="1013"/>
                  <a:pt x="392" y="1013"/>
                  <a:pt x="392" y="1013"/>
                </a:cubicBezTo>
                <a:cubicBezTo>
                  <a:pt x="389" y="1014"/>
                  <a:pt x="389" y="1014"/>
                  <a:pt x="389" y="1014"/>
                </a:cubicBezTo>
                <a:cubicBezTo>
                  <a:pt x="387" y="1016"/>
                  <a:pt x="387" y="1016"/>
                  <a:pt x="387" y="1016"/>
                </a:cubicBezTo>
                <a:cubicBezTo>
                  <a:pt x="383" y="1018"/>
                  <a:pt x="383" y="1018"/>
                  <a:pt x="383" y="1018"/>
                </a:cubicBezTo>
                <a:cubicBezTo>
                  <a:pt x="382" y="1019"/>
                  <a:pt x="382" y="1019"/>
                  <a:pt x="382" y="1019"/>
                </a:cubicBezTo>
                <a:cubicBezTo>
                  <a:pt x="381" y="1020"/>
                  <a:pt x="381" y="1020"/>
                  <a:pt x="381" y="1020"/>
                </a:cubicBezTo>
                <a:cubicBezTo>
                  <a:pt x="379" y="1021"/>
                  <a:pt x="379" y="1021"/>
                  <a:pt x="379" y="1021"/>
                </a:cubicBezTo>
                <a:cubicBezTo>
                  <a:pt x="377" y="1023"/>
                  <a:pt x="377" y="1023"/>
                  <a:pt x="377" y="1023"/>
                </a:cubicBezTo>
                <a:cubicBezTo>
                  <a:pt x="374" y="1025"/>
                  <a:pt x="374" y="1025"/>
                  <a:pt x="374" y="1025"/>
                </a:cubicBezTo>
                <a:cubicBezTo>
                  <a:pt x="372" y="1026"/>
                  <a:pt x="372" y="1026"/>
                  <a:pt x="372" y="1026"/>
                </a:cubicBezTo>
                <a:cubicBezTo>
                  <a:pt x="364" y="1032"/>
                  <a:pt x="364" y="1032"/>
                  <a:pt x="364" y="1032"/>
                </a:cubicBezTo>
                <a:cubicBezTo>
                  <a:pt x="360" y="1035"/>
                  <a:pt x="360" y="1035"/>
                  <a:pt x="360" y="1035"/>
                </a:cubicBezTo>
                <a:cubicBezTo>
                  <a:pt x="357" y="1037"/>
                  <a:pt x="357" y="1037"/>
                  <a:pt x="357" y="1037"/>
                </a:cubicBezTo>
                <a:cubicBezTo>
                  <a:pt x="353" y="1040"/>
                  <a:pt x="353" y="1040"/>
                  <a:pt x="353" y="1040"/>
                </a:cubicBezTo>
                <a:cubicBezTo>
                  <a:pt x="350" y="1042"/>
                  <a:pt x="350" y="1042"/>
                  <a:pt x="350" y="1042"/>
                </a:cubicBezTo>
                <a:cubicBezTo>
                  <a:pt x="348" y="1043"/>
                  <a:pt x="348" y="1043"/>
                  <a:pt x="348" y="1043"/>
                </a:cubicBezTo>
                <a:cubicBezTo>
                  <a:pt x="346" y="1045"/>
                  <a:pt x="346" y="1045"/>
                  <a:pt x="346" y="1045"/>
                </a:cubicBezTo>
                <a:cubicBezTo>
                  <a:pt x="341" y="1048"/>
                  <a:pt x="341" y="1048"/>
                  <a:pt x="341" y="1048"/>
                </a:cubicBezTo>
                <a:cubicBezTo>
                  <a:pt x="338" y="1050"/>
                  <a:pt x="338" y="1050"/>
                  <a:pt x="338" y="1050"/>
                </a:cubicBezTo>
                <a:cubicBezTo>
                  <a:pt x="333" y="1054"/>
                  <a:pt x="333" y="1054"/>
                  <a:pt x="333" y="1054"/>
                </a:cubicBezTo>
                <a:cubicBezTo>
                  <a:pt x="330" y="1055"/>
                  <a:pt x="330" y="1055"/>
                  <a:pt x="330" y="1055"/>
                </a:cubicBezTo>
                <a:cubicBezTo>
                  <a:pt x="325" y="1060"/>
                  <a:pt x="325" y="1060"/>
                  <a:pt x="325" y="1060"/>
                </a:cubicBezTo>
                <a:cubicBezTo>
                  <a:pt x="314" y="1066"/>
                  <a:pt x="314" y="1066"/>
                  <a:pt x="314" y="1066"/>
                </a:cubicBezTo>
                <a:cubicBezTo>
                  <a:pt x="309" y="1070"/>
                  <a:pt x="309" y="1070"/>
                  <a:pt x="309" y="1070"/>
                </a:cubicBezTo>
                <a:cubicBezTo>
                  <a:pt x="307" y="1072"/>
                  <a:pt x="307" y="1072"/>
                  <a:pt x="307" y="1072"/>
                </a:cubicBezTo>
                <a:cubicBezTo>
                  <a:pt x="301" y="1075"/>
                  <a:pt x="301" y="1075"/>
                  <a:pt x="301" y="1075"/>
                </a:cubicBezTo>
                <a:cubicBezTo>
                  <a:pt x="298" y="1078"/>
                  <a:pt x="298" y="1078"/>
                  <a:pt x="298" y="1078"/>
                </a:cubicBezTo>
                <a:cubicBezTo>
                  <a:pt x="293" y="1082"/>
                  <a:pt x="293" y="1082"/>
                  <a:pt x="293" y="1082"/>
                </a:cubicBezTo>
                <a:cubicBezTo>
                  <a:pt x="287" y="1085"/>
                  <a:pt x="287" y="1085"/>
                  <a:pt x="287" y="1085"/>
                </a:cubicBezTo>
                <a:cubicBezTo>
                  <a:pt x="285" y="1087"/>
                  <a:pt x="285" y="1087"/>
                  <a:pt x="285" y="1087"/>
                </a:cubicBezTo>
                <a:cubicBezTo>
                  <a:pt x="283" y="1088"/>
                  <a:pt x="283" y="1088"/>
                  <a:pt x="283" y="1088"/>
                </a:cubicBezTo>
                <a:cubicBezTo>
                  <a:pt x="282" y="1088"/>
                  <a:pt x="282" y="1088"/>
                  <a:pt x="282" y="1088"/>
                </a:cubicBezTo>
                <a:cubicBezTo>
                  <a:pt x="281" y="1089"/>
                  <a:pt x="281" y="1089"/>
                  <a:pt x="281" y="1089"/>
                </a:cubicBezTo>
                <a:cubicBezTo>
                  <a:pt x="281" y="1090"/>
                  <a:pt x="281" y="1090"/>
                  <a:pt x="281" y="1090"/>
                </a:cubicBezTo>
                <a:cubicBezTo>
                  <a:pt x="280" y="1090"/>
                  <a:pt x="280" y="1090"/>
                  <a:pt x="280" y="1090"/>
                </a:cubicBezTo>
                <a:cubicBezTo>
                  <a:pt x="280" y="1091"/>
                  <a:pt x="280" y="1091"/>
                  <a:pt x="280" y="1091"/>
                </a:cubicBezTo>
                <a:cubicBezTo>
                  <a:pt x="280" y="1092"/>
                  <a:pt x="280" y="1092"/>
                  <a:pt x="280" y="1092"/>
                </a:cubicBezTo>
                <a:cubicBezTo>
                  <a:pt x="280" y="1094"/>
                  <a:pt x="280" y="1094"/>
                  <a:pt x="280" y="1094"/>
                </a:cubicBezTo>
                <a:cubicBezTo>
                  <a:pt x="281" y="1096"/>
                  <a:pt x="281" y="1096"/>
                  <a:pt x="281" y="1096"/>
                </a:cubicBezTo>
                <a:cubicBezTo>
                  <a:pt x="281" y="1098"/>
                  <a:pt x="281" y="1098"/>
                  <a:pt x="281" y="1098"/>
                </a:cubicBezTo>
                <a:cubicBezTo>
                  <a:pt x="281" y="1101"/>
                  <a:pt x="281" y="1101"/>
                  <a:pt x="281" y="1101"/>
                </a:cubicBezTo>
                <a:cubicBezTo>
                  <a:pt x="281" y="1103"/>
                  <a:pt x="281" y="1103"/>
                  <a:pt x="281" y="1103"/>
                </a:cubicBezTo>
                <a:cubicBezTo>
                  <a:pt x="280" y="1105"/>
                  <a:pt x="280" y="1105"/>
                  <a:pt x="280" y="1105"/>
                </a:cubicBezTo>
                <a:cubicBezTo>
                  <a:pt x="278" y="1106"/>
                  <a:pt x="278" y="1106"/>
                  <a:pt x="278" y="1106"/>
                </a:cubicBezTo>
                <a:cubicBezTo>
                  <a:pt x="277" y="1107"/>
                  <a:pt x="277" y="1107"/>
                  <a:pt x="277" y="1107"/>
                </a:cubicBezTo>
                <a:cubicBezTo>
                  <a:pt x="276" y="1108"/>
                  <a:pt x="276" y="1108"/>
                  <a:pt x="276" y="1108"/>
                </a:cubicBezTo>
                <a:cubicBezTo>
                  <a:pt x="275" y="1109"/>
                  <a:pt x="275" y="1109"/>
                  <a:pt x="275" y="1109"/>
                </a:cubicBezTo>
                <a:cubicBezTo>
                  <a:pt x="274" y="1110"/>
                  <a:pt x="274" y="1110"/>
                  <a:pt x="274" y="1110"/>
                </a:cubicBezTo>
                <a:cubicBezTo>
                  <a:pt x="274" y="1112"/>
                  <a:pt x="274" y="1112"/>
                  <a:pt x="274" y="1112"/>
                </a:cubicBezTo>
                <a:cubicBezTo>
                  <a:pt x="273" y="1113"/>
                  <a:pt x="273" y="1113"/>
                  <a:pt x="273" y="1113"/>
                </a:cubicBezTo>
                <a:cubicBezTo>
                  <a:pt x="273" y="1114"/>
                  <a:pt x="273" y="1114"/>
                  <a:pt x="273" y="1114"/>
                </a:cubicBezTo>
                <a:cubicBezTo>
                  <a:pt x="272" y="1115"/>
                  <a:pt x="272" y="1115"/>
                  <a:pt x="272" y="1115"/>
                </a:cubicBezTo>
                <a:cubicBezTo>
                  <a:pt x="272" y="1117"/>
                  <a:pt x="272" y="1117"/>
                  <a:pt x="272" y="1117"/>
                </a:cubicBezTo>
                <a:cubicBezTo>
                  <a:pt x="273" y="1119"/>
                  <a:pt x="273" y="1119"/>
                  <a:pt x="273" y="1119"/>
                </a:cubicBezTo>
                <a:cubicBezTo>
                  <a:pt x="273" y="1122"/>
                  <a:pt x="273" y="1122"/>
                  <a:pt x="273" y="1122"/>
                </a:cubicBezTo>
                <a:cubicBezTo>
                  <a:pt x="273" y="1124"/>
                  <a:pt x="273" y="1124"/>
                  <a:pt x="273" y="1124"/>
                </a:cubicBezTo>
                <a:cubicBezTo>
                  <a:pt x="273" y="1125"/>
                  <a:pt x="273" y="1125"/>
                  <a:pt x="273" y="1125"/>
                </a:cubicBezTo>
                <a:cubicBezTo>
                  <a:pt x="273" y="1126"/>
                  <a:pt x="273" y="1126"/>
                  <a:pt x="273" y="1126"/>
                </a:cubicBezTo>
                <a:cubicBezTo>
                  <a:pt x="274" y="1128"/>
                  <a:pt x="274" y="1128"/>
                  <a:pt x="274" y="1128"/>
                </a:cubicBezTo>
                <a:cubicBezTo>
                  <a:pt x="276" y="1128"/>
                  <a:pt x="276" y="1128"/>
                  <a:pt x="276" y="1128"/>
                </a:cubicBezTo>
                <a:cubicBezTo>
                  <a:pt x="276" y="1131"/>
                  <a:pt x="276" y="1131"/>
                  <a:pt x="276" y="1131"/>
                </a:cubicBezTo>
                <a:cubicBezTo>
                  <a:pt x="276" y="1131"/>
                  <a:pt x="276" y="1131"/>
                  <a:pt x="276" y="1131"/>
                </a:cubicBezTo>
                <a:cubicBezTo>
                  <a:pt x="276" y="1131"/>
                  <a:pt x="276" y="1131"/>
                  <a:pt x="276" y="1131"/>
                </a:cubicBezTo>
                <a:cubicBezTo>
                  <a:pt x="277" y="1133"/>
                  <a:pt x="277" y="1133"/>
                  <a:pt x="277" y="1133"/>
                </a:cubicBezTo>
                <a:cubicBezTo>
                  <a:pt x="278" y="1136"/>
                  <a:pt x="278" y="1136"/>
                  <a:pt x="278" y="1136"/>
                </a:cubicBezTo>
                <a:cubicBezTo>
                  <a:pt x="279" y="1138"/>
                  <a:pt x="279" y="1138"/>
                  <a:pt x="279" y="1138"/>
                </a:cubicBezTo>
                <a:cubicBezTo>
                  <a:pt x="280" y="1139"/>
                  <a:pt x="280" y="1139"/>
                  <a:pt x="280" y="1139"/>
                </a:cubicBezTo>
                <a:cubicBezTo>
                  <a:pt x="281" y="1141"/>
                  <a:pt x="281" y="1141"/>
                  <a:pt x="281" y="1141"/>
                </a:cubicBezTo>
                <a:cubicBezTo>
                  <a:pt x="283" y="1142"/>
                  <a:pt x="283" y="1142"/>
                  <a:pt x="283" y="1142"/>
                </a:cubicBezTo>
                <a:cubicBezTo>
                  <a:pt x="284" y="1143"/>
                  <a:pt x="284" y="1143"/>
                  <a:pt x="284" y="1143"/>
                </a:cubicBezTo>
                <a:cubicBezTo>
                  <a:pt x="284" y="1144"/>
                  <a:pt x="284" y="1144"/>
                  <a:pt x="284" y="1144"/>
                </a:cubicBezTo>
                <a:cubicBezTo>
                  <a:pt x="286" y="1144"/>
                  <a:pt x="286" y="1144"/>
                  <a:pt x="286" y="1144"/>
                </a:cubicBezTo>
                <a:cubicBezTo>
                  <a:pt x="288" y="1145"/>
                  <a:pt x="288" y="1145"/>
                  <a:pt x="288" y="1145"/>
                </a:cubicBezTo>
                <a:cubicBezTo>
                  <a:pt x="290" y="1145"/>
                  <a:pt x="290" y="1145"/>
                  <a:pt x="290" y="1145"/>
                </a:cubicBezTo>
                <a:cubicBezTo>
                  <a:pt x="291" y="1146"/>
                  <a:pt x="291" y="1146"/>
                  <a:pt x="291" y="1146"/>
                </a:cubicBezTo>
                <a:cubicBezTo>
                  <a:pt x="292" y="1146"/>
                  <a:pt x="292" y="1146"/>
                  <a:pt x="292" y="1146"/>
                </a:cubicBezTo>
                <a:cubicBezTo>
                  <a:pt x="294" y="1148"/>
                  <a:pt x="294" y="1148"/>
                  <a:pt x="294" y="1148"/>
                </a:cubicBezTo>
                <a:cubicBezTo>
                  <a:pt x="295" y="1149"/>
                  <a:pt x="295" y="1149"/>
                  <a:pt x="295" y="1149"/>
                </a:cubicBezTo>
                <a:cubicBezTo>
                  <a:pt x="296" y="1150"/>
                  <a:pt x="296" y="1150"/>
                  <a:pt x="296" y="1150"/>
                </a:cubicBezTo>
                <a:cubicBezTo>
                  <a:pt x="296" y="1152"/>
                  <a:pt x="296" y="1152"/>
                  <a:pt x="296" y="1152"/>
                </a:cubicBezTo>
                <a:cubicBezTo>
                  <a:pt x="296" y="1155"/>
                  <a:pt x="296" y="1155"/>
                  <a:pt x="296" y="1155"/>
                </a:cubicBezTo>
                <a:cubicBezTo>
                  <a:pt x="296" y="1157"/>
                  <a:pt x="296" y="1157"/>
                  <a:pt x="296" y="1157"/>
                </a:cubicBezTo>
                <a:cubicBezTo>
                  <a:pt x="296" y="1159"/>
                  <a:pt x="296" y="1159"/>
                  <a:pt x="296" y="1159"/>
                </a:cubicBezTo>
                <a:cubicBezTo>
                  <a:pt x="296" y="1161"/>
                  <a:pt x="296" y="1161"/>
                  <a:pt x="296" y="1161"/>
                </a:cubicBezTo>
                <a:cubicBezTo>
                  <a:pt x="295" y="1162"/>
                  <a:pt x="295" y="1162"/>
                  <a:pt x="295" y="1162"/>
                </a:cubicBezTo>
                <a:cubicBezTo>
                  <a:pt x="294" y="1163"/>
                  <a:pt x="294" y="1163"/>
                  <a:pt x="294" y="1163"/>
                </a:cubicBezTo>
                <a:cubicBezTo>
                  <a:pt x="293" y="1164"/>
                  <a:pt x="293" y="1164"/>
                  <a:pt x="293" y="1164"/>
                </a:cubicBezTo>
                <a:cubicBezTo>
                  <a:pt x="293" y="1164"/>
                  <a:pt x="293" y="1164"/>
                  <a:pt x="293" y="1164"/>
                </a:cubicBezTo>
                <a:cubicBezTo>
                  <a:pt x="293" y="1164"/>
                  <a:pt x="293" y="1164"/>
                  <a:pt x="293" y="1164"/>
                </a:cubicBezTo>
                <a:cubicBezTo>
                  <a:pt x="292" y="1164"/>
                  <a:pt x="292" y="1164"/>
                  <a:pt x="292" y="1164"/>
                </a:cubicBezTo>
                <a:cubicBezTo>
                  <a:pt x="291" y="1165"/>
                  <a:pt x="291" y="1165"/>
                  <a:pt x="291" y="1165"/>
                </a:cubicBezTo>
                <a:cubicBezTo>
                  <a:pt x="291" y="1166"/>
                  <a:pt x="291" y="1166"/>
                  <a:pt x="291" y="1166"/>
                </a:cubicBezTo>
                <a:cubicBezTo>
                  <a:pt x="291" y="1167"/>
                  <a:pt x="291" y="1167"/>
                  <a:pt x="291" y="1167"/>
                </a:cubicBezTo>
                <a:cubicBezTo>
                  <a:pt x="291" y="1168"/>
                  <a:pt x="291" y="1168"/>
                  <a:pt x="291" y="1168"/>
                </a:cubicBezTo>
                <a:cubicBezTo>
                  <a:pt x="292" y="1168"/>
                  <a:pt x="292" y="1168"/>
                  <a:pt x="292" y="1168"/>
                </a:cubicBezTo>
                <a:cubicBezTo>
                  <a:pt x="294" y="1168"/>
                  <a:pt x="294" y="1168"/>
                  <a:pt x="294" y="1168"/>
                </a:cubicBezTo>
                <a:cubicBezTo>
                  <a:pt x="294" y="1168"/>
                  <a:pt x="294" y="1168"/>
                  <a:pt x="294" y="1168"/>
                </a:cubicBezTo>
                <a:cubicBezTo>
                  <a:pt x="294" y="1168"/>
                  <a:pt x="294" y="1168"/>
                  <a:pt x="294" y="1168"/>
                </a:cubicBezTo>
                <a:cubicBezTo>
                  <a:pt x="295" y="1168"/>
                  <a:pt x="295" y="1168"/>
                  <a:pt x="295" y="1168"/>
                </a:cubicBezTo>
                <a:cubicBezTo>
                  <a:pt x="296" y="1169"/>
                  <a:pt x="296" y="1169"/>
                  <a:pt x="296" y="1169"/>
                </a:cubicBezTo>
                <a:cubicBezTo>
                  <a:pt x="298" y="1170"/>
                  <a:pt x="298" y="1170"/>
                  <a:pt x="298" y="1170"/>
                </a:cubicBezTo>
                <a:cubicBezTo>
                  <a:pt x="300" y="1172"/>
                  <a:pt x="300" y="1172"/>
                  <a:pt x="300" y="1172"/>
                </a:cubicBezTo>
                <a:cubicBezTo>
                  <a:pt x="301" y="1174"/>
                  <a:pt x="301" y="1174"/>
                  <a:pt x="301" y="1174"/>
                </a:cubicBezTo>
                <a:cubicBezTo>
                  <a:pt x="302" y="1176"/>
                  <a:pt x="302" y="1176"/>
                  <a:pt x="302" y="1176"/>
                </a:cubicBezTo>
                <a:cubicBezTo>
                  <a:pt x="304" y="1178"/>
                  <a:pt x="304" y="1178"/>
                  <a:pt x="304" y="1178"/>
                </a:cubicBezTo>
                <a:cubicBezTo>
                  <a:pt x="305" y="1180"/>
                  <a:pt x="305" y="1180"/>
                  <a:pt x="305" y="1180"/>
                </a:cubicBezTo>
                <a:cubicBezTo>
                  <a:pt x="307" y="1181"/>
                  <a:pt x="307" y="1181"/>
                  <a:pt x="307" y="1181"/>
                </a:cubicBezTo>
                <a:cubicBezTo>
                  <a:pt x="307" y="1182"/>
                  <a:pt x="307" y="1182"/>
                  <a:pt x="307" y="1182"/>
                </a:cubicBezTo>
                <a:cubicBezTo>
                  <a:pt x="308" y="1185"/>
                  <a:pt x="308" y="1185"/>
                  <a:pt x="308" y="1185"/>
                </a:cubicBezTo>
                <a:cubicBezTo>
                  <a:pt x="309" y="1186"/>
                  <a:pt x="309" y="1186"/>
                  <a:pt x="309" y="1186"/>
                </a:cubicBezTo>
                <a:cubicBezTo>
                  <a:pt x="310" y="1187"/>
                  <a:pt x="310" y="1187"/>
                  <a:pt x="310" y="1187"/>
                </a:cubicBezTo>
                <a:cubicBezTo>
                  <a:pt x="310" y="1189"/>
                  <a:pt x="310" y="1189"/>
                  <a:pt x="310" y="1189"/>
                </a:cubicBezTo>
                <a:cubicBezTo>
                  <a:pt x="312" y="1190"/>
                  <a:pt x="312" y="1190"/>
                  <a:pt x="312" y="1190"/>
                </a:cubicBezTo>
                <a:cubicBezTo>
                  <a:pt x="312" y="1190"/>
                  <a:pt x="312" y="1190"/>
                  <a:pt x="312" y="1190"/>
                </a:cubicBezTo>
                <a:cubicBezTo>
                  <a:pt x="312" y="1190"/>
                  <a:pt x="312" y="1190"/>
                  <a:pt x="312" y="1190"/>
                </a:cubicBezTo>
                <a:cubicBezTo>
                  <a:pt x="313" y="1192"/>
                  <a:pt x="313" y="1192"/>
                  <a:pt x="313" y="1192"/>
                </a:cubicBezTo>
                <a:cubicBezTo>
                  <a:pt x="315" y="1195"/>
                  <a:pt x="315" y="1195"/>
                  <a:pt x="315" y="1195"/>
                </a:cubicBezTo>
                <a:cubicBezTo>
                  <a:pt x="316" y="1197"/>
                  <a:pt x="316" y="1197"/>
                  <a:pt x="316" y="1197"/>
                </a:cubicBezTo>
                <a:cubicBezTo>
                  <a:pt x="317" y="1199"/>
                  <a:pt x="317" y="1199"/>
                  <a:pt x="317" y="1199"/>
                </a:cubicBezTo>
                <a:cubicBezTo>
                  <a:pt x="318" y="1201"/>
                  <a:pt x="318" y="1201"/>
                  <a:pt x="318" y="1201"/>
                </a:cubicBezTo>
                <a:cubicBezTo>
                  <a:pt x="319" y="1203"/>
                  <a:pt x="319" y="1203"/>
                  <a:pt x="319" y="1203"/>
                </a:cubicBezTo>
                <a:cubicBezTo>
                  <a:pt x="320" y="1204"/>
                  <a:pt x="320" y="1204"/>
                  <a:pt x="320" y="1204"/>
                </a:cubicBezTo>
                <a:cubicBezTo>
                  <a:pt x="320" y="1206"/>
                  <a:pt x="320" y="1206"/>
                  <a:pt x="320" y="1206"/>
                </a:cubicBezTo>
                <a:cubicBezTo>
                  <a:pt x="322" y="1207"/>
                  <a:pt x="322" y="1207"/>
                  <a:pt x="322" y="1207"/>
                </a:cubicBezTo>
                <a:cubicBezTo>
                  <a:pt x="322" y="1208"/>
                  <a:pt x="322" y="1208"/>
                  <a:pt x="322" y="1208"/>
                </a:cubicBezTo>
                <a:cubicBezTo>
                  <a:pt x="322" y="1210"/>
                  <a:pt x="322" y="1210"/>
                  <a:pt x="322" y="1210"/>
                </a:cubicBezTo>
                <a:cubicBezTo>
                  <a:pt x="322" y="1212"/>
                  <a:pt x="322" y="1212"/>
                  <a:pt x="322" y="1212"/>
                </a:cubicBezTo>
                <a:cubicBezTo>
                  <a:pt x="322" y="1214"/>
                  <a:pt x="322" y="1214"/>
                  <a:pt x="322" y="1214"/>
                </a:cubicBezTo>
                <a:cubicBezTo>
                  <a:pt x="323" y="1216"/>
                  <a:pt x="323" y="1216"/>
                  <a:pt x="323" y="1216"/>
                </a:cubicBezTo>
                <a:cubicBezTo>
                  <a:pt x="325" y="1217"/>
                  <a:pt x="325" y="1217"/>
                  <a:pt x="325" y="1217"/>
                </a:cubicBezTo>
                <a:cubicBezTo>
                  <a:pt x="326" y="1218"/>
                  <a:pt x="326" y="1218"/>
                  <a:pt x="326" y="1218"/>
                </a:cubicBezTo>
                <a:cubicBezTo>
                  <a:pt x="327" y="1219"/>
                  <a:pt x="327" y="1219"/>
                  <a:pt x="327" y="1219"/>
                </a:cubicBezTo>
                <a:cubicBezTo>
                  <a:pt x="328" y="1221"/>
                  <a:pt x="328" y="1221"/>
                  <a:pt x="328" y="1221"/>
                </a:cubicBezTo>
                <a:cubicBezTo>
                  <a:pt x="329" y="1222"/>
                  <a:pt x="329" y="1222"/>
                  <a:pt x="329" y="1222"/>
                </a:cubicBezTo>
                <a:cubicBezTo>
                  <a:pt x="329" y="1223"/>
                  <a:pt x="329" y="1223"/>
                  <a:pt x="329" y="1223"/>
                </a:cubicBezTo>
                <a:cubicBezTo>
                  <a:pt x="330" y="1224"/>
                  <a:pt x="330" y="1224"/>
                  <a:pt x="330" y="1224"/>
                </a:cubicBezTo>
                <a:cubicBezTo>
                  <a:pt x="331" y="1226"/>
                  <a:pt x="331" y="1226"/>
                  <a:pt x="331" y="1226"/>
                </a:cubicBezTo>
                <a:cubicBezTo>
                  <a:pt x="333" y="1227"/>
                  <a:pt x="333" y="1227"/>
                  <a:pt x="333" y="1227"/>
                </a:cubicBezTo>
                <a:cubicBezTo>
                  <a:pt x="334" y="1228"/>
                  <a:pt x="334" y="1228"/>
                  <a:pt x="334" y="1228"/>
                </a:cubicBezTo>
                <a:cubicBezTo>
                  <a:pt x="335" y="1228"/>
                  <a:pt x="335" y="1228"/>
                  <a:pt x="335" y="1228"/>
                </a:cubicBezTo>
                <a:cubicBezTo>
                  <a:pt x="336" y="1229"/>
                  <a:pt x="336" y="1229"/>
                  <a:pt x="336" y="1229"/>
                </a:cubicBezTo>
                <a:cubicBezTo>
                  <a:pt x="338" y="1230"/>
                  <a:pt x="338" y="1230"/>
                  <a:pt x="338" y="1230"/>
                </a:cubicBezTo>
                <a:cubicBezTo>
                  <a:pt x="340" y="1230"/>
                  <a:pt x="340" y="1230"/>
                  <a:pt x="340" y="1230"/>
                </a:cubicBezTo>
                <a:cubicBezTo>
                  <a:pt x="342" y="1231"/>
                  <a:pt x="342" y="1231"/>
                  <a:pt x="342" y="1231"/>
                </a:cubicBezTo>
                <a:cubicBezTo>
                  <a:pt x="343" y="1233"/>
                  <a:pt x="343" y="1233"/>
                  <a:pt x="343" y="1233"/>
                </a:cubicBezTo>
                <a:cubicBezTo>
                  <a:pt x="345" y="1234"/>
                  <a:pt x="345" y="1234"/>
                  <a:pt x="345" y="1234"/>
                </a:cubicBezTo>
                <a:cubicBezTo>
                  <a:pt x="347" y="1236"/>
                  <a:pt x="347" y="1236"/>
                  <a:pt x="347" y="1236"/>
                </a:cubicBezTo>
                <a:cubicBezTo>
                  <a:pt x="348" y="1237"/>
                  <a:pt x="348" y="1237"/>
                  <a:pt x="348" y="1237"/>
                </a:cubicBezTo>
                <a:cubicBezTo>
                  <a:pt x="349" y="1238"/>
                  <a:pt x="349" y="1238"/>
                  <a:pt x="349" y="1238"/>
                </a:cubicBezTo>
                <a:cubicBezTo>
                  <a:pt x="351" y="1239"/>
                  <a:pt x="351" y="1239"/>
                  <a:pt x="351" y="1239"/>
                </a:cubicBezTo>
                <a:cubicBezTo>
                  <a:pt x="352" y="1240"/>
                  <a:pt x="352" y="1240"/>
                  <a:pt x="352" y="1240"/>
                </a:cubicBezTo>
                <a:cubicBezTo>
                  <a:pt x="353" y="1241"/>
                  <a:pt x="353" y="1241"/>
                  <a:pt x="353" y="1241"/>
                </a:cubicBezTo>
                <a:cubicBezTo>
                  <a:pt x="354" y="1242"/>
                  <a:pt x="354" y="1242"/>
                  <a:pt x="354" y="1242"/>
                </a:cubicBezTo>
                <a:cubicBezTo>
                  <a:pt x="356" y="1243"/>
                  <a:pt x="356" y="1243"/>
                  <a:pt x="356" y="1243"/>
                </a:cubicBezTo>
                <a:cubicBezTo>
                  <a:pt x="357" y="1243"/>
                  <a:pt x="357" y="1243"/>
                  <a:pt x="357" y="1243"/>
                </a:cubicBezTo>
                <a:cubicBezTo>
                  <a:pt x="359" y="1244"/>
                  <a:pt x="359" y="1244"/>
                  <a:pt x="359" y="1244"/>
                </a:cubicBezTo>
                <a:cubicBezTo>
                  <a:pt x="360" y="1245"/>
                  <a:pt x="360" y="1245"/>
                  <a:pt x="360" y="1245"/>
                </a:cubicBezTo>
                <a:cubicBezTo>
                  <a:pt x="361" y="1245"/>
                  <a:pt x="361" y="1245"/>
                  <a:pt x="361" y="1245"/>
                </a:cubicBezTo>
                <a:cubicBezTo>
                  <a:pt x="363" y="1246"/>
                  <a:pt x="363" y="1246"/>
                  <a:pt x="363" y="1246"/>
                </a:cubicBezTo>
                <a:cubicBezTo>
                  <a:pt x="364" y="1246"/>
                  <a:pt x="364" y="1246"/>
                  <a:pt x="364" y="1246"/>
                </a:cubicBezTo>
                <a:cubicBezTo>
                  <a:pt x="367" y="1247"/>
                  <a:pt x="367" y="1247"/>
                  <a:pt x="367" y="1247"/>
                </a:cubicBezTo>
                <a:cubicBezTo>
                  <a:pt x="370" y="1246"/>
                  <a:pt x="370" y="1246"/>
                  <a:pt x="370" y="1246"/>
                </a:cubicBezTo>
                <a:cubicBezTo>
                  <a:pt x="370" y="1246"/>
                  <a:pt x="370" y="1246"/>
                  <a:pt x="370" y="1246"/>
                </a:cubicBezTo>
                <a:cubicBezTo>
                  <a:pt x="370" y="1246"/>
                  <a:pt x="370" y="1246"/>
                  <a:pt x="370" y="1246"/>
                </a:cubicBezTo>
                <a:cubicBezTo>
                  <a:pt x="374" y="1247"/>
                  <a:pt x="374" y="1247"/>
                  <a:pt x="374" y="1247"/>
                </a:cubicBezTo>
                <a:cubicBezTo>
                  <a:pt x="375" y="1247"/>
                  <a:pt x="375" y="1247"/>
                  <a:pt x="375" y="1247"/>
                </a:cubicBezTo>
                <a:cubicBezTo>
                  <a:pt x="377" y="1246"/>
                  <a:pt x="377" y="1246"/>
                  <a:pt x="377" y="1246"/>
                </a:cubicBezTo>
                <a:cubicBezTo>
                  <a:pt x="377" y="1246"/>
                  <a:pt x="377" y="1246"/>
                  <a:pt x="377" y="1246"/>
                </a:cubicBezTo>
                <a:cubicBezTo>
                  <a:pt x="377" y="1246"/>
                  <a:pt x="377" y="1246"/>
                  <a:pt x="377" y="1246"/>
                </a:cubicBezTo>
                <a:cubicBezTo>
                  <a:pt x="378" y="1246"/>
                  <a:pt x="378" y="1246"/>
                  <a:pt x="378" y="1246"/>
                </a:cubicBezTo>
                <a:cubicBezTo>
                  <a:pt x="381" y="1247"/>
                  <a:pt x="381" y="1247"/>
                  <a:pt x="381" y="1247"/>
                </a:cubicBezTo>
                <a:cubicBezTo>
                  <a:pt x="381" y="1247"/>
                  <a:pt x="381" y="1247"/>
                  <a:pt x="381" y="1247"/>
                </a:cubicBezTo>
                <a:cubicBezTo>
                  <a:pt x="379" y="1246"/>
                  <a:pt x="379" y="1246"/>
                  <a:pt x="379" y="1246"/>
                </a:cubicBezTo>
                <a:cubicBezTo>
                  <a:pt x="379" y="1245"/>
                  <a:pt x="379" y="1245"/>
                  <a:pt x="379" y="1245"/>
                </a:cubicBezTo>
                <a:cubicBezTo>
                  <a:pt x="379" y="1244"/>
                  <a:pt x="379" y="1244"/>
                  <a:pt x="379" y="1244"/>
                </a:cubicBezTo>
                <a:cubicBezTo>
                  <a:pt x="380" y="1244"/>
                  <a:pt x="380" y="1244"/>
                  <a:pt x="380" y="1244"/>
                </a:cubicBezTo>
                <a:cubicBezTo>
                  <a:pt x="380" y="1244"/>
                  <a:pt x="380" y="1244"/>
                  <a:pt x="380" y="1244"/>
                </a:cubicBezTo>
                <a:cubicBezTo>
                  <a:pt x="380" y="1244"/>
                  <a:pt x="380" y="1244"/>
                  <a:pt x="380" y="1244"/>
                </a:cubicBezTo>
                <a:cubicBezTo>
                  <a:pt x="381" y="1245"/>
                  <a:pt x="381" y="1245"/>
                  <a:pt x="381" y="1245"/>
                </a:cubicBezTo>
                <a:cubicBezTo>
                  <a:pt x="382" y="1247"/>
                  <a:pt x="382" y="1247"/>
                  <a:pt x="382" y="1247"/>
                </a:cubicBezTo>
                <a:cubicBezTo>
                  <a:pt x="382" y="1247"/>
                  <a:pt x="382" y="1247"/>
                  <a:pt x="382" y="1247"/>
                </a:cubicBezTo>
                <a:cubicBezTo>
                  <a:pt x="384" y="1246"/>
                  <a:pt x="384" y="1246"/>
                  <a:pt x="384" y="1246"/>
                </a:cubicBezTo>
                <a:cubicBezTo>
                  <a:pt x="383" y="1243"/>
                  <a:pt x="383" y="1243"/>
                  <a:pt x="383" y="1243"/>
                </a:cubicBezTo>
                <a:cubicBezTo>
                  <a:pt x="383" y="1243"/>
                  <a:pt x="383" y="1243"/>
                  <a:pt x="383" y="1243"/>
                </a:cubicBezTo>
                <a:cubicBezTo>
                  <a:pt x="384" y="1243"/>
                  <a:pt x="384" y="1243"/>
                  <a:pt x="384" y="1243"/>
                </a:cubicBezTo>
                <a:cubicBezTo>
                  <a:pt x="384" y="1243"/>
                  <a:pt x="384" y="1243"/>
                  <a:pt x="384" y="1243"/>
                </a:cubicBezTo>
                <a:cubicBezTo>
                  <a:pt x="384" y="1244"/>
                  <a:pt x="384" y="1244"/>
                  <a:pt x="384" y="1244"/>
                </a:cubicBezTo>
                <a:cubicBezTo>
                  <a:pt x="385" y="1245"/>
                  <a:pt x="385" y="1245"/>
                  <a:pt x="385" y="1245"/>
                </a:cubicBezTo>
                <a:cubicBezTo>
                  <a:pt x="385" y="1245"/>
                  <a:pt x="385" y="1245"/>
                  <a:pt x="385" y="1245"/>
                </a:cubicBezTo>
                <a:cubicBezTo>
                  <a:pt x="386" y="1244"/>
                  <a:pt x="386" y="1244"/>
                  <a:pt x="386" y="1244"/>
                </a:cubicBezTo>
                <a:cubicBezTo>
                  <a:pt x="386" y="1242"/>
                  <a:pt x="386" y="1242"/>
                  <a:pt x="386" y="1242"/>
                </a:cubicBezTo>
                <a:cubicBezTo>
                  <a:pt x="385" y="1241"/>
                  <a:pt x="385" y="1241"/>
                  <a:pt x="385" y="1241"/>
                </a:cubicBezTo>
                <a:cubicBezTo>
                  <a:pt x="385" y="1239"/>
                  <a:pt x="385" y="1239"/>
                  <a:pt x="385" y="1239"/>
                </a:cubicBezTo>
                <a:cubicBezTo>
                  <a:pt x="385" y="1237"/>
                  <a:pt x="385" y="1237"/>
                  <a:pt x="385" y="1237"/>
                </a:cubicBezTo>
                <a:cubicBezTo>
                  <a:pt x="385" y="1235"/>
                  <a:pt x="385" y="1235"/>
                  <a:pt x="385" y="1235"/>
                </a:cubicBezTo>
                <a:cubicBezTo>
                  <a:pt x="385" y="1234"/>
                  <a:pt x="385" y="1234"/>
                  <a:pt x="385" y="1234"/>
                </a:cubicBezTo>
                <a:cubicBezTo>
                  <a:pt x="386" y="1233"/>
                  <a:pt x="386" y="1233"/>
                  <a:pt x="386" y="1233"/>
                </a:cubicBezTo>
                <a:cubicBezTo>
                  <a:pt x="387" y="1231"/>
                  <a:pt x="387" y="1231"/>
                  <a:pt x="387" y="1231"/>
                </a:cubicBezTo>
                <a:cubicBezTo>
                  <a:pt x="388" y="1229"/>
                  <a:pt x="388" y="1229"/>
                  <a:pt x="388" y="1229"/>
                </a:cubicBezTo>
                <a:cubicBezTo>
                  <a:pt x="389" y="1229"/>
                  <a:pt x="389" y="1229"/>
                  <a:pt x="389" y="1229"/>
                </a:cubicBezTo>
                <a:cubicBezTo>
                  <a:pt x="390" y="1228"/>
                  <a:pt x="390" y="1228"/>
                  <a:pt x="390" y="1228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4" y="1222"/>
                  <a:pt x="394" y="1222"/>
                  <a:pt x="394" y="1222"/>
                </a:cubicBezTo>
                <a:cubicBezTo>
                  <a:pt x="394" y="1220"/>
                  <a:pt x="394" y="1220"/>
                  <a:pt x="394" y="1220"/>
                </a:cubicBezTo>
                <a:cubicBezTo>
                  <a:pt x="395" y="1219"/>
                  <a:pt x="395" y="1219"/>
                  <a:pt x="395" y="1219"/>
                </a:cubicBezTo>
                <a:cubicBezTo>
                  <a:pt x="395" y="1218"/>
                  <a:pt x="395" y="1218"/>
                  <a:pt x="395" y="1218"/>
                </a:cubicBezTo>
                <a:cubicBezTo>
                  <a:pt x="396" y="1216"/>
                  <a:pt x="396" y="1216"/>
                  <a:pt x="396" y="1216"/>
                </a:cubicBezTo>
                <a:cubicBezTo>
                  <a:pt x="397" y="1215"/>
                  <a:pt x="397" y="1215"/>
                  <a:pt x="397" y="1215"/>
                </a:cubicBezTo>
                <a:cubicBezTo>
                  <a:pt x="398" y="1213"/>
                  <a:pt x="398" y="1213"/>
                  <a:pt x="398" y="1213"/>
                </a:cubicBezTo>
                <a:cubicBezTo>
                  <a:pt x="399" y="1212"/>
                  <a:pt x="399" y="1212"/>
                  <a:pt x="399" y="1212"/>
                </a:cubicBezTo>
                <a:cubicBezTo>
                  <a:pt x="399" y="1211"/>
                  <a:pt x="399" y="1211"/>
                  <a:pt x="399" y="1211"/>
                </a:cubicBezTo>
                <a:cubicBezTo>
                  <a:pt x="400" y="1209"/>
                  <a:pt x="400" y="1209"/>
                  <a:pt x="400" y="1209"/>
                </a:cubicBezTo>
                <a:cubicBezTo>
                  <a:pt x="401" y="1208"/>
                  <a:pt x="401" y="1208"/>
                  <a:pt x="401" y="1208"/>
                </a:cubicBezTo>
                <a:cubicBezTo>
                  <a:pt x="402" y="1206"/>
                  <a:pt x="402" y="1206"/>
                  <a:pt x="402" y="1206"/>
                </a:cubicBezTo>
                <a:cubicBezTo>
                  <a:pt x="402" y="1205"/>
                  <a:pt x="402" y="1205"/>
                  <a:pt x="402" y="1205"/>
                </a:cubicBezTo>
                <a:cubicBezTo>
                  <a:pt x="403" y="1202"/>
                  <a:pt x="403" y="1202"/>
                  <a:pt x="403" y="1202"/>
                </a:cubicBezTo>
                <a:cubicBezTo>
                  <a:pt x="404" y="1200"/>
                  <a:pt x="404" y="1200"/>
                  <a:pt x="404" y="1200"/>
                </a:cubicBezTo>
                <a:cubicBezTo>
                  <a:pt x="406" y="1199"/>
                  <a:pt x="406" y="1199"/>
                  <a:pt x="406" y="1199"/>
                </a:cubicBezTo>
                <a:cubicBezTo>
                  <a:pt x="407" y="1198"/>
                  <a:pt x="407" y="1198"/>
                  <a:pt x="407" y="1198"/>
                </a:cubicBezTo>
                <a:cubicBezTo>
                  <a:pt x="408" y="1197"/>
                  <a:pt x="408" y="1197"/>
                  <a:pt x="408" y="1197"/>
                </a:cubicBezTo>
                <a:cubicBezTo>
                  <a:pt x="408" y="1197"/>
                  <a:pt x="408" y="1197"/>
                  <a:pt x="408" y="1197"/>
                </a:cubicBezTo>
                <a:cubicBezTo>
                  <a:pt x="409" y="1196"/>
                  <a:pt x="409" y="1196"/>
                  <a:pt x="409" y="1196"/>
                </a:cubicBezTo>
                <a:cubicBezTo>
                  <a:pt x="410" y="1195"/>
                  <a:pt x="410" y="1195"/>
                  <a:pt x="410" y="1195"/>
                </a:cubicBezTo>
                <a:cubicBezTo>
                  <a:pt x="411" y="1194"/>
                  <a:pt x="411" y="1194"/>
                  <a:pt x="411" y="1194"/>
                </a:cubicBezTo>
                <a:cubicBezTo>
                  <a:pt x="412" y="1193"/>
                  <a:pt x="412" y="1193"/>
                  <a:pt x="412" y="1193"/>
                </a:cubicBezTo>
                <a:cubicBezTo>
                  <a:pt x="412" y="1192"/>
                  <a:pt x="412" y="1192"/>
                  <a:pt x="412" y="1192"/>
                </a:cubicBezTo>
                <a:cubicBezTo>
                  <a:pt x="413" y="1190"/>
                  <a:pt x="413" y="1190"/>
                  <a:pt x="413" y="1190"/>
                </a:cubicBezTo>
                <a:cubicBezTo>
                  <a:pt x="413" y="1189"/>
                  <a:pt x="413" y="1189"/>
                  <a:pt x="413" y="1189"/>
                </a:cubicBezTo>
                <a:cubicBezTo>
                  <a:pt x="414" y="1186"/>
                  <a:pt x="414" y="1186"/>
                  <a:pt x="414" y="1186"/>
                </a:cubicBezTo>
                <a:cubicBezTo>
                  <a:pt x="414" y="1184"/>
                  <a:pt x="414" y="1184"/>
                  <a:pt x="414" y="1184"/>
                </a:cubicBezTo>
                <a:cubicBezTo>
                  <a:pt x="415" y="1181"/>
                  <a:pt x="415" y="1181"/>
                  <a:pt x="415" y="1181"/>
                </a:cubicBezTo>
                <a:cubicBezTo>
                  <a:pt x="417" y="1178"/>
                  <a:pt x="417" y="1178"/>
                  <a:pt x="417" y="1178"/>
                </a:cubicBezTo>
                <a:cubicBezTo>
                  <a:pt x="418" y="1176"/>
                  <a:pt x="418" y="1176"/>
                  <a:pt x="418" y="1176"/>
                </a:cubicBezTo>
                <a:cubicBezTo>
                  <a:pt x="418" y="1174"/>
                  <a:pt x="418" y="1174"/>
                  <a:pt x="418" y="1174"/>
                </a:cubicBezTo>
                <a:cubicBezTo>
                  <a:pt x="419" y="1173"/>
                  <a:pt x="419" y="1173"/>
                  <a:pt x="419" y="1173"/>
                </a:cubicBezTo>
                <a:cubicBezTo>
                  <a:pt x="421" y="1170"/>
                  <a:pt x="421" y="1170"/>
                  <a:pt x="421" y="1170"/>
                </a:cubicBezTo>
                <a:cubicBezTo>
                  <a:pt x="424" y="1166"/>
                  <a:pt x="424" y="1166"/>
                  <a:pt x="424" y="1166"/>
                </a:cubicBezTo>
                <a:cubicBezTo>
                  <a:pt x="426" y="1163"/>
                  <a:pt x="426" y="1163"/>
                  <a:pt x="426" y="1163"/>
                </a:cubicBezTo>
                <a:cubicBezTo>
                  <a:pt x="427" y="1161"/>
                  <a:pt x="427" y="1161"/>
                  <a:pt x="427" y="1161"/>
                </a:cubicBezTo>
                <a:cubicBezTo>
                  <a:pt x="428" y="1160"/>
                  <a:pt x="428" y="1160"/>
                  <a:pt x="428" y="1160"/>
                </a:cubicBezTo>
                <a:cubicBezTo>
                  <a:pt x="430" y="1158"/>
                  <a:pt x="430" y="1158"/>
                  <a:pt x="430" y="1158"/>
                </a:cubicBezTo>
                <a:cubicBezTo>
                  <a:pt x="431" y="1157"/>
                  <a:pt x="431" y="1157"/>
                  <a:pt x="431" y="1157"/>
                </a:cubicBezTo>
                <a:cubicBezTo>
                  <a:pt x="432" y="1156"/>
                  <a:pt x="432" y="1156"/>
                  <a:pt x="432" y="1156"/>
                </a:cubicBezTo>
                <a:cubicBezTo>
                  <a:pt x="432" y="1155"/>
                  <a:pt x="432" y="1155"/>
                  <a:pt x="432" y="1155"/>
                </a:cubicBezTo>
                <a:cubicBezTo>
                  <a:pt x="432" y="1154"/>
                  <a:pt x="432" y="1154"/>
                  <a:pt x="432" y="1154"/>
                </a:cubicBezTo>
                <a:cubicBezTo>
                  <a:pt x="431" y="1153"/>
                  <a:pt x="431" y="1153"/>
                  <a:pt x="431" y="1153"/>
                </a:cubicBezTo>
                <a:cubicBezTo>
                  <a:pt x="429" y="1152"/>
                  <a:pt x="429" y="1152"/>
                  <a:pt x="429" y="1152"/>
                </a:cubicBezTo>
                <a:cubicBezTo>
                  <a:pt x="426" y="1149"/>
                  <a:pt x="426" y="1149"/>
                  <a:pt x="426" y="1149"/>
                </a:cubicBezTo>
                <a:cubicBezTo>
                  <a:pt x="422" y="1145"/>
                  <a:pt x="422" y="1145"/>
                  <a:pt x="422" y="1145"/>
                </a:cubicBezTo>
                <a:cubicBezTo>
                  <a:pt x="413" y="1136"/>
                  <a:pt x="413" y="1136"/>
                  <a:pt x="413" y="1136"/>
                </a:cubicBezTo>
                <a:cubicBezTo>
                  <a:pt x="410" y="1134"/>
                  <a:pt x="410" y="1134"/>
                  <a:pt x="410" y="1134"/>
                </a:cubicBezTo>
                <a:cubicBezTo>
                  <a:pt x="425" y="1117"/>
                  <a:pt x="425" y="1117"/>
                  <a:pt x="425" y="1117"/>
                </a:cubicBezTo>
                <a:cubicBezTo>
                  <a:pt x="435" y="1105"/>
                  <a:pt x="435" y="1105"/>
                  <a:pt x="435" y="1105"/>
                </a:cubicBezTo>
                <a:cubicBezTo>
                  <a:pt x="437" y="1104"/>
                  <a:pt x="437" y="1104"/>
                  <a:pt x="437" y="1104"/>
                </a:cubicBezTo>
                <a:cubicBezTo>
                  <a:pt x="437" y="1104"/>
                  <a:pt x="437" y="1104"/>
                  <a:pt x="437" y="1104"/>
                </a:cubicBezTo>
                <a:cubicBezTo>
                  <a:pt x="437" y="1104"/>
                  <a:pt x="437" y="1104"/>
                  <a:pt x="437" y="1104"/>
                </a:cubicBezTo>
                <a:cubicBezTo>
                  <a:pt x="438" y="1105"/>
                  <a:pt x="438" y="1105"/>
                  <a:pt x="438" y="1105"/>
                </a:cubicBezTo>
                <a:cubicBezTo>
                  <a:pt x="440" y="1106"/>
                  <a:pt x="440" y="1106"/>
                  <a:pt x="440" y="1106"/>
                </a:cubicBezTo>
                <a:cubicBezTo>
                  <a:pt x="441" y="1107"/>
                  <a:pt x="441" y="1107"/>
                  <a:pt x="441" y="1107"/>
                </a:cubicBezTo>
                <a:cubicBezTo>
                  <a:pt x="441" y="1108"/>
                  <a:pt x="441" y="1108"/>
                  <a:pt x="441" y="1108"/>
                </a:cubicBezTo>
                <a:cubicBezTo>
                  <a:pt x="443" y="1109"/>
                  <a:pt x="443" y="1109"/>
                  <a:pt x="443" y="1109"/>
                </a:cubicBezTo>
                <a:cubicBezTo>
                  <a:pt x="443" y="1110"/>
                  <a:pt x="443" y="1110"/>
                  <a:pt x="443" y="1110"/>
                </a:cubicBezTo>
                <a:cubicBezTo>
                  <a:pt x="444" y="1111"/>
                  <a:pt x="444" y="1111"/>
                  <a:pt x="444" y="1111"/>
                </a:cubicBezTo>
                <a:cubicBezTo>
                  <a:pt x="444" y="1112"/>
                  <a:pt x="444" y="1112"/>
                  <a:pt x="444" y="1112"/>
                </a:cubicBezTo>
                <a:cubicBezTo>
                  <a:pt x="445" y="1112"/>
                  <a:pt x="445" y="1112"/>
                  <a:pt x="445" y="1112"/>
                </a:cubicBezTo>
                <a:cubicBezTo>
                  <a:pt x="445" y="1113"/>
                  <a:pt x="445" y="1113"/>
                  <a:pt x="445" y="1113"/>
                </a:cubicBezTo>
                <a:cubicBezTo>
                  <a:pt x="447" y="1113"/>
                  <a:pt x="447" y="1113"/>
                  <a:pt x="447" y="1113"/>
                </a:cubicBezTo>
                <a:cubicBezTo>
                  <a:pt x="449" y="1115"/>
                  <a:pt x="449" y="1115"/>
                  <a:pt x="449" y="1115"/>
                </a:cubicBezTo>
                <a:cubicBezTo>
                  <a:pt x="451" y="1116"/>
                  <a:pt x="451" y="1116"/>
                  <a:pt x="451" y="1116"/>
                </a:cubicBezTo>
                <a:cubicBezTo>
                  <a:pt x="453" y="1119"/>
                  <a:pt x="453" y="1119"/>
                  <a:pt x="453" y="1119"/>
                </a:cubicBezTo>
                <a:cubicBezTo>
                  <a:pt x="455" y="1120"/>
                  <a:pt x="455" y="1120"/>
                  <a:pt x="455" y="1120"/>
                </a:cubicBezTo>
                <a:cubicBezTo>
                  <a:pt x="455" y="1120"/>
                  <a:pt x="455" y="1120"/>
                  <a:pt x="455" y="1120"/>
                </a:cubicBezTo>
                <a:cubicBezTo>
                  <a:pt x="458" y="1116"/>
                  <a:pt x="458" y="1116"/>
                  <a:pt x="458" y="1116"/>
                </a:cubicBezTo>
                <a:cubicBezTo>
                  <a:pt x="458" y="1116"/>
                  <a:pt x="458" y="1116"/>
                  <a:pt x="458" y="1116"/>
                </a:cubicBezTo>
                <a:cubicBezTo>
                  <a:pt x="458" y="1116"/>
                  <a:pt x="458" y="1116"/>
                  <a:pt x="458" y="1116"/>
                </a:cubicBezTo>
                <a:cubicBezTo>
                  <a:pt x="459" y="1116"/>
                  <a:pt x="459" y="1116"/>
                  <a:pt x="459" y="1116"/>
                </a:cubicBezTo>
                <a:cubicBezTo>
                  <a:pt x="461" y="1116"/>
                  <a:pt x="461" y="1116"/>
                  <a:pt x="461" y="1116"/>
                </a:cubicBezTo>
                <a:cubicBezTo>
                  <a:pt x="462" y="1117"/>
                  <a:pt x="462" y="1117"/>
                  <a:pt x="462" y="1117"/>
                </a:cubicBezTo>
                <a:cubicBezTo>
                  <a:pt x="462" y="1118"/>
                  <a:pt x="462" y="1118"/>
                  <a:pt x="462" y="1118"/>
                </a:cubicBezTo>
                <a:cubicBezTo>
                  <a:pt x="460" y="1120"/>
                  <a:pt x="460" y="1120"/>
                  <a:pt x="460" y="1120"/>
                </a:cubicBezTo>
                <a:cubicBezTo>
                  <a:pt x="460" y="1121"/>
                  <a:pt x="460" y="1121"/>
                  <a:pt x="460" y="1121"/>
                </a:cubicBezTo>
                <a:cubicBezTo>
                  <a:pt x="462" y="1121"/>
                  <a:pt x="462" y="1121"/>
                  <a:pt x="462" y="1121"/>
                </a:cubicBezTo>
                <a:cubicBezTo>
                  <a:pt x="464" y="1121"/>
                  <a:pt x="464" y="1121"/>
                  <a:pt x="464" y="1121"/>
                </a:cubicBezTo>
                <a:cubicBezTo>
                  <a:pt x="468" y="1121"/>
                  <a:pt x="468" y="1121"/>
                  <a:pt x="468" y="1121"/>
                </a:cubicBezTo>
                <a:cubicBezTo>
                  <a:pt x="473" y="1120"/>
                  <a:pt x="473" y="1120"/>
                  <a:pt x="473" y="1120"/>
                </a:cubicBezTo>
                <a:cubicBezTo>
                  <a:pt x="475" y="1120"/>
                  <a:pt x="475" y="1120"/>
                  <a:pt x="475" y="1120"/>
                </a:cubicBezTo>
                <a:cubicBezTo>
                  <a:pt x="475" y="1119"/>
                  <a:pt x="475" y="1119"/>
                  <a:pt x="475" y="1119"/>
                </a:cubicBezTo>
                <a:cubicBezTo>
                  <a:pt x="475" y="1116"/>
                  <a:pt x="475" y="1116"/>
                  <a:pt x="475" y="1116"/>
                </a:cubicBezTo>
                <a:cubicBezTo>
                  <a:pt x="475" y="1116"/>
                  <a:pt x="475" y="1116"/>
                  <a:pt x="475" y="1116"/>
                </a:cubicBezTo>
                <a:cubicBezTo>
                  <a:pt x="475" y="1116"/>
                  <a:pt x="475" y="1116"/>
                  <a:pt x="475" y="1116"/>
                </a:cubicBezTo>
                <a:cubicBezTo>
                  <a:pt x="477" y="1117"/>
                  <a:pt x="477" y="1117"/>
                  <a:pt x="477" y="1117"/>
                </a:cubicBezTo>
                <a:cubicBezTo>
                  <a:pt x="477" y="1117"/>
                  <a:pt x="477" y="1117"/>
                  <a:pt x="477" y="1117"/>
                </a:cubicBezTo>
                <a:cubicBezTo>
                  <a:pt x="477" y="1117"/>
                  <a:pt x="477" y="1117"/>
                  <a:pt x="477" y="1117"/>
                </a:cubicBezTo>
                <a:cubicBezTo>
                  <a:pt x="478" y="1118"/>
                  <a:pt x="478" y="1118"/>
                  <a:pt x="478" y="1118"/>
                </a:cubicBezTo>
                <a:cubicBezTo>
                  <a:pt x="480" y="1118"/>
                  <a:pt x="480" y="1118"/>
                  <a:pt x="480" y="1118"/>
                </a:cubicBezTo>
                <a:cubicBezTo>
                  <a:pt x="480" y="1121"/>
                  <a:pt x="480" y="1121"/>
                  <a:pt x="480" y="1121"/>
                </a:cubicBezTo>
                <a:cubicBezTo>
                  <a:pt x="480" y="1124"/>
                  <a:pt x="480" y="1124"/>
                  <a:pt x="480" y="1124"/>
                </a:cubicBezTo>
                <a:cubicBezTo>
                  <a:pt x="479" y="1129"/>
                  <a:pt x="479" y="1129"/>
                  <a:pt x="479" y="1129"/>
                </a:cubicBezTo>
                <a:cubicBezTo>
                  <a:pt x="479" y="1135"/>
                  <a:pt x="479" y="1135"/>
                  <a:pt x="479" y="1135"/>
                </a:cubicBezTo>
                <a:cubicBezTo>
                  <a:pt x="479" y="1138"/>
                  <a:pt x="479" y="1138"/>
                  <a:pt x="479" y="1138"/>
                </a:cubicBezTo>
                <a:cubicBezTo>
                  <a:pt x="479" y="1140"/>
                  <a:pt x="479" y="1140"/>
                  <a:pt x="479" y="1140"/>
                </a:cubicBezTo>
                <a:cubicBezTo>
                  <a:pt x="479" y="1142"/>
                  <a:pt x="479" y="1142"/>
                  <a:pt x="479" y="1142"/>
                </a:cubicBezTo>
                <a:cubicBezTo>
                  <a:pt x="479" y="1143"/>
                  <a:pt x="479" y="1143"/>
                  <a:pt x="479" y="1143"/>
                </a:cubicBezTo>
                <a:cubicBezTo>
                  <a:pt x="479" y="1143"/>
                  <a:pt x="479" y="1143"/>
                  <a:pt x="479" y="1143"/>
                </a:cubicBezTo>
                <a:cubicBezTo>
                  <a:pt x="480" y="1144"/>
                  <a:pt x="480" y="1144"/>
                  <a:pt x="480" y="1144"/>
                </a:cubicBezTo>
                <a:cubicBezTo>
                  <a:pt x="481" y="1145"/>
                  <a:pt x="481" y="1145"/>
                  <a:pt x="481" y="1145"/>
                </a:cubicBezTo>
                <a:cubicBezTo>
                  <a:pt x="482" y="1145"/>
                  <a:pt x="482" y="1145"/>
                  <a:pt x="482" y="1145"/>
                </a:cubicBezTo>
                <a:cubicBezTo>
                  <a:pt x="483" y="1146"/>
                  <a:pt x="483" y="1146"/>
                  <a:pt x="483" y="1146"/>
                </a:cubicBezTo>
                <a:cubicBezTo>
                  <a:pt x="484" y="1148"/>
                  <a:pt x="484" y="1148"/>
                  <a:pt x="484" y="1148"/>
                </a:cubicBezTo>
                <a:cubicBezTo>
                  <a:pt x="485" y="1151"/>
                  <a:pt x="485" y="1151"/>
                  <a:pt x="485" y="1151"/>
                </a:cubicBezTo>
                <a:cubicBezTo>
                  <a:pt x="487" y="1156"/>
                  <a:pt x="487" y="1156"/>
                  <a:pt x="487" y="1156"/>
                </a:cubicBezTo>
                <a:cubicBezTo>
                  <a:pt x="490" y="1168"/>
                  <a:pt x="490" y="1168"/>
                  <a:pt x="490" y="1168"/>
                </a:cubicBezTo>
                <a:cubicBezTo>
                  <a:pt x="492" y="1174"/>
                  <a:pt x="492" y="1174"/>
                  <a:pt x="492" y="1174"/>
                </a:cubicBezTo>
                <a:cubicBezTo>
                  <a:pt x="494" y="1181"/>
                  <a:pt x="494" y="1181"/>
                  <a:pt x="494" y="1181"/>
                </a:cubicBezTo>
                <a:cubicBezTo>
                  <a:pt x="495" y="1187"/>
                  <a:pt x="495" y="1187"/>
                  <a:pt x="495" y="1187"/>
                </a:cubicBezTo>
                <a:cubicBezTo>
                  <a:pt x="498" y="1195"/>
                  <a:pt x="498" y="1195"/>
                  <a:pt x="498" y="1195"/>
                </a:cubicBezTo>
                <a:cubicBezTo>
                  <a:pt x="499" y="1199"/>
                  <a:pt x="499" y="1199"/>
                  <a:pt x="499" y="1199"/>
                </a:cubicBezTo>
                <a:cubicBezTo>
                  <a:pt x="500" y="1199"/>
                  <a:pt x="500" y="1199"/>
                  <a:pt x="500" y="1199"/>
                </a:cubicBezTo>
                <a:cubicBezTo>
                  <a:pt x="505" y="1198"/>
                  <a:pt x="505" y="1198"/>
                  <a:pt x="505" y="1198"/>
                </a:cubicBezTo>
                <a:cubicBezTo>
                  <a:pt x="511" y="1196"/>
                  <a:pt x="511" y="1196"/>
                  <a:pt x="511" y="1196"/>
                </a:cubicBezTo>
                <a:cubicBezTo>
                  <a:pt x="516" y="1194"/>
                  <a:pt x="516" y="1194"/>
                  <a:pt x="516" y="1194"/>
                </a:cubicBezTo>
                <a:cubicBezTo>
                  <a:pt x="519" y="1192"/>
                  <a:pt x="519" y="1192"/>
                  <a:pt x="519" y="1192"/>
                </a:cubicBezTo>
                <a:cubicBezTo>
                  <a:pt x="523" y="1191"/>
                  <a:pt x="523" y="1191"/>
                  <a:pt x="523" y="1191"/>
                </a:cubicBezTo>
                <a:cubicBezTo>
                  <a:pt x="528" y="1189"/>
                  <a:pt x="528" y="1189"/>
                  <a:pt x="528" y="1189"/>
                </a:cubicBezTo>
                <a:cubicBezTo>
                  <a:pt x="534" y="1187"/>
                  <a:pt x="534" y="1187"/>
                  <a:pt x="534" y="1187"/>
                </a:cubicBezTo>
                <a:cubicBezTo>
                  <a:pt x="538" y="1185"/>
                  <a:pt x="538" y="1185"/>
                  <a:pt x="538" y="1185"/>
                </a:cubicBezTo>
                <a:cubicBezTo>
                  <a:pt x="543" y="1183"/>
                  <a:pt x="543" y="1183"/>
                  <a:pt x="543" y="1183"/>
                </a:cubicBezTo>
                <a:cubicBezTo>
                  <a:pt x="547" y="1182"/>
                  <a:pt x="547" y="1182"/>
                  <a:pt x="547" y="1182"/>
                </a:cubicBezTo>
                <a:cubicBezTo>
                  <a:pt x="551" y="1181"/>
                  <a:pt x="551" y="1181"/>
                  <a:pt x="551" y="1181"/>
                </a:cubicBezTo>
                <a:cubicBezTo>
                  <a:pt x="552" y="1180"/>
                  <a:pt x="552" y="1180"/>
                  <a:pt x="552" y="1180"/>
                </a:cubicBezTo>
                <a:cubicBezTo>
                  <a:pt x="555" y="1179"/>
                  <a:pt x="555" y="1179"/>
                  <a:pt x="555" y="1179"/>
                </a:cubicBezTo>
                <a:cubicBezTo>
                  <a:pt x="557" y="1178"/>
                  <a:pt x="557" y="1178"/>
                  <a:pt x="557" y="1178"/>
                </a:cubicBezTo>
                <a:cubicBezTo>
                  <a:pt x="559" y="1177"/>
                  <a:pt x="559" y="1177"/>
                  <a:pt x="559" y="1177"/>
                </a:cubicBezTo>
                <a:cubicBezTo>
                  <a:pt x="560" y="1176"/>
                  <a:pt x="560" y="1176"/>
                  <a:pt x="560" y="1176"/>
                </a:cubicBezTo>
                <a:cubicBezTo>
                  <a:pt x="563" y="1175"/>
                  <a:pt x="563" y="1175"/>
                  <a:pt x="563" y="1175"/>
                </a:cubicBezTo>
                <a:cubicBezTo>
                  <a:pt x="565" y="1174"/>
                  <a:pt x="565" y="1174"/>
                  <a:pt x="565" y="1174"/>
                </a:cubicBezTo>
                <a:cubicBezTo>
                  <a:pt x="569" y="1171"/>
                  <a:pt x="569" y="1171"/>
                  <a:pt x="569" y="1171"/>
                </a:cubicBezTo>
                <a:cubicBezTo>
                  <a:pt x="573" y="1169"/>
                  <a:pt x="573" y="1169"/>
                  <a:pt x="573" y="1169"/>
                </a:cubicBezTo>
                <a:cubicBezTo>
                  <a:pt x="576" y="1168"/>
                  <a:pt x="576" y="1168"/>
                  <a:pt x="576" y="1168"/>
                </a:cubicBezTo>
                <a:cubicBezTo>
                  <a:pt x="578" y="1167"/>
                  <a:pt x="578" y="1167"/>
                  <a:pt x="578" y="1167"/>
                </a:cubicBezTo>
                <a:cubicBezTo>
                  <a:pt x="583" y="1164"/>
                  <a:pt x="583" y="1164"/>
                  <a:pt x="583" y="1164"/>
                </a:cubicBezTo>
                <a:cubicBezTo>
                  <a:pt x="584" y="1163"/>
                  <a:pt x="584" y="1163"/>
                  <a:pt x="584" y="1163"/>
                </a:cubicBezTo>
                <a:cubicBezTo>
                  <a:pt x="589" y="1160"/>
                  <a:pt x="589" y="1160"/>
                  <a:pt x="589" y="1160"/>
                </a:cubicBezTo>
                <a:cubicBezTo>
                  <a:pt x="594" y="1158"/>
                  <a:pt x="594" y="1158"/>
                  <a:pt x="594" y="1158"/>
                </a:cubicBezTo>
                <a:cubicBezTo>
                  <a:pt x="595" y="1157"/>
                  <a:pt x="595" y="1157"/>
                  <a:pt x="595" y="1157"/>
                </a:cubicBezTo>
                <a:cubicBezTo>
                  <a:pt x="596" y="1155"/>
                  <a:pt x="596" y="1155"/>
                  <a:pt x="596" y="1155"/>
                </a:cubicBezTo>
                <a:cubicBezTo>
                  <a:pt x="597" y="1154"/>
                  <a:pt x="597" y="1154"/>
                  <a:pt x="597" y="1154"/>
                </a:cubicBezTo>
                <a:cubicBezTo>
                  <a:pt x="597" y="1153"/>
                  <a:pt x="597" y="1153"/>
                  <a:pt x="597" y="1153"/>
                </a:cubicBezTo>
                <a:cubicBezTo>
                  <a:pt x="596" y="1152"/>
                  <a:pt x="596" y="1152"/>
                  <a:pt x="596" y="1152"/>
                </a:cubicBezTo>
                <a:cubicBezTo>
                  <a:pt x="596" y="1150"/>
                  <a:pt x="596" y="1150"/>
                  <a:pt x="596" y="1150"/>
                </a:cubicBezTo>
                <a:cubicBezTo>
                  <a:pt x="594" y="1149"/>
                  <a:pt x="594" y="1149"/>
                  <a:pt x="594" y="1149"/>
                </a:cubicBezTo>
                <a:cubicBezTo>
                  <a:pt x="592" y="1148"/>
                  <a:pt x="592" y="1148"/>
                  <a:pt x="592" y="1148"/>
                </a:cubicBezTo>
                <a:cubicBezTo>
                  <a:pt x="591" y="1147"/>
                  <a:pt x="591" y="1147"/>
                  <a:pt x="591" y="1147"/>
                </a:cubicBezTo>
                <a:cubicBezTo>
                  <a:pt x="589" y="1146"/>
                  <a:pt x="589" y="1146"/>
                  <a:pt x="589" y="1146"/>
                </a:cubicBezTo>
                <a:cubicBezTo>
                  <a:pt x="587" y="1145"/>
                  <a:pt x="587" y="1145"/>
                  <a:pt x="587" y="1145"/>
                </a:cubicBezTo>
                <a:cubicBezTo>
                  <a:pt x="583" y="1142"/>
                  <a:pt x="583" y="1142"/>
                  <a:pt x="583" y="1142"/>
                </a:cubicBezTo>
                <a:cubicBezTo>
                  <a:pt x="575" y="1138"/>
                  <a:pt x="575" y="1138"/>
                  <a:pt x="575" y="1138"/>
                </a:cubicBezTo>
                <a:cubicBezTo>
                  <a:pt x="568" y="1134"/>
                  <a:pt x="568" y="1134"/>
                  <a:pt x="568" y="1134"/>
                </a:cubicBezTo>
                <a:cubicBezTo>
                  <a:pt x="558" y="1128"/>
                  <a:pt x="558" y="1128"/>
                  <a:pt x="558" y="1128"/>
                </a:cubicBezTo>
                <a:cubicBezTo>
                  <a:pt x="552" y="1125"/>
                  <a:pt x="552" y="1125"/>
                  <a:pt x="552" y="1125"/>
                </a:cubicBezTo>
                <a:cubicBezTo>
                  <a:pt x="545" y="1121"/>
                  <a:pt x="545" y="1121"/>
                  <a:pt x="545" y="1121"/>
                </a:cubicBezTo>
                <a:cubicBezTo>
                  <a:pt x="546" y="1119"/>
                  <a:pt x="546" y="1119"/>
                  <a:pt x="546" y="1119"/>
                </a:cubicBezTo>
                <a:cubicBezTo>
                  <a:pt x="547" y="1116"/>
                  <a:pt x="547" y="1116"/>
                  <a:pt x="547" y="1116"/>
                </a:cubicBezTo>
                <a:cubicBezTo>
                  <a:pt x="548" y="1114"/>
                  <a:pt x="548" y="1114"/>
                  <a:pt x="548" y="1114"/>
                </a:cubicBezTo>
                <a:cubicBezTo>
                  <a:pt x="548" y="1111"/>
                  <a:pt x="548" y="1111"/>
                  <a:pt x="548" y="1111"/>
                </a:cubicBezTo>
                <a:cubicBezTo>
                  <a:pt x="550" y="1111"/>
                  <a:pt x="550" y="1111"/>
                  <a:pt x="550" y="1111"/>
                </a:cubicBezTo>
                <a:cubicBezTo>
                  <a:pt x="550" y="1109"/>
                  <a:pt x="550" y="1109"/>
                  <a:pt x="550" y="1109"/>
                </a:cubicBezTo>
                <a:cubicBezTo>
                  <a:pt x="551" y="1108"/>
                  <a:pt x="551" y="1108"/>
                  <a:pt x="551" y="1108"/>
                </a:cubicBezTo>
                <a:cubicBezTo>
                  <a:pt x="553" y="1104"/>
                  <a:pt x="553" y="1104"/>
                  <a:pt x="553" y="1104"/>
                </a:cubicBezTo>
                <a:cubicBezTo>
                  <a:pt x="556" y="1102"/>
                  <a:pt x="556" y="1102"/>
                  <a:pt x="556" y="1102"/>
                </a:cubicBezTo>
                <a:cubicBezTo>
                  <a:pt x="556" y="1102"/>
                  <a:pt x="556" y="1102"/>
                  <a:pt x="556" y="1102"/>
                </a:cubicBezTo>
                <a:cubicBezTo>
                  <a:pt x="556" y="1102"/>
                  <a:pt x="556" y="1102"/>
                  <a:pt x="556" y="1102"/>
                </a:cubicBezTo>
                <a:cubicBezTo>
                  <a:pt x="558" y="1103"/>
                  <a:pt x="558" y="1103"/>
                  <a:pt x="558" y="1103"/>
                </a:cubicBezTo>
                <a:cubicBezTo>
                  <a:pt x="559" y="1104"/>
                  <a:pt x="559" y="1104"/>
                  <a:pt x="559" y="1104"/>
                </a:cubicBezTo>
                <a:cubicBezTo>
                  <a:pt x="561" y="1105"/>
                  <a:pt x="561" y="1105"/>
                  <a:pt x="561" y="1105"/>
                </a:cubicBezTo>
                <a:cubicBezTo>
                  <a:pt x="563" y="1106"/>
                  <a:pt x="563" y="1106"/>
                  <a:pt x="563" y="1106"/>
                </a:cubicBezTo>
                <a:cubicBezTo>
                  <a:pt x="565" y="1107"/>
                  <a:pt x="565" y="1107"/>
                  <a:pt x="565" y="1107"/>
                </a:cubicBezTo>
                <a:cubicBezTo>
                  <a:pt x="567" y="1108"/>
                  <a:pt x="567" y="1108"/>
                  <a:pt x="567" y="1108"/>
                </a:cubicBezTo>
                <a:cubicBezTo>
                  <a:pt x="567" y="1108"/>
                  <a:pt x="567" y="1108"/>
                  <a:pt x="567" y="1108"/>
                </a:cubicBezTo>
                <a:cubicBezTo>
                  <a:pt x="568" y="1108"/>
                  <a:pt x="568" y="1108"/>
                  <a:pt x="568" y="1108"/>
                </a:cubicBezTo>
                <a:cubicBezTo>
                  <a:pt x="569" y="1106"/>
                  <a:pt x="569" y="1106"/>
                  <a:pt x="569" y="1106"/>
                </a:cubicBezTo>
                <a:cubicBezTo>
                  <a:pt x="572" y="1101"/>
                  <a:pt x="572" y="1101"/>
                  <a:pt x="572" y="1101"/>
                </a:cubicBezTo>
                <a:cubicBezTo>
                  <a:pt x="574" y="1097"/>
                  <a:pt x="574" y="1097"/>
                  <a:pt x="574" y="1097"/>
                </a:cubicBezTo>
                <a:cubicBezTo>
                  <a:pt x="575" y="1097"/>
                  <a:pt x="575" y="1097"/>
                  <a:pt x="575" y="1097"/>
                </a:cubicBezTo>
                <a:cubicBezTo>
                  <a:pt x="575" y="1097"/>
                  <a:pt x="575" y="1097"/>
                  <a:pt x="575" y="1097"/>
                </a:cubicBezTo>
                <a:cubicBezTo>
                  <a:pt x="577" y="1098"/>
                  <a:pt x="577" y="1098"/>
                  <a:pt x="577" y="1098"/>
                </a:cubicBezTo>
                <a:cubicBezTo>
                  <a:pt x="577" y="1101"/>
                  <a:pt x="577" y="1101"/>
                  <a:pt x="577" y="1101"/>
                </a:cubicBezTo>
                <a:cubicBezTo>
                  <a:pt x="577" y="1102"/>
                  <a:pt x="577" y="1102"/>
                  <a:pt x="577" y="1102"/>
                </a:cubicBezTo>
                <a:cubicBezTo>
                  <a:pt x="578" y="1103"/>
                  <a:pt x="578" y="1103"/>
                  <a:pt x="578" y="1103"/>
                </a:cubicBezTo>
                <a:cubicBezTo>
                  <a:pt x="578" y="1104"/>
                  <a:pt x="578" y="1104"/>
                  <a:pt x="578" y="1104"/>
                </a:cubicBezTo>
                <a:cubicBezTo>
                  <a:pt x="579" y="1107"/>
                  <a:pt x="579" y="1107"/>
                  <a:pt x="579" y="1107"/>
                </a:cubicBezTo>
                <a:cubicBezTo>
                  <a:pt x="579" y="1109"/>
                  <a:pt x="579" y="1109"/>
                  <a:pt x="579" y="1109"/>
                </a:cubicBezTo>
                <a:cubicBezTo>
                  <a:pt x="579" y="1111"/>
                  <a:pt x="579" y="1111"/>
                  <a:pt x="579" y="1111"/>
                </a:cubicBezTo>
                <a:cubicBezTo>
                  <a:pt x="579" y="1112"/>
                  <a:pt x="579" y="1112"/>
                  <a:pt x="579" y="1112"/>
                </a:cubicBezTo>
                <a:cubicBezTo>
                  <a:pt x="580" y="1114"/>
                  <a:pt x="580" y="1114"/>
                  <a:pt x="580" y="1114"/>
                </a:cubicBezTo>
                <a:cubicBezTo>
                  <a:pt x="582" y="1115"/>
                  <a:pt x="582" y="1115"/>
                  <a:pt x="582" y="1115"/>
                </a:cubicBezTo>
                <a:cubicBezTo>
                  <a:pt x="584" y="1116"/>
                  <a:pt x="584" y="1116"/>
                  <a:pt x="584" y="1116"/>
                </a:cubicBezTo>
                <a:cubicBezTo>
                  <a:pt x="586" y="1117"/>
                  <a:pt x="586" y="1117"/>
                  <a:pt x="586" y="1117"/>
                </a:cubicBezTo>
                <a:cubicBezTo>
                  <a:pt x="589" y="1119"/>
                  <a:pt x="589" y="1119"/>
                  <a:pt x="589" y="1119"/>
                </a:cubicBezTo>
                <a:cubicBezTo>
                  <a:pt x="592" y="1120"/>
                  <a:pt x="592" y="1120"/>
                  <a:pt x="592" y="1120"/>
                </a:cubicBezTo>
                <a:cubicBezTo>
                  <a:pt x="596" y="1122"/>
                  <a:pt x="596" y="1122"/>
                  <a:pt x="596" y="1122"/>
                </a:cubicBezTo>
                <a:cubicBezTo>
                  <a:pt x="599" y="1124"/>
                  <a:pt x="599" y="1124"/>
                  <a:pt x="599" y="1124"/>
                </a:cubicBezTo>
                <a:cubicBezTo>
                  <a:pt x="602" y="1126"/>
                  <a:pt x="602" y="1126"/>
                  <a:pt x="602" y="1126"/>
                </a:cubicBezTo>
                <a:cubicBezTo>
                  <a:pt x="605" y="1128"/>
                  <a:pt x="605" y="1128"/>
                  <a:pt x="605" y="1128"/>
                </a:cubicBezTo>
                <a:cubicBezTo>
                  <a:pt x="610" y="1130"/>
                  <a:pt x="610" y="1130"/>
                  <a:pt x="610" y="1130"/>
                </a:cubicBezTo>
                <a:cubicBezTo>
                  <a:pt x="614" y="1133"/>
                  <a:pt x="614" y="1133"/>
                  <a:pt x="614" y="1133"/>
                </a:cubicBezTo>
                <a:cubicBezTo>
                  <a:pt x="617" y="1134"/>
                  <a:pt x="617" y="1134"/>
                  <a:pt x="617" y="1134"/>
                </a:cubicBezTo>
                <a:cubicBezTo>
                  <a:pt x="618" y="1135"/>
                  <a:pt x="618" y="1135"/>
                  <a:pt x="618" y="1135"/>
                </a:cubicBezTo>
                <a:cubicBezTo>
                  <a:pt x="620" y="1137"/>
                  <a:pt x="620" y="1137"/>
                  <a:pt x="620" y="1137"/>
                </a:cubicBezTo>
                <a:cubicBezTo>
                  <a:pt x="621" y="1138"/>
                  <a:pt x="621" y="1138"/>
                  <a:pt x="621" y="1138"/>
                </a:cubicBezTo>
                <a:cubicBezTo>
                  <a:pt x="622" y="1139"/>
                  <a:pt x="622" y="1139"/>
                  <a:pt x="622" y="1139"/>
                </a:cubicBezTo>
                <a:cubicBezTo>
                  <a:pt x="624" y="1140"/>
                  <a:pt x="624" y="1140"/>
                  <a:pt x="624" y="1140"/>
                </a:cubicBezTo>
                <a:cubicBezTo>
                  <a:pt x="625" y="1142"/>
                  <a:pt x="625" y="1142"/>
                  <a:pt x="625" y="1142"/>
                </a:cubicBezTo>
                <a:cubicBezTo>
                  <a:pt x="627" y="1143"/>
                  <a:pt x="627" y="1143"/>
                  <a:pt x="627" y="1143"/>
                </a:cubicBezTo>
                <a:cubicBezTo>
                  <a:pt x="628" y="1144"/>
                  <a:pt x="628" y="1144"/>
                  <a:pt x="628" y="1144"/>
                </a:cubicBezTo>
                <a:cubicBezTo>
                  <a:pt x="630" y="1145"/>
                  <a:pt x="630" y="1145"/>
                  <a:pt x="630" y="1145"/>
                </a:cubicBezTo>
                <a:cubicBezTo>
                  <a:pt x="631" y="1145"/>
                  <a:pt x="631" y="1145"/>
                  <a:pt x="631" y="1145"/>
                </a:cubicBezTo>
                <a:cubicBezTo>
                  <a:pt x="632" y="1145"/>
                  <a:pt x="632" y="1145"/>
                  <a:pt x="632" y="1145"/>
                </a:cubicBezTo>
                <a:cubicBezTo>
                  <a:pt x="634" y="1145"/>
                  <a:pt x="634" y="1145"/>
                  <a:pt x="634" y="1145"/>
                </a:cubicBezTo>
                <a:cubicBezTo>
                  <a:pt x="634" y="1145"/>
                  <a:pt x="634" y="1145"/>
                  <a:pt x="634" y="1145"/>
                </a:cubicBezTo>
                <a:cubicBezTo>
                  <a:pt x="634" y="1145"/>
                  <a:pt x="634" y="1145"/>
                  <a:pt x="634" y="1145"/>
                </a:cubicBezTo>
                <a:cubicBezTo>
                  <a:pt x="635" y="1145"/>
                  <a:pt x="635" y="1145"/>
                  <a:pt x="635" y="1145"/>
                </a:cubicBezTo>
                <a:cubicBezTo>
                  <a:pt x="637" y="1145"/>
                  <a:pt x="637" y="1145"/>
                  <a:pt x="637" y="1145"/>
                </a:cubicBezTo>
                <a:cubicBezTo>
                  <a:pt x="638" y="1145"/>
                  <a:pt x="638" y="1145"/>
                  <a:pt x="638" y="1145"/>
                </a:cubicBezTo>
                <a:cubicBezTo>
                  <a:pt x="639" y="1146"/>
                  <a:pt x="639" y="1146"/>
                  <a:pt x="639" y="1146"/>
                </a:cubicBezTo>
                <a:cubicBezTo>
                  <a:pt x="640" y="1145"/>
                  <a:pt x="640" y="1145"/>
                  <a:pt x="640" y="1145"/>
                </a:cubicBezTo>
                <a:cubicBezTo>
                  <a:pt x="641" y="1145"/>
                  <a:pt x="641" y="1145"/>
                  <a:pt x="641" y="1145"/>
                </a:cubicBezTo>
                <a:cubicBezTo>
                  <a:pt x="642" y="1144"/>
                  <a:pt x="642" y="1144"/>
                  <a:pt x="642" y="1144"/>
                </a:cubicBezTo>
                <a:cubicBezTo>
                  <a:pt x="644" y="1142"/>
                  <a:pt x="644" y="1142"/>
                  <a:pt x="644" y="1142"/>
                </a:cubicBezTo>
                <a:cubicBezTo>
                  <a:pt x="646" y="1141"/>
                  <a:pt x="646" y="1141"/>
                  <a:pt x="646" y="1141"/>
                </a:cubicBezTo>
                <a:cubicBezTo>
                  <a:pt x="647" y="1140"/>
                  <a:pt x="647" y="1140"/>
                  <a:pt x="647" y="1140"/>
                </a:cubicBezTo>
                <a:cubicBezTo>
                  <a:pt x="648" y="1138"/>
                  <a:pt x="648" y="1138"/>
                  <a:pt x="648" y="1138"/>
                </a:cubicBezTo>
                <a:cubicBezTo>
                  <a:pt x="650" y="1137"/>
                  <a:pt x="650" y="1137"/>
                  <a:pt x="650" y="1137"/>
                </a:cubicBezTo>
                <a:cubicBezTo>
                  <a:pt x="651" y="1136"/>
                  <a:pt x="651" y="1136"/>
                  <a:pt x="651" y="1136"/>
                </a:cubicBezTo>
                <a:cubicBezTo>
                  <a:pt x="653" y="1134"/>
                  <a:pt x="653" y="1134"/>
                  <a:pt x="653" y="1134"/>
                </a:cubicBezTo>
                <a:cubicBezTo>
                  <a:pt x="654" y="1133"/>
                  <a:pt x="654" y="1133"/>
                  <a:pt x="654" y="1133"/>
                </a:cubicBezTo>
                <a:cubicBezTo>
                  <a:pt x="655" y="1132"/>
                  <a:pt x="655" y="1132"/>
                  <a:pt x="655" y="1132"/>
                </a:cubicBezTo>
                <a:cubicBezTo>
                  <a:pt x="656" y="1131"/>
                  <a:pt x="656" y="1131"/>
                  <a:pt x="656" y="1131"/>
                </a:cubicBezTo>
                <a:cubicBezTo>
                  <a:pt x="657" y="1130"/>
                  <a:pt x="657" y="1130"/>
                  <a:pt x="657" y="1130"/>
                </a:cubicBezTo>
                <a:cubicBezTo>
                  <a:pt x="657" y="1129"/>
                  <a:pt x="657" y="1129"/>
                  <a:pt x="657" y="1129"/>
                </a:cubicBezTo>
                <a:cubicBezTo>
                  <a:pt x="658" y="1128"/>
                  <a:pt x="658" y="1128"/>
                  <a:pt x="658" y="1128"/>
                </a:cubicBezTo>
                <a:cubicBezTo>
                  <a:pt x="659" y="1127"/>
                  <a:pt x="659" y="1127"/>
                  <a:pt x="659" y="1127"/>
                </a:cubicBezTo>
                <a:cubicBezTo>
                  <a:pt x="659" y="1125"/>
                  <a:pt x="659" y="1125"/>
                  <a:pt x="659" y="1125"/>
                </a:cubicBezTo>
                <a:cubicBezTo>
                  <a:pt x="660" y="1124"/>
                  <a:pt x="660" y="1124"/>
                  <a:pt x="660" y="1124"/>
                </a:cubicBezTo>
                <a:cubicBezTo>
                  <a:pt x="661" y="1123"/>
                  <a:pt x="661" y="1123"/>
                  <a:pt x="661" y="1123"/>
                </a:cubicBezTo>
                <a:cubicBezTo>
                  <a:pt x="663" y="1122"/>
                  <a:pt x="663" y="1122"/>
                  <a:pt x="663" y="1122"/>
                </a:cubicBezTo>
                <a:cubicBezTo>
                  <a:pt x="664" y="1121"/>
                  <a:pt x="664" y="1121"/>
                  <a:pt x="664" y="1121"/>
                </a:cubicBezTo>
                <a:cubicBezTo>
                  <a:pt x="665" y="1121"/>
                  <a:pt x="665" y="1121"/>
                  <a:pt x="665" y="1121"/>
                </a:cubicBezTo>
                <a:cubicBezTo>
                  <a:pt x="665" y="1120"/>
                  <a:pt x="665" y="1120"/>
                  <a:pt x="665" y="1120"/>
                </a:cubicBezTo>
                <a:cubicBezTo>
                  <a:pt x="667" y="1119"/>
                  <a:pt x="667" y="1119"/>
                  <a:pt x="667" y="1119"/>
                </a:cubicBezTo>
                <a:cubicBezTo>
                  <a:pt x="667" y="1118"/>
                  <a:pt x="667" y="1118"/>
                  <a:pt x="667" y="1118"/>
                </a:cubicBezTo>
                <a:cubicBezTo>
                  <a:pt x="668" y="1118"/>
                  <a:pt x="668" y="1118"/>
                  <a:pt x="668" y="1118"/>
                </a:cubicBezTo>
                <a:cubicBezTo>
                  <a:pt x="669" y="1116"/>
                  <a:pt x="669" y="1116"/>
                  <a:pt x="669" y="1116"/>
                </a:cubicBezTo>
                <a:cubicBezTo>
                  <a:pt x="669" y="1115"/>
                  <a:pt x="669" y="1115"/>
                  <a:pt x="669" y="1115"/>
                </a:cubicBezTo>
                <a:cubicBezTo>
                  <a:pt x="668" y="1114"/>
                  <a:pt x="668" y="1114"/>
                  <a:pt x="668" y="1114"/>
                </a:cubicBezTo>
                <a:cubicBezTo>
                  <a:pt x="668" y="1112"/>
                  <a:pt x="668" y="1112"/>
                  <a:pt x="668" y="1112"/>
                </a:cubicBezTo>
                <a:cubicBezTo>
                  <a:pt x="668" y="1111"/>
                  <a:pt x="668" y="1111"/>
                  <a:pt x="668" y="1111"/>
                </a:cubicBezTo>
                <a:cubicBezTo>
                  <a:pt x="667" y="1110"/>
                  <a:pt x="667" y="1110"/>
                  <a:pt x="667" y="1110"/>
                </a:cubicBezTo>
                <a:cubicBezTo>
                  <a:pt x="665" y="1108"/>
                  <a:pt x="665" y="1108"/>
                  <a:pt x="665" y="1108"/>
                </a:cubicBezTo>
                <a:cubicBezTo>
                  <a:pt x="663" y="1107"/>
                  <a:pt x="663" y="1107"/>
                  <a:pt x="663" y="1107"/>
                </a:cubicBezTo>
                <a:cubicBezTo>
                  <a:pt x="662" y="1106"/>
                  <a:pt x="662" y="1106"/>
                  <a:pt x="662" y="1106"/>
                </a:cubicBezTo>
                <a:cubicBezTo>
                  <a:pt x="661" y="1105"/>
                  <a:pt x="661" y="1105"/>
                  <a:pt x="661" y="1105"/>
                </a:cubicBezTo>
                <a:cubicBezTo>
                  <a:pt x="659" y="1105"/>
                  <a:pt x="659" y="1105"/>
                  <a:pt x="659" y="1105"/>
                </a:cubicBezTo>
                <a:cubicBezTo>
                  <a:pt x="658" y="1105"/>
                  <a:pt x="658" y="1105"/>
                  <a:pt x="658" y="1105"/>
                </a:cubicBezTo>
                <a:cubicBezTo>
                  <a:pt x="656" y="1105"/>
                  <a:pt x="656" y="1105"/>
                  <a:pt x="656" y="1105"/>
                </a:cubicBezTo>
                <a:cubicBezTo>
                  <a:pt x="655" y="1105"/>
                  <a:pt x="655" y="1105"/>
                  <a:pt x="655" y="1105"/>
                </a:cubicBezTo>
                <a:cubicBezTo>
                  <a:pt x="654" y="1105"/>
                  <a:pt x="654" y="1105"/>
                  <a:pt x="654" y="1105"/>
                </a:cubicBezTo>
                <a:cubicBezTo>
                  <a:pt x="652" y="1105"/>
                  <a:pt x="652" y="1105"/>
                  <a:pt x="652" y="1105"/>
                </a:cubicBezTo>
                <a:cubicBezTo>
                  <a:pt x="652" y="1105"/>
                  <a:pt x="652" y="1105"/>
                  <a:pt x="652" y="1105"/>
                </a:cubicBezTo>
                <a:cubicBezTo>
                  <a:pt x="652" y="1105"/>
                  <a:pt x="652" y="1105"/>
                  <a:pt x="652" y="1105"/>
                </a:cubicBezTo>
                <a:cubicBezTo>
                  <a:pt x="650" y="1105"/>
                  <a:pt x="650" y="1105"/>
                  <a:pt x="650" y="1105"/>
                </a:cubicBezTo>
                <a:cubicBezTo>
                  <a:pt x="649" y="1105"/>
                  <a:pt x="649" y="1105"/>
                  <a:pt x="649" y="1105"/>
                </a:cubicBezTo>
                <a:cubicBezTo>
                  <a:pt x="646" y="1104"/>
                  <a:pt x="646" y="1104"/>
                  <a:pt x="646" y="1104"/>
                </a:cubicBezTo>
                <a:cubicBezTo>
                  <a:pt x="646" y="1103"/>
                  <a:pt x="646" y="1103"/>
                  <a:pt x="646" y="1103"/>
                </a:cubicBezTo>
                <a:cubicBezTo>
                  <a:pt x="646" y="1102"/>
                  <a:pt x="646" y="1102"/>
                  <a:pt x="646" y="1102"/>
                </a:cubicBezTo>
                <a:cubicBezTo>
                  <a:pt x="646" y="1102"/>
                  <a:pt x="646" y="1102"/>
                  <a:pt x="646" y="1102"/>
                </a:cubicBezTo>
                <a:cubicBezTo>
                  <a:pt x="645" y="1102"/>
                  <a:pt x="645" y="1102"/>
                  <a:pt x="645" y="1102"/>
                </a:cubicBezTo>
                <a:cubicBezTo>
                  <a:pt x="642" y="1103"/>
                  <a:pt x="642" y="1103"/>
                  <a:pt x="642" y="1103"/>
                </a:cubicBezTo>
                <a:cubicBezTo>
                  <a:pt x="642" y="1103"/>
                  <a:pt x="642" y="1103"/>
                  <a:pt x="642" y="1103"/>
                </a:cubicBezTo>
                <a:cubicBezTo>
                  <a:pt x="642" y="1103"/>
                  <a:pt x="642" y="1103"/>
                  <a:pt x="642" y="1103"/>
                </a:cubicBezTo>
                <a:cubicBezTo>
                  <a:pt x="641" y="1102"/>
                  <a:pt x="641" y="1102"/>
                  <a:pt x="641" y="1102"/>
                </a:cubicBezTo>
                <a:cubicBezTo>
                  <a:pt x="638" y="1102"/>
                  <a:pt x="638" y="1102"/>
                  <a:pt x="638" y="1102"/>
                </a:cubicBezTo>
                <a:cubicBezTo>
                  <a:pt x="636" y="1101"/>
                  <a:pt x="636" y="1101"/>
                  <a:pt x="636" y="1101"/>
                </a:cubicBezTo>
                <a:cubicBezTo>
                  <a:pt x="632" y="1099"/>
                  <a:pt x="632" y="1099"/>
                  <a:pt x="632" y="1099"/>
                </a:cubicBezTo>
                <a:cubicBezTo>
                  <a:pt x="630" y="1097"/>
                  <a:pt x="630" y="1097"/>
                  <a:pt x="630" y="1097"/>
                </a:cubicBezTo>
                <a:cubicBezTo>
                  <a:pt x="625" y="1094"/>
                  <a:pt x="625" y="1094"/>
                  <a:pt x="625" y="1094"/>
                </a:cubicBezTo>
                <a:cubicBezTo>
                  <a:pt x="621" y="1091"/>
                  <a:pt x="621" y="1091"/>
                  <a:pt x="621" y="1091"/>
                </a:cubicBezTo>
                <a:cubicBezTo>
                  <a:pt x="616" y="1089"/>
                  <a:pt x="616" y="1089"/>
                  <a:pt x="616" y="1089"/>
                </a:cubicBezTo>
                <a:cubicBezTo>
                  <a:pt x="612" y="1086"/>
                  <a:pt x="612" y="1086"/>
                  <a:pt x="612" y="1086"/>
                </a:cubicBezTo>
                <a:cubicBezTo>
                  <a:pt x="610" y="1085"/>
                  <a:pt x="610" y="1085"/>
                  <a:pt x="610" y="1085"/>
                </a:cubicBezTo>
                <a:cubicBezTo>
                  <a:pt x="608" y="1084"/>
                  <a:pt x="608" y="1084"/>
                  <a:pt x="608" y="1084"/>
                </a:cubicBezTo>
                <a:cubicBezTo>
                  <a:pt x="605" y="1082"/>
                  <a:pt x="605" y="1082"/>
                  <a:pt x="605" y="1082"/>
                </a:cubicBezTo>
                <a:cubicBezTo>
                  <a:pt x="601" y="1080"/>
                  <a:pt x="601" y="1080"/>
                  <a:pt x="601" y="1080"/>
                </a:cubicBezTo>
                <a:cubicBezTo>
                  <a:pt x="599" y="1079"/>
                  <a:pt x="599" y="1079"/>
                  <a:pt x="599" y="1079"/>
                </a:cubicBezTo>
                <a:cubicBezTo>
                  <a:pt x="598" y="1078"/>
                  <a:pt x="598" y="1078"/>
                  <a:pt x="598" y="1078"/>
                </a:cubicBezTo>
                <a:cubicBezTo>
                  <a:pt x="597" y="1076"/>
                  <a:pt x="597" y="1076"/>
                  <a:pt x="597" y="1076"/>
                </a:cubicBezTo>
                <a:cubicBezTo>
                  <a:pt x="596" y="1074"/>
                  <a:pt x="596" y="1074"/>
                  <a:pt x="596" y="1074"/>
                </a:cubicBezTo>
                <a:cubicBezTo>
                  <a:pt x="596" y="1073"/>
                  <a:pt x="596" y="1073"/>
                  <a:pt x="596" y="1073"/>
                </a:cubicBezTo>
                <a:cubicBezTo>
                  <a:pt x="596" y="1072"/>
                  <a:pt x="596" y="1072"/>
                  <a:pt x="596" y="1072"/>
                </a:cubicBezTo>
                <a:cubicBezTo>
                  <a:pt x="596" y="1072"/>
                  <a:pt x="596" y="1072"/>
                  <a:pt x="596" y="1072"/>
                </a:cubicBezTo>
                <a:cubicBezTo>
                  <a:pt x="597" y="1072"/>
                  <a:pt x="597" y="1072"/>
                  <a:pt x="597" y="1072"/>
                </a:cubicBezTo>
                <a:cubicBezTo>
                  <a:pt x="597" y="1073"/>
                  <a:pt x="597" y="1073"/>
                  <a:pt x="597" y="1073"/>
                </a:cubicBezTo>
                <a:cubicBezTo>
                  <a:pt x="599" y="1076"/>
                  <a:pt x="599" y="1076"/>
                  <a:pt x="599" y="1076"/>
                </a:cubicBezTo>
                <a:cubicBezTo>
                  <a:pt x="599" y="1077"/>
                  <a:pt x="599" y="1077"/>
                  <a:pt x="599" y="1077"/>
                </a:cubicBezTo>
                <a:cubicBezTo>
                  <a:pt x="600" y="1078"/>
                  <a:pt x="600" y="1078"/>
                  <a:pt x="600" y="1078"/>
                </a:cubicBezTo>
                <a:cubicBezTo>
                  <a:pt x="603" y="1079"/>
                  <a:pt x="603" y="1079"/>
                  <a:pt x="603" y="1079"/>
                </a:cubicBezTo>
                <a:cubicBezTo>
                  <a:pt x="605" y="1081"/>
                  <a:pt x="605" y="1081"/>
                  <a:pt x="605" y="1081"/>
                </a:cubicBezTo>
                <a:cubicBezTo>
                  <a:pt x="611" y="1084"/>
                  <a:pt x="611" y="1084"/>
                  <a:pt x="611" y="1084"/>
                </a:cubicBezTo>
                <a:cubicBezTo>
                  <a:pt x="615" y="1087"/>
                  <a:pt x="615" y="1087"/>
                  <a:pt x="615" y="1087"/>
                </a:cubicBezTo>
                <a:cubicBezTo>
                  <a:pt x="620" y="1089"/>
                  <a:pt x="620" y="1089"/>
                  <a:pt x="620" y="1089"/>
                </a:cubicBezTo>
                <a:cubicBezTo>
                  <a:pt x="622" y="1091"/>
                  <a:pt x="622" y="1091"/>
                  <a:pt x="622" y="1091"/>
                </a:cubicBezTo>
                <a:cubicBezTo>
                  <a:pt x="624" y="1092"/>
                  <a:pt x="624" y="1092"/>
                  <a:pt x="624" y="1092"/>
                </a:cubicBezTo>
                <a:cubicBezTo>
                  <a:pt x="630" y="1095"/>
                  <a:pt x="630" y="1095"/>
                  <a:pt x="630" y="1095"/>
                </a:cubicBezTo>
                <a:cubicBezTo>
                  <a:pt x="633" y="1098"/>
                  <a:pt x="633" y="1098"/>
                  <a:pt x="633" y="1098"/>
                </a:cubicBezTo>
                <a:cubicBezTo>
                  <a:pt x="638" y="1100"/>
                  <a:pt x="638" y="1100"/>
                  <a:pt x="638" y="1100"/>
                </a:cubicBezTo>
                <a:cubicBezTo>
                  <a:pt x="640" y="1101"/>
                  <a:pt x="640" y="1101"/>
                  <a:pt x="640" y="1101"/>
                </a:cubicBezTo>
                <a:cubicBezTo>
                  <a:pt x="642" y="1101"/>
                  <a:pt x="642" y="1101"/>
                  <a:pt x="642" y="1101"/>
                </a:cubicBezTo>
                <a:cubicBezTo>
                  <a:pt x="643" y="1101"/>
                  <a:pt x="643" y="1101"/>
                  <a:pt x="643" y="1101"/>
                </a:cubicBezTo>
                <a:cubicBezTo>
                  <a:pt x="647" y="1101"/>
                  <a:pt x="647" y="1101"/>
                  <a:pt x="647" y="1101"/>
                </a:cubicBezTo>
                <a:cubicBezTo>
                  <a:pt x="649" y="1101"/>
                  <a:pt x="649" y="1101"/>
                  <a:pt x="649" y="1101"/>
                </a:cubicBezTo>
                <a:cubicBezTo>
                  <a:pt x="650" y="1099"/>
                  <a:pt x="650" y="1099"/>
                  <a:pt x="650" y="1099"/>
                </a:cubicBezTo>
                <a:cubicBezTo>
                  <a:pt x="650" y="1098"/>
                  <a:pt x="650" y="1098"/>
                  <a:pt x="650" y="1098"/>
                </a:cubicBezTo>
                <a:cubicBezTo>
                  <a:pt x="652" y="1097"/>
                  <a:pt x="652" y="1097"/>
                  <a:pt x="652" y="1097"/>
                </a:cubicBezTo>
                <a:cubicBezTo>
                  <a:pt x="653" y="1096"/>
                  <a:pt x="653" y="1096"/>
                  <a:pt x="653" y="1096"/>
                </a:cubicBezTo>
                <a:cubicBezTo>
                  <a:pt x="653" y="1095"/>
                  <a:pt x="653" y="1095"/>
                  <a:pt x="653" y="1095"/>
                </a:cubicBezTo>
                <a:cubicBezTo>
                  <a:pt x="655" y="1094"/>
                  <a:pt x="655" y="1094"/>
                  <a:pt x="655" y="1094"/>
                </a:cubicBezTo>
                <a:cubicBezTo>
                  <a:pt x="658" y="1091"/>
                  <a:pt x="658" y="1091"/>
                  <a:pt x="658" y="1091"/>
                </a:cubicBezTo>
                <a:cubicBezTo>
                  <a:pt x="659" y="1090"/>
                  <a:pt x="659" y="1090"/>
                  <a:pt x="659" y="1090"/>
                </a:cubicBezTo>
                <a:cubicBezTo>
                  <a:pt x="660" y="1090"/>
                  <a:pt x="660" y="1090"/>
                  <a:pt x="660" y="1090"/>
                </a:cubicBezTo>
                <a:cubicBezTo>
                  <a:pt x="661" y="1089"/>
                  <a:pt x="661" y="1089"/>
                  <a:pt x="661" y="1089"/>
                </a:cubicBezTo>
                <a:cubicBezTo>
                  <a:pt x="662" y="1088"/>
                  <a:pt x="662" y="1088"/>
                  <a:pt x="662" y="1088"/>
                </a:cubicBezTo>
                <a:cubicBezTo>
                  <a:pt x="663" y="1087"/>
                  <a:pt x="663" y="1087"/>
                  <a:pt x="663" y="1087"/>
                </a:cubicBezTo>
                <a:cubicBezTo>
                  <a:pt x="664" y="1087"/>
                  <a:pt x="664" y="1087"/>
                  <a:pt x="664" y="1087"/>
                </a:cubicBezTo>
                <a:cubicBezTo>
                  <a:pt x="664" y="1087"/>
                  <a:pt x="664" y="1087"/>
                  <a:pt x="664" y="1087"/>
                </a:cubicBezTo>
                <a:cubicBezTo>
                  <a:pt x="664" y="1087"/>
                  <a:pt x="664" y="1087"/>
                  <a:pt x="664" y="1087"/>
                </a:cubicBezTo>
                <a:cubicBezTo>
                  <a:pt x="665" y="1087"/>
                  <a:pt x="665" y="1087"/>
                  <a:pt x="665" y="1087"/>
                </a:cubicBezTo>
                <a:cubicBezTo>
                  <a:pt x="666" y="1087"/>
                  <a:pt x="666" y="1087"/>
                  <a:pt x="666" y="1087"/>
                </a:cubicBezTo>
                <a:cubicBezTo>
                  <a:pt x="667" y="1088"/>
                  <a:pt x="667" y="1088"/>
                  <a:pt x="667" y="1088"/>
                </a:cubicBezTo>
                <a:cubicBezTo>
                  <a:pt x="667" y="1089"/>
                  <a:pt x="667" y="1089"/>
                  <a:pt x="667" y="1089"/>
                </a:cubicBezTo>
                <a:cubicBezTo>
                  <a:pt x="669" y="1089"/>
                  <a:pt x="669" y="1089"/>
                  <a:pt x="669" y="1089"/>
                </a:cubicBezTo>
                <a:cubicBezTo>
                  <a:pt x="671" y="1090"/>
                  <a:pt x="671" y="1090"/>
                  <a:pt x="671" y="1090"/>
                </a:cubicBezTo>
                <a:cubicBezTo>
                  <a:pt x="672" y="1090"/>
                  <a:pt x="672" y="1090"/>
                  <a:pt x="672" y="1090"/>
                </a:cubicBezTo>
                <a:cubicBezTo>
                  <a:pt x="673" y="1090"/>
                  <a:pt x="673" y="1090"/>
                  <a:pt x="673" y="1090"/>
                </a:cubicBezTo>
                <a:cubicBezTo>
                  <a:pt x="674" y="1090"/>
                  <a:pt x="674" y="1090"/>
                  <a:pt x="674" y="1090"/>
                </a:cubicBezTo>
                <a:cubicBezTo>
                  <a:pt x="674" y="1090"/>
                  <a:pt x="674" y="1090"/>
                  <a:pt x="674" y="1090"/>
                </a:cubicBezTo>
                <a:cubicBezTo>
                  <a:pt x="674" y="1090"/>
                  <a:pt x="674" y="1090"/>
                  <a:pt x="674" y="1090"/>
                </a:cubicBezTo>
                <a:cubicBezTo>
                  <a:pt x="675" y="1090"/>
                  <a:pt x="675" y="1090"/>
                  <a:pt x="675" y="1090"/>
                </a:cubicBezTo>
                <a:cubicBezTo>
                  <a:pt x="676" y="1091"/>
                  <a:pt x="676" y="1091"/>
                  <a:pt x="676" y="1091"/>
                </a:cubicBezTo>
                <a:cubicBezTo>
                  <a:pt x="678" y="1091"/>
                  <a:pt x="678" y="1091"/>
                  <a:pt x="678" y="1091"/>
                </a:cubicBezTo>
                <a:cubicBezTo>
                  <a:pt x="680" y="1092"/>
                  <a:pt x="680" y="1092"/>
                  <a:pt x="680" y="1092"/>
                </a:cubicBezTo>
                <a:cubicBezTo>
                  <a:pt x="682" y="1093"/>
                  <a:pt x="682" y="1093"/>
                  <a:pt x="682" y="1093"/>
                </a:cubicBezTo>
                <a:cubicBezTo>
                  <a:pt x="684" y="1093"/>
                  <a:pt x="684" y="1093"/>
                  <a:pt x="684" y="1093"/>
                </a:cubicBezTo>
                <a:cubicBezTo>
                  <a:pt x="685" y="1094"/>
                  <a:pt x="685" y="1094"/>
                  <a:pt x="685" y="1094"/>
                </a:cubicBezTo>
                <a:cubicBezTo>
                  <a:pt x="686" y="1094"/>
                  <a:pt x="686" y="1094"/>
                  <a:pt x="686" y="1094"/>
                </a:cubicBezTo>
                <a:cubicBezTo>
                  <a:pt x="687" y="1095"/>
                  <a:pt x="687" y="1095"/>
                  <a:pt x="687" y="1095"/>
                </a:cubicBezTo>
                <a:cubicBezTo>
                  <a:pt x="689" y="1095"/>
                  <a:pt x="689" y="1095"/>
                  <a:pt x="689" y="1095"/>
                </a:cubicBezTo>
                <a:cubicBezTo>
                  <a:pt x="690" y="1095"/>
                  <a:pt x="690" y="1095"/>
                  <a:pt x="690" y="1095"/>
                </a:cubicBezTo>
                <a:cubicBezTo>
                  <a:pt x="691" y="1095"/>
                  <a:pt x="691" y="1095"/>
                  <a:pt x="691" y="1095"/>
                </a:cubicBezTo>
                <a:cubicBezTo>
                  <a:pt x="693" y="1095"/>
                  <a:pt x="693" y="1095"/>
                  <a:pt x="693" y="1095"/>
                </a:cubicBezTo>
                <a:cubicBezTo>
                  <a:pt x="693" y="1095"/>
                  <a:pt x="693" y="1095"/>
                  <a:pt x="693" y="1095"/>
                </a:cubicBezTo>
                <a:cubicBezTo>
                  <a:pt x="693" y="1095"/>
                  <a:pt x="693" y="1095"/>
                  <a:pt x="693" y="1095"/>
                </a:cubicBezTo>
                <a:cubicBezTo>
                  <a:pt x="694" y="1095"/>
                  <a:pt x="694" y="1095"/>
                  <a:pt x="694" y="1095"/>
                </a:cubicBezTo>
                <a:cubicBezTo>
                  <a:pt x="695" y="1095"/>
                  <a:pt x="695" y="1095"/>
                  <a:pt x="695" y="1095"/>
                </a:cubicBezTo>
                <a:cubicBezTo>
                  <a:pt x="696" y="1097"/>
                  <a:pt x="696" y="1097"/>
                  <a:pt x="696" y="1097"/>
                </a:cubicBezTo>
                <a:cubicBezTo>
                  <a:pt x="697" y="1098"/>
                  <a:pt x="697" y="1098"/>
                  <a:pt x="697" y="1098"/>
                </a:cubicBezTo>
                <a:cubicBezTo>
                  <a:pt x="698" y="1099"/>
                  <a:pt x="698" y="1099"/>
                  <a:pt x="698" y="1099"/>
                </a:cubicBezTo>
                <a:cubicBezTo>
                  <a:pt x="699" y="1100"/>
                  <a:pt x="699" y="1100"/>
                  <a:pt x="699" y="1100"/>
                </a:cubicBezTo>
                <a:cubicBezTo>
                  <a:pt x="700" y="1100"/>
                  <a:pt x="700" y="1100"/>
                  <a:pt x="700" y="1100"/>
                </a:cubicBezTo>
                <a:cubicBezTo>
                  <a:pt x="701" y="1099"/>
                  <a:pt x="701" y="1099"/>
                  <a:pt x="701" y="1099"/>
                </a:cubicBezTo>
                <a:cubicBezTo>
                  <a:pt x="703" y="1098"/>
                  <a:pt x="703" y="1098"/>
                  <a:pt x="703" y="1098"/>
                </a:cubicBezTo>
                <a:cubicBezTo>
                  <a:pt x="705" y="1097"/>
                  <a:pt x="705" y="1097"/>
                  <a:pt x="705" y="1097"/>
                </a:cubicBezTo>
                <a:cubicBezTo>
                  <a:pt x="707" y="1097"/>
                  <a:pt x="707" y="1097"/>
                  <a:pt x="707" y="1097"/>
                </a:cubicBezTo>
                <a:cubicBezTo>
                  <a:pt x="708" y="1096"/>
                  <a:pt x="708" y="1096"/>
                  <a:pt x="708" y="1096"/>
                </a:cubicBezTo>
                <a:cubicBezTo>
                  <a:pt x="709" y="1095"/>
                  <a:pt x="709" y="1095"/>
                  <a:pt x="709" y="1095"/>
                </a:cubicBezTo>
                <a:cubicBezTo>
                  <a:pt x="711" y="1095"/>
                  <a:pt x="711" y="1095"/>
                  <a:pt x="711" y="1095"/>
                </a:cubicBezTo>
                <a:cubicBezTo>
                  <a:pt x="712" y="1095"/>
                  <a:pt x="712" y="1095"/>
                  <a:pt x="712" y="1095"/>
                </a:cubicBezTo>
                <a:cubicBezTo>
                  <a:pt x="713" y="1095"/>
                  <a:pt x="713" y="1095"/>
                  <a:pt x="713" y="1095"/>
                </a:cubicBezTo>
                <a:cubicBezTo>
                  <a:pt x="716" y="1094"/>
                  <a:pt x="716" y="1094"/>
                  <a:pt x="716" y="1094"/>
                </a:cubicBezTo>
                <a:cubicBezTo>
                  <a:pt x="717" y="1094"/>
                  <a:pt x="717" y="1094"/>
                  <a:pt x="717" y="1094"/>
                </a:cubicBezTo>
                <a:cubicBezTo>
                  <a:pt x="718" y="1094"/>
                  <a:pt x="718" y="1094"/>
                  <a:pt x="718" y="1094"/>
                </a:cubicBezTo>
                <a:cubicBezTo>
                  <a:pt x="720" y="1093"/>
                  <a:pt x="720" y="1093"/>
                  <a:pt x="720" y="1093"/>
                </a:cubicBezTo>
                <a:cubicBezTo>
                  <a:pt x="722" y="1093"/>
                  <a:pt x="722" y="1093"/>
                  <a:pt x="722" y="1093"/>
                </a:cubicBezTo>
                <a:cubicBezTo>
                  <a:pt x="723" y="1092"/>
                  <a:pt x="723" y="1092"/>
                  <a:pt x="723" y="1092"/>
                </a:cubicBezTo>
                <a:cubicBezTo>
                  <a:pt x="724" y="1092"/>
                  <a:pt x="724" y="1092"/>
                  <a:pt x="724" y="1092"/>
                </a:cubicBezTo>
                <a:cubicBezTo>
                  <a:pt x="725" y="1091"/>
                  <a:pt x="725" y="1091"/>
                  <a:pt x="725" y="1091"/>
                </a:cubicBezTo>
                <a:cubicBezTo>
                  <a:pt x="727" y="1090"/>
                  <a:pt x="727" y="1090"/>
                  <a:pt x="727" y="1090"/>
                </a:cubicBezTo>
                <a:cubicBezTo>
                  <a:pt x="729" y="1089"/>
                  <a:pt x="729" y="1089"/>
                  <a:pt x="729" y="1089"/>
                </a:cubicBezTo>
                <a:cubicBezTo>
                  <a:pt x="730" y="1088"/>
                  <a:pt x="730" y="1088"/>
                  <a:pt x="730" y="1088"/>
                </a:cubicBezTo>
                <a:cubicBezTo>
                  <a:pt x="731" y="1087"/>
                  <a:pt x="731" y="1087"/>
                  <a:pt x="731" y="1087"/>
                </a:cubicBezTo>
                <a:cubicBezTo>
                  <a:pt x="732" y="1086"/>
                  <a:pt x="732" y="1086"/>
                  <a:pt x="732" y="1086"/>
                </a:cubicBezTo>
                <a:cubicBezTo>
                  <a:pt x="735" y="1084"/>
                  <a:pt x="735" y="1084"/>
                  <a:pt x="735" y="1084"/>
                </a:cubicBezTo>
                <a:cubicBezTo>
                  <a:pt x="737" y="1082"/>
                  <a:pt x="737" y="1082"/>
                  <a:pt x="737" y="1082"/>
                </a:cubicBezTo>
                <a:cubicBezTo>
                  <a:pt x="738" y="1081"/>
                  <a:pt x="738" y="1081"/>
                  <a:pt x="738" y="1081"/>
                </a:cubicBezTo>
                <a:cubicBezTo>
                  <a:pt x="738" y="1080"/>
                  <a:pt x="738" y="1080"/>
                  <a:pt x="738" y="1080"/>
                </a:cubicBezTo>
                <a:cubicBezTo>
                  <a:pt x="740" y="1079"/>
                  <a:pt x="740" y="1079"/>
                  <a:pt x="740" y="1079"/>
                </a:cubicBezTo>
                <a:cubicBezTo>
                  <a:pt x="740" y="1077"/>
                  <a:pt x="740" y="1077"/>
                  <a:pt x="740" y="1077"/>
                </a:cubicBezTo>
                <a:cubicBezTo>
                  <a:pt x="739" y="1075"/>
                  <a:pt x="739" y="1075"/>
                  <a:pt x="739" y="1075"/>
                </a:cubicBezTo>
                <a:cubicBezTo>
                  <a:pt x="737" y="1073"/>
                  <a:pt x="737" y="1073"/>
                  <a:pt x="737" y="1073"/>
                </a:cubicBezTo>
                <a:cubicBezTo>
                  <a:pt x="735" y="1071"/>
                  <a:pt x="735" y="1071"/>
                  <a:pt x="735" y="1071"/>
                </a:cubicBezTo>
                <a:cubicBezTo>
                  <a:pt x="732" y="1068"/>
                  <a:pt x="732" y="1068"/>
                  <a:pt x="732" y="1068"/>
                </a:cubicBezTo>
                <a:cubicBezTo>
                  <a:pt x="730" y="1067"/>
                  <a:pt x="730" y="1067"/>
                  <a:pt x="730" y="1067"/>
                </a:cubicBezTo>
                <a:cubicBezTo>
                  <a:pt x="727" y="1063"/>
                  <a:pt x="727" y="1063"/>
                  <a:pt x="727" y="1063"/>
                </a:cubicBezTo>
                <a:cubicBezTo>
                  <a:pt x="723" y="1060"/>
                  <a:pt x="723" y="1060"/>
                  <a:pt x="723" y="1060"/>
                </a:cubicBezTo>
                <a:cubicBezTo>
                  <a:pt x="719" y="1057"/>
                  <a:pt x="719" y="1057"/>
                  <a:pt x="719" y="1057"/>
                </a:cubicBezTo>
                <a:cubicBezTo>
                  <a:pt x="714" y="1054"/>
                  <a:pt x="714" y="1054"/>
                  <a:pt x="714" y="1054"/>
                </a:cubicBezTo>
                <a:cubicBezTo>
                  <a:pt x="708" y="1050"/>
                  <a:pt x="708" y="1050"/>
                  <a:pt x="708" y="1050"/>
                </a:cubicBezTo>
                <a:cubicBezTo>
                  <a:pt x="705" y="1049"/>
                  <a:pt x="705" y="1049"/>
                  <a:pt x="705" y="1049"/>
                </a:cubicBezTo>
                <a:cubicBezTo>
                  <a:pt x="704" y="1049"/>
                  <a:pt x="704" y="1049"/>
                  <a:pt x="704" y="1049"/>
                </a:cubicBezTo>
                <a:cubicBezTo>
                  <a:pt x="702" y="1049"/>
                  <a:pt x="702" y="1049"/>
                  <a:pt x="702" y="1049"/>
                </a:cubicBezTo>
                <a:cubicBezTo>
                  <a:pt x="701" y="1051"/>
                  <a:pt x="701" y="1051"/>
                  <a:pt x="701" y="1051"/>
                </a:cubicBezTo>
                <a:cubicBezTo>
                  <a:pt x="701" y="1051"/>
                  <a:pt x="701" y="1051"/>
                  <a:pt x="701" y="1051"/>
                </a:cubicBezTo>
                <a:cubicBezTo>
                  <a:pt x="700" y="1051"/>
                  <a:pt x="700" y="1051"/>
                  <a:pt x="700" y="1051"/>
                </a:cubicBezTo>
                <a:cubicBezTo>
                  <a:pt x="699" y="1051"/>
                  <a:pt x="699" y="1051"/>
                  <a:pt x="699" y="1051"/>
                </a:cubicBezTo>
                <a:cubicBezTo>
                  <a:pt x="699" y="1051"/>
                  <a:pt x="699" y="1051"/>
                  <a:pt x="699" y="1051"/>
                </a:cubicBezTo>
                <a:cubicBezTo>
                  <a:pt x="698" y="1050"/>
                  <a:pt x="698" y="1050"/>
                  <a:pt x="698" y="1050"/>
                </a:cubicBezTo>
                <a:cubicBezTo>
                  <a:pt x="696" y="1049"/>
                  <a:pt x="696" y="1049"/>
                  <a:pt x="696" y="1049"/>
                </a:cubicBezTo>
                <a:cubicBezTo>
                  <a:pt x="693" y="1047"/>
                  <a:pt x="693" y="1047"/>
                  <a:pt x="693" y="1047"/>
                </a:cubicBezTo>
                <a:cubicBezTo>
                  <a:pt x="692" y="1046"/>
                  <a:pt x="692" y="1046"/>
                  <a:pt x="692" y="1046"/>
                </a:cubicBezTo>
                <a:cubicBezTo>
                  <a:pt x="689" y="1044"/>
                  <a:pt x="689" y="1044"/>
                  <a:pt x="689" y="1044"/>
                </a:cubicBezTo>
                <a:cubicBezTo>
                  <a:pt x="686" y="1041"/>
                  <a:pt x="686" y="1041"/>
                  <a:pt x="686" y="1041"/>
                </a:cubicBezTo>
                <a:cubicBezTo>
                  <a:pt x="685" y="1040"/>
                  <a:pt x="685" y="1040"/>
                  <a:pt x="685" y="1040"/>
                </a:cubicBezTo>
                <a:cubicBezTo>
                  <a:pt x="684" y="1038"/>
                  <a:pt x="684" y="1038"/>
                  <a:pt x="684" y="1038"/>
                </a:cubicBezTo>
                <a:cubicBezTo>
                  <a:pt x="684" y="1037"/>
                  <a:pt x="684" y="1037"/>
                  <a:pt x="684" y="1037"/>
                </a:cubicBezTo>
                <a:cubicBezTo>
                  <a:pt x="683" y="1037"/>
                  <a:pt x="683" y="1037"/>
                  <a:pt x="683" y="1037"/>
                </a:cubicBezTo>
                <a:cubicBezTo>
                  <a:pt x="682" y="1037"/>
                  <a:pt x="682" y="1037"/>
                  <a:pt x="682" y="1037"/>
                </a:cubicBezTo>
                <a:cubicBezTo>
                  <a:pt x="682" y="1037"/>
                  <a:pt x="682" y="1037"/>
                  <a:pt x="682" y="1037"/>
                </a:cubicBezTo>
                <a:cubicBezTo>
                  <a:pt x="682" y="1037"/>
                  <a:pt x="682" y="1037"/>
                  <a:pt x="682" y="1037"/>
                </a:cubicBezTo>
                <a:cubicBezTo>
                  <a:pt x="681" y="1036"/>
                  <a:pt x="681" y="1036"/>
                  <a:pt x="681" y="1036"/>
                </a:cubicBezTo>
                <a:cubicBezTo>
                  <a:pt x="679" y="1034"/>
                  <a:pt x="679" y="1034"/>
                  <a:pt x="679" y="1034"/>
                </a:cubicBezTo>
                <a:cubicBezTo>
                  <a:pt x="677" y="1032"/>
                  <a:pt x="677" y="1032"/>
                  <a:pt x="677" y="1032"/>
                </a:cubicBezTo>
                <a:cubicBezTo>
                  <a:pt x="675" y="1030"/>
                  <a:pt x="675" y="1030"/>
                  <a:pt x="675" y="1030"/>
                </a:cubicBezTo>
                <a:cubicBezTo>
                  <a:pt x="673" y="1029"/>
                  <a:pt x="673" y="1029"/>
                  <a:pt x="673" y="1029"/>
                </a:cubicBezTo>
                <a:cubicBezTo>
                  <a:pt x="672" y="1027"/>
                  <a:pt x="672" y="1027"/>
                  <a:pt x="672" y="1027"/>
                </a:cubicBezTo>
                <a:cubicBezTo>
                  <a:pt x="671" y="1025"/>
                  <a:pt x="671" y="1025"/>
                  <a:pt x="671" y="1025"/>
                </a:cubicBezTo>
                <a:cubicBezTo>
                  <a:pt x="670" y="1024"/>
                  <a:pt x="670" y="1024"/>
                  <a:pt x="670" y="1024"/>
                </a:cubicBezTo>
                <a:cubicBezTo>
                  <a:pt x="668" y="1022"/>
                  <a:pt x="668" y="1022"/>
                  <a:pt x="668" y="1022"/>
                </a:cubicBezTo>
                <a:cubicBezTo>
                  <a:pt x="666" y="1020"/>
                  <a:pt x="666" y="1020"/>
                  <a:pt x="666" y="1020"/>
                </a:cubicBezTo>
                <a:cubicBezTo>
                  <a:pt x="666" y="1020"/>
                  <a:pt x="666" y="1020"/>
                  <a:pt x="666" y="1020"/>
                </a:cubicBezTo>
                <a:cubicBezTo>
                  <a:pt x="666" y="1020"/>
                  <a:pt x="666" y="1020"/>
                  <a:pt x="666" y="1020"/>
                </a:cubicBezTo>
                <a:cubicBezTo>
                  <a:pt x="666" y="1019"/>
                  <a:pt x="666" y="1019"/>
                  <a:pt x="666" y="1019"/>
                </a:cubicBezTo>
                <a:cubicBezTo>
                  <a:pt x="664" y="1018"/>
                  <a:pt x="664" y="1018"/>
                  <a:pt x="664" y="1018"/>
                </a:cubicBezTo>
                <a:cubicBezTo>
                  <a:pt x="664" y="1016"/>
                  <a:pt x="664" y="1016"/>
                  <a:pt x="664" y="1016"/>
                </a:cubicBezTo>
                <a:cubicBezTo>
                  <a:pt x="664" y="1013"/>
                  <a:pt x="664" y="1013"/>
                  <a:pt x="664" y="1013"/>
                </a:cubicBezTo>
                <a:cubicBezTo>
                  <a:pt x="663" y="1010"/>
                  <a:pt x="663" y="1010"/>
                  <a:pt x="663" y="1010"/>
                </a:cubicBezTo>
                <a:cubicBezTo>
                  <a:pt x="662" y="1007"/>
                  <a:pt x="662" y="1007"/>
                  <a:pt x="662" y="1007"/>
                </a:cubicBezTo>
                <a:cubicBezTo>
                  <a:pt x="662" y="1004"/>
                  <a:pt x="662" y="1004"/>
                  <a:pt x="662" y="1004"/>
                </a:cubicBezTo>
                <a:cubicBezTo>
                  <a:pt x="661" y="1002"/>
                  <a:pt x="661" y="1002"/>
                  <a:pt x="661" y="1002"/>
                </a:cubicBezTo>
                <a:cubicBezTo>
                  <a:pt x="661" y="1001"/>
                  <a:pt x="661" y="1001"/>
                  <a:pt x="661" y="1001"/>
                </a:cubicBezTo>
                <a:cubicBezTo>
                  <a:pt x="660" y="999"/>
                  <a:pt x="660" y="999"/>
                  <a:pt x="660" y="999"/>
                </a:cubicBezTo>
                <a:cubicBezTo>
                  <a:pt x="659" y="996"/>
                  <a:pt x="659" y="996"/>
                  <a:pt x="659" y="996"/>
                </a:cubicBezTo>
                <a:cubicBezTo>
                  <a:pt x="655" y="990"/>
                  <a:pt x="655" y="990"/>
                  <a:pt x="655" y="990"/>
                </a:cubicBezTo>
                <a:cubicBezTo>
                  <a:pt x="652" y="988"/>
                  <a:pt x="652" y="988"/>
                  <a:pt x="652" y="988"/>
                </a:cubicBezTo>
                <a:cubicBezTo>
                  <a:pt x="650" y="987"/>
                  <a:pt x="650" y="987"/>
                  <a:pt x="650" y="987"/>
                </a:cubicBezTo>
                <a:cubicBezTo>
                  <a:pt x="648" y="986"/>
                  <a:pt x="648" y="986"/>
                  <a:pt x="648" y="986"/>
                </a:cubicBezTo>
                <a:cubicBezTo>
                  <a:pt x="645" y="984"/>
                  <a:pt x="645" y="984"/>
                  <a:pt x="645" y="984"/>
                </a:cubicBezTo>
                <a:cubicBezTo>
                  <a:pt x="642" y="983"/>
                  <a:pt x="642" y="983"/>
                  <a:pt x="642" y="983"/>
                </a:cubicBezTo>
                <a:cubicBezTo>
                  <a:pt x="641" y="982"/>
                  <a:pt x="641" y="982"/>
                  <a:pt x="641" y="982"/>
                </a:cubicBezTo>
                <a:cubicBezTo>
                  <a:pt x="638" y="981"/>
                  <a:pt x="638" y="981"/>
                  <a:pt x="638" y="981"/>
                </a:cubicBezTo>
                <a:cubicBezTo>
                  <a:pt x="636" y="980"/>
                  <a:pt x="636" y="980"/>
                  <a:pt x="636" y="980"/>
                </a:cubicBezTo>
                <a:cubicBezTo>
                  <a:pt x="633" y="980"/>
                  <a:pt x="633" y="980"/>
                  <a:pt x="633" y="980"/>
                </a:cubicBezTo>
                <a:cubicBezTo>
                  <a:pt x="631" y="980"/>
                  <a:pt x="631" y="980"/>
                  <a:pt x="631" y="980"/>
                </a:cubicBezTo>
                <a:cubicBezTo>
                  <a:pt x="629" y="982"/>
                  <a:pt x="629" y="982"/>
                  <a:pt x="629" y="982"/>
                </a:cubicBezTo>
                <a:cubicBezTo>
                  <a:pt x="624" y="986"/>
                  <a:pt x="624" y="986"/>
                  <a:pt x="624" y="986"/>
                </a:cubicBezTo>
                <a:cubicBezTo>
                  <a:pt x="623" y="986"/>
                  <a:pt x="623" y="986"/>
                  <a:pt x="623" y="986"/>
                </a:cubicBezTo>
                <a:cubicBezTo>
                  <a:pt x="623" y="986"/>
                  <a:pt x="623" y="986"/>
                  <a:pt x="623" y="986"/>
                </a:cubicBezTo>
                <a:cubicBezTo>
                  <a:pt x="623" y="986"/>
                  <a:pt x="623" y="986"/>
                  <a:pt x="623" y="986"/>
                </a:cubicBezTo>
                <a:cubicBezTo>
                  <a:pt x="623" y="985"/>
                  <a:pt x="623" y="985"/>
                  <a:pt x="623" y="985"/>
                </a:cubicBezTo>
                <a:cubicBezTo>
                  <a:pt x="629" y="980"/>
                  <a:pt x="629" y="980"/>
                  <a:pt x="629" y="980"/>
                </a:cubicBezTo>
                <a:cubicBezTo>
                  <a:pt x="628" y="979"/>
                  <a:pt x="628" y="979"/>
                  <a:pt x="628" y="979"/>
                </a:cubicBezTo>
                <a:cubicBezTo>
                  <a:pt x="627" y="978"/>
                  <a:pt x="627" y="978"/>
                  <a:pt x="627" y="978"/>
                </a:cubicBezTo>
                <a:cubicBezTo>
                  <a:pt x="625" y="978"/>
                  <a:pt x="625" y="978"/>
                  <a:pt x="625" y="978"/>
                </a:cubicBezTo>
                <a:cubicBezTo>
                  <a:pt x="622" y="977"/>
                  <a:pt x="622" y="977"/>
                  <a:pt x="622" y="977"/>
                </a:cubicBezTo>
                <a:cubicBezTo>
                  <a:pt x="621" y="977"/>
                  <a:pt x="621" y="977"/>
                  <a:pt x="621" y="977"/>
                </a:cubicBezTo>
                <a:cubicBezTo>
                  <a:pt x="618" y="977"/>
                  <a:pt x="618" y="977"/>
                  <a:pt x="618" y="977"/>
                </a:cubicBezTo>
                <a:cubicBezTo>
                  <a:pt x="617" y="978"/>
                  <a:pt x="617" y="978"/>
                  <a:pt x="617" y="978"/>
                </a:cubicBezTo>
                <a:cubicBezTo>
                  <a:pt x="617" y="979"/>
                  <a:pt x="617" y="979"/>
                  <a:pt x="617" y="979"/>
                </a:cubicBezTo>
                <a:cubicBezTo>
                  <a:pt x="617" y="981"/>
                  <a:pt x="617" y="981"/>
                  <a:pt x="617" y="981"/>
                </a:cubicBezTo>
                <a:cubicBezTo>
                  <a:pt x="616" y="983"/>
                  <a:pt x="616" y="983"/>
                  <a:pt x="616" y="983"/>
                </a:cubicBezTo>
                <a:cubicBezTo>
                  <a:pt x="616" y="983"/>
                  <a:pt x="616" y="983"/>
                  <a:pt x="616" y="983"/>
                </a:cubicBezTo>
                <a:cubicBezTo>
                  <a:pt x="616" y="983"/>
                  <a:pt x="616" y="983"/>
                  <a:pt x="616" y="983"/>
                </a:cubicBezTo>
                <a:cubicBezTo>
                  <a:pt x="614" y="983"/>
                  <a:pt x="614" y="983"/>
                  <a:pt x="614" y="983"/>
                </a:cubicBezTo>
                <a:cubicBezTo>
                  <a:pt x="609" y="982"/>
                  <a:pt x="609" y="982"/>
                  <a:pt x="609" y="982"/>
                </a:cubicBezTo>
                <a:cubicBezTo>
                  <a:pt x="605" y="981"/>
                  <a:pt x="605" y="981"/>
                  <a:pt x="605" y="981"/>
                </a:cubicBezTo>
                <a:cubicBezTo>
                  <a:pt x="599" y="980"/>
                  <a:pt x="599" y="980"/>
                  <a:pt x="599" y="980"/>
                </a:cubicBezTo>
                <a:cubicBezTo>
                  <a:pt x="595" y="979"/>
                  <a:pt x="595" y="979"/>
                  <a:pt x="595" y="979"/>
                </a:cubicBezTo>
                <a:cubicBezTo>
                  <a:pt x="593" y="978"/>
                  <a:pt x="593" y="978"/>
                  <a:pt x="593" y="978"/>
                </a:cubicBezTo>
                <a:cubicBezTo>
                  <a:pt x="592" y="977"/>
                  <a:pt x="592" y="977"/>
                  <a:pt x="592" y="977"/>
                </a:cubicBezTo>
                <a:cubicBezTo>
                  <a:pt x="588" y="977"/>
                  <a:pt x="588" y="977"/>
                  <a:pt x="588" y="977"/>
                </a:cubicBezTo>
                <a:cubicBezTo>
                  <a:pt x="587" y="977"/>
                  <a:pt x="587" y="977"/>
                  <a:pt x="587" y="977"/>
                </a:cubicBezTo>
                <a:cubicBezTo>
                  <a:pt x="586" y="976"/>
                  <a:pt x="586" y="976"/>
                  <a:pt x="586" y="976"/>
                </a:cubicBezTo>
                <a:cubicBezTo>
                  <a:pt x="585" y="974"/>
                  <a:pt x="585" y="974"/>
                  <a:pt x="585" y="974"/>
                </a:cubicBezTo>
                <a:cubicBezTo>
                  <a:pt x="584" y="972"/>
                  <a:pt x="584" y="972"/>
                  <a:pt x="584" y="972"/>
                </a:cubicBezTo>
                <a:cubicBezTo>
                  <a:pt x="584" y="970"/>
                  <a:pt x="584" y="970"/>
                  <a:pt x="584" y="970"/>
                </a:cubicBezTo>
                <a:cubicBezTo>
                  <a:pt x="584" y="960"/>
                  <a:pt x="584" y="960"/>
                  <a:pt x="584" y="960"/>
                </a:cubicBezTo>
                <a:cubicBezTo>
                  <a:pt x="584" y="952"/>
                  <a:pt x="584" y="952"/>
                  <a:pt x="584" y="952"/>
                </a:cubicBezTo>
                <a:cubicBezTo>
                  <a:pt x="584" y="950"/>
                  <a:pt x="584" y="950"/>
                  <a:pt x="584" y="950"/>
                </a:cubicBezTo>
                <a:cubicBezTo>
                  <a:pt x="584" y="950"/>
                  <a:pt x="584" y="950"/>
                  <a:pt x="584" y="950"/>
                </a:cubicBezTo>
                <a:cubicBezTo>
                  <a:pt x="584" y="947"/>
                  <a:pt x="584" y="947"/>
                  <a:pt x="584" y="947"/>
                </a:cubicBezTo>
                <a:cubicBezTo>
                  <a:pt x="584" y="947"/>
                  <a:pt x="584" y="947"/>
                  <a:pt x="584" y="947"/>
                </a:cubicBezTo>
                <a:cubicBezTo>
                  <a:pt x="584" y="940"/>
                  <a:pt x="584" y="940"/>
                  <a:pt x="584" y="940"/>
                </a:cubicBezTo>
                <a:cubicBezTo>
                  <a:pt x="584" y="934"/>
                  <a:pt x="584" y="934"/>
                  <a:pt x="584" y="934"/>
                </a:cubicBezTo>
                <a:cubicBezTo>
                  <a:pt x="588" y="934"/>
                  <a:pt x="588" y="934"/>
                  <a:pt x="588" y="934"/>
                </a:cubicBezTo>
                <a:cubicBezTo>
                  <a:pt x="589" y="934"/>
                  <a:pt x="589" y="934"/>
                  <a:pt x="589" y="934"/>
                </a:cubicBezTo>
                <a:cubicBezTo>
                  <a:pt x="590" y="934"/>
                  <a:pt x="590" y="934"/>
                  <a:pt x="590" y="934"/>
                </a:cubicBezTo>
                <a:cubicBezTo>
                  <a:pt x="590" y="934"/>
                  <a:pt x="590" y="934"/>
                  <a:pt x="590" y="934"/>
                </a:cubicBezTo>
                <a:cubicBezTo>
                  <a:pt x="590" y="934"/>
                  <a:pt x="590" y="934"/>
                  <a:pt x="590" y="934"/>
                </a:cubicBezTo>
                <a:cubicBezTo>
                  <a:pt x="590" y="934"/>
                  <a:pt x="590" y="934"/>
                  <a:pt x="590" y="934"/>
                </a:cubicBezTo>
                <a:cubicBezTo>
                  <a:pt x="590" y="935"/>
                  <a:pt x="590" y="935"/>
                  <a:pt x="590" y="935"/>
                </a:cubicBezTo>
                <a:cubicBezTo>
                  <a:pt x="590" y="935"/>
                  <a:pt x="590" y="935"/>
                  <a:pt x="590" y="935"/>
                </a:cubicBezTo>
                <a:cubicBezTo>
                  <a:pt x="590" y="936"/>
                  <a:pt x="590" y="936"/>
                  <a:pt x="590" y="936"/>
                </a:cubicBezTo>
                <a:cubicBezTo>
                  <a:pt x="591" y="936"/>
                  <a:pt x="591" y="936"/>
                  <a:pt x="591" y="936"/>
                </a:cubicBezTo>
                <a:cubicBezTo>
                  <a:pt x="592" y="936"/>
                  <a:pt x="592" y="936"/>
                  <a:pt x="592" y="936"/>
                </a:cubicBezTo>
                <a:cubicBezTo>
                  <a:pt x="593" y="936"/>
                  <a:pt x="593" y="936"/>
                  <a:pt x="593" y="936"/>
                </a:cubicBezTo>
                <a:cubicBezTo>
                  <a:pt x="594" y="936"/>
                  <a:pt x="594" y="936"/>
                  <a:pt x="594" y="936"/>
                </a:cubicBezTo>
                <a:cubicBezTo>
                  <a:pt x="595" y="936"/>
                  <a:pt x="595" y="936"/>
                  <a:pt x="595" y="936"/>
                </a:cubicBezTo>
                <a:cubicBezTo>
                  <a:pt x="597" y="935"/>
                  <a:pt x="597" y="935"/>
                  <a:pt x="597" y="935"/>
                </a:cubicBezTo>
                <a:cubicBezTo>
                  <a:pt x="599" y="935"/>
                  <a:pt x="599" y="935"/>
                  <a:pt x="599" y="935"/>
                </a:cubicBezTo>
                <a:cubicBezTo>
                  <a:pt x="600" y="934"/>
                  <a:pt x="600" y="934"/>
                  <a:pt x="600" y="934"/>
                </a:cubicBezTo>
                <a:cubicBezTo>
                  <a:pt x="600" y="934"/>
                  <a:pt x="600" y="934"/>
                  <a:pt x="600" y="934"/>
                </a:cubicBezTo>
                <a:cubicBezTo>
                  <a:pt x="612" y="934"/>
                  <a:pt x="612" y="934"/>
                  <a:pt x="612" y="934"/>
                </a:cubicBezTo>
                <a:cubicBezTo>
                  <a:pt x="624" y="934"/>
                  <a:pt x="624" y="934"/>
                  <a:pt x="624" y="934"/>
                </a:cubicBezTo>
                <a:cubicBezTo>
                  <a:pt x="631" y="934"/>
                  <a:pt x="631" y="934"/>
                  <a:pt x="631" y="934"/>
                </a:cubicBezTo>
                <a:cubicBezTo>
                  <a:pt x="634" y="934"/>
                  <a:pt x="634" y="934"/>
                  <a:pt x="634" y="934"/>
                </a:cubicBezTo>
                <a:cubicBezTo>
                  <a:pt x="640" y="934"/>
                  <a:pt x="640" y="934"/>
                  <a:pt x="640" y="934"/>
                </a:cubicBezTo>
                <a:cubicBezTo>
                  <a:pt x="640" y="933"/>
                  <a:pt x="640" y="933"/>
                  <a:pt x="640" y="933"/>
                </a:cubicBezTo>
                <a:cubicBezTo>
                  <a:pt x="631" y="933"/>
                  <a:pt x="631" y="933"/>
                  <a:pt x="631" y="933"/>
                </a:cubicBezTo>
                <a:cubicBezTo>
                  <a:pt x="631" y="932"/>
                  <a:pt x="631" y="932"/>
                  <a:pt x="631" y="932"/>
                </a:cubicBezTo>
                <a:cubicBezTo>
                  <a:pt x="634" y="929"/>
                  <a:pt x="634" y="929"/>
                  <a:pt x="634" y="929"/>
                </a:cubicBezTo>
                <a:cubicBezTo>
                  <a:pt x="633" y="928"/>
                  <a:pt x="633" y="928"/>
                  <a:pt x="633" y="928"/>
                </a:cubicBezTo>
                <a:cubicBezTo>
                  <a:pt x="633" y="928"/>
                  <a:pt x="633" y="928"/>
                  <a:pt x="633" y="928"/>
                </a:cubicBezTo>
                <a:cubicBezTo>
                  <a:pt x="633" y="927"/>
                  <a:pt x="633" y="927"/>
                  <a:pt x="633" y="927"/>
                </a:cubicBezTo>
                <a:cubicBezTo>
                  <a:pt x="633" y="927"/>
                  <a:pt x="633" y="927"/>
                  <a:pt x="633" y="927"/>
                </a:cubicBezTo>
                <a:cubicBezTo>
                  <a:pt x="634" y="925"/>
                  <a:pt x="634" y="925"/>
                  <a:pt x="634" y="925"/>
                </a:cubicBezTo>
                <a:cubicBezTo>
                  <a:pt x="633" y="924"/>
                  <a:pt x="633" y="924"/>
                  <a:pt x="633" y="924"/>
                </a:cubicBezTo>
                <a:cubicBezTo>
                  <a:pt x="630" y="922"/>
                  <a:pt x="630" y="922"/>
                  <a:pt x="630" y="922"/>
                </a:cubicBezTo>
                <a:cubicBezTo>
                  <a:pt x="627" y="919"/>
                  <a:pt x="627" y="919"/>
                  <a:pt x="627" y="919"/>
                </a:cubicBezTo>
                <a:cubicBezTo>
                  <a:pt x="619" y="913"/>
                  <a:pt x="619" y="913"/>
                  <a:pt x="619" y="913"/>
                </a:cubicBezTo>
                <a:cubicBezTo>
                  <a:pt x="613" y="907"/>
                  <a:pt x="613" y="907"/>
                  <a:pt x="613" y="907"/>
                </a:cubicBezTo>
                <a:cubicBezTo>
                  <a:pt x="607" y="903"/>
                  <a:pt x="607" y="903"/>
                  <a:pt x="607" y="903"/>
                </a:cubicBezTo>
                <a:cubicBezTo>
                  <a:pt x="603" y="900"/>
                  <a:pt x="603" y="900"/>
                  <a:pt x="603" y="900"/>
                </a:cubicBezTo>
                <a:cubicBezTo>
                  <a:pt x="602" y="901"/>
                  <a:pt x="602" y="901"/>
                  <a:pt x="602" y="901"/>
                </a:cubicBezTo>
                <a:cubicBezTo>
                  <a:pt x="602" y="901"/>
                  <a:pt x="602" y="901"/>
                  <a:pt x="602" y="901"/>
                </a:cubicBezTo>
                <a:cubicBezTo>
                  <a:pt x="602" y="901"/>
                  <a:pt x="602" y="901"/>
                  <a:pt x="602" y="901"/>
                </a:cubicBezTo>
                <a:cubicBezTo>
                  <a:pt x="601" y="900"/>
                  <a:pt x="601" y="900"/>
                  <a:pt x="601" y="900"/>
                </a:cubicBezTo>
                <a:cubicBezTo>
                  <a:pt x="600" y="900"/>
                  <a:pt x="600" y="900"/>
                  <a:pt x="600" y="900"/>
                </a:cubicBezTo>
                <a:cubicBezTo>
                  <a:pt x="599" y="899"/>
                  <a:pt x="599" y="899"/>
                  <a:pt x="599" y="899"/>
                </a:cubicBezTo>
                <a:cubicBezTo>
                  <a:pt x="598" y="898"/>
                  <a:pt x="598" y="898"/>
                  <a:pt x="598" y="898"/>
                </a:cubicBezTo>
                <a:cubicBezTo>
                  <a:pt x="597" y="898"/>
                  <a:pt x="597" y="898"/>
                  <a:pt x="597" y="898"/>
                </a:cubicBezTo>
                <a:cubicBezTo>
                  <a:pt x="596" y="897"/>
                  <a:pt x="596" y="897"/>
                  <a:pt x="596" y="897"/>
                </a:cubicBezTo>
                <a:cubicBezTo>
                  <a:pt x="594" y="897"/>
                  <a:pt x="594" y="897"/>
                  <a:pt x="594" y="897"/>
                </a:cubicBezTo>
                <a:cubicBezTo>
                  <a:pt x="592" y="897"/>
                  <a:pt x="592" y="897"/>
                  <a:pt x="592" y="897"/>
                </a:cubicBezTo>
                <a:cubicBezTo>
                  <a:pt x="590" y="897"/>
                  <a:pt x="590" y="897"/>
                  <a:pt x="590" y="897"/>
                </a:cubicBezTo>
                <a:cubicBezTo>
                  <a:pt x="590" y="897"/>
                  <a:pt x="590" y="897"/>
                  <a:pt x="590" y="897"/>
                </a:cubicBezTo>
                <a:cubicBezTo>
                  <a:pt x="590" y="897"/>
                  <a:pt x="590" y="897"/>
                  <a:pt x="590" y="897"/>
                </a:cubicBezTo>
                <a:cubicBezTo>
                  <a:pt x="589" y="897"/>
                  <a:pt x="589" y="897"/>
                  <a:pt x="589" y="897"/>
                </a:cubicBezTo>
                <a:cubicBezTo>
                  <a:pt x="587" y="895"/>
                  <a:pt x="587" y="895"/>
                  <a:pt x="587" y="895"/>
                </a:cubicBezTo>
                <a:cubicBezTo>
                  <a:pt x="586" y="894"/>
                  <a:pt x="586" y="894"/>
                  <a:pt x="586" y="894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85" y="892"/>
                  <a:pt x="585" y="892"/>
                  <a:pt x="585" y="892"/>
                </a:cubicBezTo>
                <a:cubicBezTo>
                  <a:pt x="584" y="890"/>
                  <a:pt x="584" y="890"/>
                  <a:pt x="584" y="890"/>
                </a:cubicBezTo>
                <a:cubicBezTo>
                  <a:pt x="580" y="884"/>
                  <a:pt x="580" y="884"/>
                  <a:pt x="580" y="884"/>
                </a:cubicBezTo>
                <a:cubicBezTo>
                  <a:pt x="583" y="881"/>
                  <a:pt x="583" y="881"/>
                  <a:pt x="583" y="881"/>
                </a:cubicBezTo>
                <a:cubicBezTo>
                  <a:pt x="592" y="881"/>
                  <a:pt x="592" y="881"/>
                  <a:pt x="592" y="881"/>
                </a:cubicBezTo>
                <a:cubicBezTo>
                  <a:pt x="593" y="884"/>
                  <a:pt x="593" y="884"/>
                  <a:pt x="593" y="884"/>
                </a:cubicBezTo>
                <a:cubicBezTo>
                  <a:pt x="602" y="886"/>
                  <a:pt x="602" y="886"/>
                  <a:pt x="602" y="886"/>
                </a:cubicBezTo>
                <a:cubicBezTo>
                  <a:pt x="606" y="886"/>
                  <a:pt x="606" y="886"/>
                  <a:pt x="606" y="886"/>
                </a:cubicBezTo>
                <a:cubicBezTo>
                  <a:pt x="606" y="886"/>
                  <a:pt x="606" y="886"/>
                  <a:pt x="606" y="886"/>
                </a:cubicBezTo>
                <a:cubicBezTo>
                  <a:pt x="608" y="888"/>
                  <a:pt x="608" y="888"/>
                  <a:pt x="608" y="888"/>
                </a:cubicBezTo>
                <a:cubicBezTo>
                  <a:pt x="612" y="891"/>
                  <a:pt x="612" y="891"/>
                  <a:pt x="612" y="891"/>
                </a:cubicBezTo>
                <a:cubicBezTo>
                  <a:pt x="619" y="897"/>
                  <a:pt x="619" y="897"/>
                  <a:pt x="619" y="897"/>
                </a:cubicBezTo>
                <a:cubicBezTo>
                  <a:pt x="621" y="899"/>
                  <a:pt x="621" y="899"/>
                  <a:pt x="621" y="899"/>
                </a:cubicBezTo>
                <a:cubicBezTo>
                  <a:pt x="622" y="900"/>
                  <a:pt x="622" y="900"/>
                  <a:pt x="622" y="900"/>
                </a:cubicBezTo>
                <a:cubicBezTo>
                  <a:pt x="627" y="904"/>
                  <a:pt x="627" y="904"/>
                  <a:pt x="627" y="904"/>
                </a:cubicBezTo>
                <a:cubicBezTo>
                  <a:pt x="629" y="905"/>
                  <a:pt x="629" y="905"/>
                  <a:pt x="629" y="905"/>
                </a:cubicBezTo>
                <a:cubicBezTo>
                  <a:pt x="636" y="911"/>
                  <a:pt x="636" y="911"/>
                  <a:pt x="636" y="911"/>
                </a:cubicBezTo>
                <a:cubicBezTo>
                  <a:pt x="643" y="917"/>
                  <a:pt x="643" y="917"/>
                  <a:pt x="643" y="917"/>
                </a:cubicBezTo>
                <a:cubicBezTo>
                  <a:pt x="647" y="919"/>
                  <a:pt x="647" y="919"/>
                  <a:pt x="647" y="919"/>
                </a:cubicBezTo>
                <a:cubicBezTo>
                  <a:pt x="655" y="923"/>
                  <a:pt x="655" y="923"/>
                  <a:pt x="655" y="923"/>
                </a:cubicBezTo>
                <a:cubicBezTo>
                  <a:pt x="667" y="929"/>
                  <a:pt x="667" y="929"/>
                  <a:pt x="667" y="929"/>
                </a:cubicBezTo>
                <a:cubicBezTo>
                  <a:pt x="668" y="926"/>
                  <a:pt x="668" y="926"/>
                  <a:pt x="668" y="926"/>
                </a:cubicBezTo>
                <a:cubicBezTo>
                  <a:pt x="670" y="924"/>
                  <a:pt x="670" y="924"/>
                  <a:pt x="670" y="924"/>
                </a:cubicBezTo>
                <a:cubicBezTo>
                  <a:pt x="670" y="923"/>
                  <a:pt x="670" y="923"/>
                  <a:pt x="670" y="923"/>
                </a:cubicBezTo>
                <a:cubicBezTo>
                  <a:pt x="668" y="915"/>
                  <a:pt x="668" y="915"/>
                  <a:pt x="668" y="915"/>
                </a:cubicBezTo>
                <a:cubicBezTo>
                  <a:pt x="664" y="903"/>
                  <a:pt x="664" y="903"/>
                  <a:pt x="664" y="903"/>
                </a:cubicBezTo>
                <a:cubicBezTo>
                  <a:pt x="661" y="904"/>
                  <a:pt x="661" y="904"/>
                  <a:pt x="661" y="904"/>
                </a:cubicBezTo>
                <a:cubicBezTo>
                  <a:pt x="659" y="905"/>
                  <a:pt x="659" y="905"/>
                  <a:pt x="659" y="905"/>
                </a:cubicBezTo>
                <a:cubicBezTo>
                  <a:pt x="657" y="905"/>
                  <a:pt x="657" y="905"/>
                  <a:pt x="657" y="905"/>
                </a:cubicBezTo>
                <a:cubicBezTo>
                  <a:pt x="653" y="906"/>
                  <a:pt x="653" y="906"/>
                  <a:pt x="653" y="906"/>
                </a:cubicBezTo>
                <a:cubicBezTo>
                  <a:pt x="652" y="906"/>
                  <a:pt x="652" y="906"/>
                  <a:pt x="652" y="906"/>
                </a:cubicBezTo>
                <a:cubicBezTo>
                  <a:pt x="650" y="907"/>
                  <a:pt x="650" y="907"/>
                  <a:pt x="650" y="907"/>
                </a:cubicBezTo>
                <a:cubicBezTo>
                  <a:pt x="649" y="909"/>
                  <a:pt x="649" y="909"/>
                  <a:pt x="649" y="909"/>
                </a:cubicBezTo>
                <a:cubicBezTo>
                  <a:pt x="647" y="911"/>
                  <a:pt x="647" y="911"/>
                  <a:pt x="647" y="911"/>
                </a:cubicBezTo>
                <a:cubicBezTo>
                  <a:pt x="647" y="910"/>
                  <a:pt x="647" y="910"/>
                  <a:pt x="647" y="910"/>
                </a:cubicBezTo>
                <a:cubicBezTo>
                  <a:pt x="647" y="909"/>
                  <a:pt x="647" y="909"/>
                  <a:pt x="647" y="909"/>
                </a:cubicBezTo>
                <a:cubicBezTo>
                  <a:pt x="647" y="908"/>
                  <a:pt x="647" y="908"/>
                  <a:pt x="647" y="908"/>
                </a:cubicBezTo>
                <a:cubicBezTo>
                  <a:pt x="649" y="906"/>
                  <a:pt x="649" y="906"/>
                  <a:pt x="649" y="906"/>
                </a:cubicBezTo>
                <a:cubicBezTo>
                  <a:pt x="648" y="904"/>
                  <a:pt x="648" y="904"/>
                  <a:pt x="648" y="904"/>
                </a:cubicBezTo>
                <a:cubicBezTo>
                  <a:pt x="646" y="903"/>
                  <a:pt x="646" y="903"/>
                  <a:pt x="646" y="903"/>
                </a:cubicBezTo>
                <a:cubicBezTo>
                  <a:pt x="645" y="903"/>
                  <a:pt x="645" y="903"/>
                  <a:pt x="645" y="903"/>
                </a:cubicBezTo>
                <a:cubicBezTo>
                  <a:pt x="644" y="902"/>
                  <a:pt x="644" y="902"/>
                  <a:pt x="644" y="902"/>
                </a:cubicBezTo>
                <a:cubicBezTo>
                  <a:pt x="646" y="899"/>
                  <a:pt x="646" y="899"/>
                  <a:pt x="646" y="899"/>
                </a:cubicBezTo>
                <a:cubicBezTo>
                  <a:pt x="650" y="890"/>
                  <a:pt x="650" y="890"/>
                  <a:pt x="650" y="890"/>
                </a:cubicBezTo>
                <a:cubicBezTo>
                  <a:pt x="654" y="882"/>
                  <a:pt x="654" y="882"/>
                  <a:pt x="654" y="882"/>
                </a:cubicBezTo>
                <a:cubicBezTo>
                  <a:pt x="656" y="881"/>
                  <a:pt x="656" y="881"/>
                  <a:pt x="656" y="881"/>
                </a:cubicBezTo>
                <a:cubicBezTo>
                  <a:pt x="657" y="878"/>
                  <a:pt x="657" y="878"/>
                  <a:pt x="657" y="878"/>
                </a:cubicBezTo>
                <a:cubicBezTo>
                  <a:pt x="658" y="873"/>
                  <a:pt x="658" y="873"/>
                  <a:pt x="658" y="873"/>
                </a:cubicBezTo>
                <a:cubicBezTo>
                  <a:pt x="659" y="873"/>
                  <a:pt x="659" y="873"/>
                  <a:pt x="659" y="873"/>
                </a:cubicBezTo>
                <a:cubicBezTo>
                  <a:pt x="660" y="867"/>
                  <a:pt x="660" y="867"/>
                  <a:pt x="660" y="867"/>
                </a:cubicBezTo>
                <a:cubicBezTo>
                  <a:pt x="661" y="864"/>
                  <a:pt x="661" y="864"/>
                  <a:pt x="661" y="864"/>
                </a:cubicBezTo>
                <a:cubicBezTo>
                  <a:pt x="662" y="861"/>
                  <a:pt x="662" y="861"/>
                  <a:pt x="662" y="861"/>
                </a:cubicBezTo>
                <a:cubicBezTo>
                  <a:pt x="664" y="858"/>
                  <a:pt x="664" y="858"/>
                  <a:pt x="664" y="858"/>
                </a:cubicBezTo>
                <a:cubicBezTo>
                  <a:pt x="667" y="850"/>
                  <a:pt x="667" y="850"/>
                  <a:pt x="667" y="850"/>
                </a:cubicBezTo>
                <a:cubicBezTo>
                  <a:pt x="670" y="845"/>
                  <a:pt x="670" y="845"/>
                  <a:pt x="670" y="845"/>
                </a:cubicBezTo>
                <a:cubicBezTo>
                  <a:pt x="672" y="841"/>
                  <a:pt x="672" y="841"/>
                  <a:pt x="672" y="841"/>
                </a:cubicBezTo>
                <a:cubicBezTo>
                  <a:pt x="672" y="838"/>
                  <a:pt x="672" y="838"/>
                  <a:pt x="672" y="838"/>
                </a:cubicBezTo>
                <a:cubicBezTo>
                  <a:pt x="672" y="836"/>
                  <a:pt x="672" y="836"/>
                  <a:pt x="672" y="836"/>
                </a:cubicBezTo>
                <a:cubicBezTo>
                  <a:pt x="669" y="832"/>
                  <a:pt x="669" y="832"/>
                  <a:pt x="669" y="832"/>
                </a:cubicBezTo>
                <a:cubicBezTo>
                  <a:pt x="668" y="832"/>
                  <a:pt x="668" y="832"/>
                  <a:pt x="668" y="832"/>
                </a:cubicBezTo>
                <a:cubicBezTo>
                  <a:pt x="665" y="831"/>
                  <a:pt x="665" y="831"/>
                  <a:pt x="665" y="831"/>
                </a:cubicBezTo>
                <a:cubicBezTo>
                  <a:pt x="663" y="831"/>
                  <a:pt x="663" y="831"/>
                  <a:pt x="663" y="831"/>
                </a:cubicBezTo>
                <a:cubicBezTo>
                  <a:pt x="660" y="829"/>
                  <a:pt x="660" y="829"/>
                  <a:pt x="660" y="829"/>
                </a:cubicBezTo>
                <a:cubicBezTo>
                  <a:pt x="657" y="826"/>
                  <a:pt x="657" y="826"/>
                  <a:pt x="657" y="826"/>
                </a:cubicBezTo>
                <a:cubicBezTo>
                  <a:pt x="653" y="824"/>
                  <a:pt x="653" y="824"/>
                  <a:pt x="653" y="824"/>
                </a:cubicBezTo>
                <a:cubicBezTo>
                  <a:pt x="653" y="822"/>
                  <a:pt x="653" y="822"/>
                  <a:pt x="653" y="822"/>
                </a:cubicBezTo>
                <a:cubicBezTo>
                  <a:pt x="654" y="822"/>
                  <a:pt x="654" y="822"/>
                  <a:pt x="654" y="822"/>
                </a:cubicBezTo>
                <a:cubicBezTo>
                  <a:pt x="657" y="823"/>
                  <a:pt x="657" y="823"/>
                  <a:pt x="657" y="823"/>
                </a:cubicBezTo>
                <a:cubicBezTo>
                  <a:pt x="661" y="825"/>
                  <a:pt x="661" y="825"/>
                  <a:pt x="661" y="825"/>
                </a:cubicBezTo>
                <a:cubicBezTo>
                  <a:pt x="666" y="828"/>
                  <a:pt x="666" y="828"/>
                  <a:pt x="666" y="828"/>
                </a:cubicBezTo>
                <a:cubicBezTo>
                  <a:pt x="670" y="831"/>
                  <a:pt x="670" y="831"/>
                  <a:pt x="670" y="831"/>
                </a:cubicBezTo>
                <a:cubicBezTo>
                  <a:pt x="674" y="833"/>
                  <a:pt x="674" y="833"/>
                  <a:pt x="674" y="833"/>
                </a:cubicBezTo>
                <a:cubicBezTo>
                  <a:pt x="677" y="834"/>
                  <a:pt x="677" y="834"/>
                  <a:pt x="677" y="834"/>
                </a:cubicBezTo>
                <a:cubicBezTo>
                  <a:pt x="679" y="832"/>
                  <a:pt x="679" y="832"/>
                  <a:pt x="679" y="832"/>
                </a:cubicBezTo>
                <a:cubicBezTo>
                  <a:pt x="679" y="829"/>
                  <a:pt x="679" y="829"/>
                  <a:pt x="679" y="829"/>
                </a:cubicBezTo>
                <a:cubicBezTo>
                  <a:pt x="681" y="826"/>
                  <a:pt x="681" y="826"/>
                  <a:pt x="681" y="826"/>
                </a:cubicBezTo>
                <a:cubicBezTo>
                  <a:pt x="685" y="820"/>
                  <a:pt x="685" y="820"/>
                  <a:pt x="685" y="820"/>
                </a:cubicBezTo>
                <a:cubicBezTo>
                  <a:pt x="688" y="815"/>
                  <a:pt x="688" y="815"/>
                  <a:pt x="688" y="815"/>
                </a:cubicBezTo>
                <a:cubicBezTo>
                  <a:pt x="693" y="812"/>
                  <a:pt x="693" y="812"/>
                  <a:pt x="693" y="812"/>
                </a:cubicBezTo>
                <a:cubicBezTo>
                  <a:pt x="693" y="809"/>
                  <a:pt x="693" y="809"/>
                  <a:pt x="693" y="809"/>
                </a:cubicBezTo>
                <a:cubicBezTo>
                  <a:pt x="694" y="806"/>
                  <a:pt x="694" y="806"/>
                  <a:pt x="694" y="806"/>
                </a:cubicBezTo>
                <a:cubicBezTo>
                  <a:pt x="696" y="804"/>
                  <a:pt x="696" y="804"/>
                  <a:pt x="696" y="804"/>
                </a:cubicBezTo>
                <a:cubicBezTo>
                  <a:pt x="696" y="803"/>
                  <a:pt x="696" y="803"/>
                  <a:pt x="696" y="803"/>
                </a:cubicBezTo>
                <a:cubicBezTo>
                  <a:pt x="697" y="799"/>
                  <a:pt x="697" y="799"/>
                  <a:pt x="697" y="799"/>
                </a:cubicBezTo>
                <a:cubicBezTo>
                  <a:pt x="700" y="796"/>
                  <a:pt x="700" y="796"/>
                  <a:pt x="700" y="796"/>
                </a:cubicBezTo>
                <a:cubicBezTo>
                  <a:pt x="700" y="791"/>
                  <a:pt x="700" y="791"/>
                  <a:pt x="700" y="791"/>
                </a:cubicBezTo>
                <a:cubicBezTo>
                  <a:pt x="699" y="788"/>
                  <a:pt x="699" y="788"/>
                  <a:pt x="699" y="788"/>
                </a:cubicBezTo>
                <a:cubicBezTo>
                  <a:pt x="697" y="784"/>
                  <a:pt x="697" y="784"/>
                  <a:pt x="697" y="784"/>
                </a:cubicBezTo>
                <a:cubicBezTo>
                  <a:pt x="697" y="781"/>
                  <a:pt x="697" y="781"/>
                  <a:pt x="697" y="781"/>
                </a:cubicBezTo>
                <a:cubicBezTo>
                  <a:pt x="695" y="776"/>
                  <a:pt x="695" y="776"/>
                  <a:pt x="695" y="776"/>
                </a:cubicBezTo>
                <a:cubicBezTo>
                  <a:pt x="689" y="776"/>
                  <a:pt x="689" y="776"/>
                  <a:pt x="689" y="776"/>
                </a:cubicBezTo>
                <a:cubicBezTo>
                  <a:pt x="683" y="778"/>
                  <a:pt x="683" y="778"/>
                  <a:pt x="683" y="778"/>
                </a:cubicBezTo>
                <a:cubicBezTo>
                  <a:pt x="680" y="778"/>
                  <a:pt x="680" y="778"/>
                  <a:pt x="680" y="778"/>
                </a:cubicBezTo>
                <a:cubicBezTo>
                  <a:pt x="677" y="777"/>
                  <a:pt x="677" y="777"/>
                  <a:pt x="677" y="777"/>
                </a:cubicBezTo>
                <a:cubicBezTo>
                  <a:pt x="675" y="777"/>
                  <a:pt x="675" y="777"/>
                  <a:pt x="675" y="777"/>
                </a:cubicBezTo>
                <a:cubicBezTo>
                  <a:pt x="674" y="777"/>
                  <a:pt x="674" y="777"/>
                  <a:pt x="674" y="777"/>
                </a:cubicBezTo>
                <a:cubicBezTo>
                  <a:pt x="671" y="773"/>
                  <a:pt x="671" y="773"/>
                  <a:pt x="671" y="773"/>
                </a:cubicBezTo>
                <a:cubicBezTo>
                  <a:pt x="671" y="771"/>
                  <a:pt x="671" y="771"/>
                  <a:pt x="671" y="771"/>
                </a:cubicBezTo>
                <a:cubicBezTo>
                  <a:pt x="671" y="767"/>
                  <a:pt x="671" y="767"/>
                  <a:pt x="671" y="767"/>
                </a:cubicBezTo>
                <a:cubicBezTo>
                  <a:pt x="675" y="759"/>
                  <a:pt x="675" y="759"/>
                  <a:pt x="675" y="759"/>
                </a:cubicBezTo>
                <a:cubicBezTo>
                  <a:pt x="676" y="753"/>
                  <a:pt x="676" y="753"/>
                  <a:pt x="676" y="753"/>
                </a:cubicBezTo>
                <a:cubicBezTo>
                  <a:pt x="677" y="744"/>
                  <a:pt x="677" y="744"/>
                  <a:pt x="677" y="744"/>
                </a:cubicBezTo>
                <a:cubicBezTo>
                  <a:pt x="677" y="740"/>
                  <a:pt x="677" y="740"/>
                  <a:pt x="677" y="740"/>
                </a:cubicBezTo>
                <a:cubicBezTo>
                  <a:pt x="677" y="737"/>
                  <a:pt x="677" y="737"/>
                  <a:pt x="677" y="737"/>
                </a:cubicBezTo>
                <a:cubicBezTo>
                  <a:pt x="676" y="734"/>
                  <a:pt x="676" y="734"/>
                  <a:pt x="676" y="734"/>
                </a:cubicBezTo>
                <a:cubicBezTo>
                  <a:pt x="675" y="732"/>
                  <a:pt x="675" y="732"/>
                  <a:pt x="675" y="732"/>
                </a:cubicBezTo>
                <a:cubicBezTo>
                  <a:pt x="673" y="730"/>
                  <a:pt x="673" y="730"/>
                  <a:pt x="673" y="730"/>
                </a:cubicBezTo>
                <a:cubicBezTo>
                  <a:pt x="670" y="728"/>
                  <a:pt x="670" y="728"/>
                  <a:pt x="670" y="728"/>
                </a:cubicBezTo>
                <a:cubicBezTo>
                  <a:pt x="669" y="724"/>
                  <a:pt x="669" y="724"/>
                  <a:pt x="669" y="724"/>
                </a:cubicBezTo>
                <a:cubicBezTo>
                  <a:pt x="669" y="721"/>
                  <a:pt x="669" y="721"/>
                  <a:pt x="669" y="721"/>
                </a:cubicBezTo>
                <a:cubicBezTo>
                  <a:pt x="669" y="720"/>
                  <a:pt x="669" y="720"/>
                  <a:pt x="669" y="720"/>
                </a:cubicBezTo>
                <a:cubicBezTo>
                  <a:pt x="670" y="718"/>
                  <a:pt x="670" y="718"/>
                  <a:pt x="670" y="718"/>
                </a:cubicBezTo>
                <a:cubicBezTo>
                  <a:pt x="669" y="715"/>
                  <a:pt x="669" y="715"/>
                  <a:pt x="669" y="715"/>
                </a:cubicBezTo>
                <a:cubicBezTo>
                  <a:pt x="667" y="713"/>
                  <a:pt x="667" y="713"/>
                  <a:pt x="667" y="713"/>
                </a:cubicBezTo>
                <a:cubicBezTo>
                  <a:pt x="664" y="712"/>
                  <a:pt x="664" y="712"/>
                  <a:pt x="664" y="712"/>
                </a:cubicBezTo>
                <a:cubicBezTo>
                  <a:pt x="662" y="711"/>
                  <a:pt x="662" y="711"/>
                  <a:pt x="662" y="711"/>
                </a:cubicBezTo>
                <a:cubicBezTo>
                  <a:pt x="661" y="710"/>
                  <a:pt x="661" y="710"/>
                  <a:pt x="661" y="710"/>
                </a:cubicBezTo>
                <a:cubicBezTo>
                  <a:pt x="660" y="707"/>
                  <a:pt x="660" y="707"/>
                  <a:pt x="660" y="707"/>
                </a:cubicBezTo>
                <a:cubicBezTo>
                  <a:pt x="659" y="706"/>
                  <a:pt x="659" y="706"/>
                  <a:pt x="659" y="706"/>
                </a:cubicBezTo>
                <a:cubicBezTo>
                  <a:pt x="657" y="705"/>
                  <a:pt x="657" y="705"/>
                  <a:pt x="657" y="705"/>
                </a:cubicBezTo>
                <a:cubicBezTo>
                  <a:pt x="653" y="705"/>
                  <a:pt x="653" y="705"/>
                  <a:pt x="653" y="705"/>
                </a:cubicBezTo>
                <a:cubicBezTo>
                  <a:pt x="650" y="706"/>
                  <a:pt x="650" y="706"/>
                  <a:pt x="650" y="706"/>
                </a:cubicBezTo>
                <a:cubicBezTo>
                  <a:pt x="647" y="707"/>
                  <a:pt x="647" y="707"/>
                  <a:pt x="647" y="707"/>
                </a:cubicBezTo>
                <a:cubicBezTo>
                  <a:pt x="645" y="705"/>
                  <a:pt x="645" y="705"/>
                  <a:pt x="645" y="705"/>
                </a:cubicBezTo>
                <a:cubicBezTo>
                  <a:pt x="642" y="703"/>
                  <a:pt x="642" y="703"/>
                  <a:pt x="642" y="703"/>
                </a:cubicBezTo>
                <a:cubicBezTo>
                  <a:pt x="640" y="700"/>
                  <a:pt x="640" y="700"/>
                  <a:pt x="640" y="700"/>
                </a:cubicBezTo>
                <a:cubicBezTo>
                  <a:pt x="637" y="701"/>
                  <a:pt x="637" y="701"/>
                  <a:pt x="637" y="701"/>
                </a:cubicBezTo>
                <a:cubicBezTo>
                  <a:pt x="637" y="700"/>
                  <a:pt x="637" y="700"/>
                  <a:pt x="637" y="700"/>
                </a:cubicBezTo>
                <a:cubicBezTo>
                  <a:pt x="637" y="699"/>
                  <a:pt x="637" y="699"/>
                  <a:pt x="637" y="699"/>
                </a:cubicBezTo>
                <a:cubicBezTo>
                  <a:pt x="639" y="698"/>
                  <a:pt x="639" y="698"/>
                  <a:pt x="639" y="698"/>
                </a:cubicBezTo>
                <a:cubicBezTo>
                  <a:pt x="640" y="695"/>
                  <a:pt x="640" y="695"/>
                  <a:pt x="640" y="695"/>
                </a:cubicBezTo>
                <a:cubicBezTo>
                  <a:pt x="643" y="693"/>
                  <a:pt x="643" y="693"/>
                  <a:pt x="643" y="693"/>
                </a:cubicBezTo>
                <a:cubicBezTo>
                  <a:pt x="642" y="692"/>
                  <a:pt x="642" y="692"/>
                  <a:pt x="642" y="692"/>
                </a:cubicBezTo>
                <a:cubicBezTo>
                  <a:pt x="642" y="691"/>
                  <a:pt x="642" y="691"/>
                  <a:pt x="642" y="691"/>
                </a:cubicBezTo>
                <a:cubicBezTo>
                  <a:pt x="644" y="691"/>
                  <a:pt x="644" y="691"/>
                  <a:pt x="644" y="691"/>
                </a:cubicBezTo>
                <a:cubicBezTo>
                  <a:pt x="645" y="691"/>
                  <a:pt x="645" y="691"/>
                  <a:pt x="645" y="691"/>
                </a:cubicBezTo>
                <a:cubicBezTo>
                  <a:pt x="647" y="691"/>
                  <a:pt x="647" y="691"/>
                  <a:pt x="647" y="691"/>
                </a:cubicBezTo>
                <a:cubicBezTo>
                  <a:pt x="649" y="691"/>
                  <a:pt x="649" y="691"/>
                  <a:pt x="649" y="691"/>
                </a:cubicBezTo>
                <a:cubicBezTo>
                  <a:pt x="654" y="690"/>
                  <a:pt x="654" y="690"/>
                  <a:pt x="654" y="690"/>
                </a:cubicBezTo>
                <a:cubicBezTo>
                  <a:pt x="657" y="691"/>
                  <a:pt x="657" y="691"/>
                  <a:pt x="657" y="691"/>
                </a:cubicBezTo>
                <a:cubicBezTo>
                  <a:pt x="660" y="693"/>
                  <a:pt x="660" y="693"/>
                  <a:pt x="660" y="693"/>
                </a:cubicBezTo>
                <a:cubicBezTo>
                  <a:pt x="664" y="697"/>
                  <a:pt x="664" y="697"/>
                  <a:pt x="664" y="697"/>
                </a:cubicBezTo>
                <a:cubicBezTo>
                  <a:pt x="666" y="697"/>
                  <a:pt x="666" y="697"/>
                  <a:pt x="666" y="697"/>
                </a:cubicBezTo>
                <a:cubicBezTo>
                  <a:pt x="668" y="697"/>
                  <a:pt x="668" y="697"/>
                  <a:pt x="668" y="697"/>
                </a:cubicBezTo>
                <a:cubicBezTo>
                  <a:pt x="672" y="694"/>
                  <a:pt x="672" y="694"/>
                  <a:pt x="672" y="694"/>
                </a:cubicBezTo>
                <a:cubicBezTo>
                  <a:pt x="673" y="692"/>
                  <a:pt x="673" y="692"/>
                  <a:pt x="673" y="692"/>
                </a:cubicBezTo>
                <a:cubicBezTo>
                  <a:pt x="673" y="692"/>
                  <a:pt x="673" y="692"/>
                  <a:pt x="673" y="692"/>
                </a:cubicBezTo>
                <a:cubicBezTo>
                  <a:pt x="674" y="692"/>
                  <a:pt x="674" y="692"/>
                  <a:pt x="674" y="692"/>
                </a:cubicBezTo>
                <a:cubicBezTo>
                  <a:pt x="675" y="693"/>
                  <a:pt x="675" y="693"/>
                  <a:pt x="675" y="693"/>
                </a:cubicBezTo>
                <a:cubicBezTo>
                  <a:pt x="677" y="695"/>
                  <a:pt x="677" y="695"/>
                  <a:pt x="677" y="695"/>
                </a:cubicBezTo>
                <a:cubicBezTo>
                  <a:pt x="680" y="695"/>
                  <a:pt x="680" y="695"/>
                  <a:pt x="680" y="695"/>
                </a:cubicBezTo>
                <a:cubicBezTo>
                  <a:pt x="682" y="695"/>
                  <a:pt x="682" y="695"/>
                  <a:pt x="682" y="695"/>
                </a:cubicBezTo>
                <a:cubicBezTo>
                  <a:pt x="685" y="698"/>
                  <a:pt x="685" y="698"/>
                  <a:pt x="685" y="698"/>
                </a:cubicBezTo>
                <a:cubicBezTo>
                  <a:pt x="686" y="702"/>
                  <a:pt x="686" y="702"/>
                  <a:pt x="686" y="702"/>
                </a:cubicBezTo>
                <a:cubicBezTo>
                  <a:pt x="687" y="706"/>
                  <a:pt x="687" y="706"/>
                  <a:pt x="687" y="706"/>
                </a:cubicBezTo>
                <a:cubicBezTo>
                  <a:pt x="688" y="710"/>
                  <a:pt x="688" y="710"/>
                  <a:pt x="688" y="710"/>
                </a:cubicBezTo>
                <a:cubicBezTo>
                  <a:pt x="691" y="712"/>
                  <a:pt x="691" y="712"/>
                  <a:pt x="691" y="712"/>
                </a:cubicBezTo>
                <a:cubicBezTo>
                  <a:pt x="695" y="715"/>
                  <a:pt x="695" y="715"/>
                  <a:pt x="695" y="715"/>
                </a:cubicBezTo>
                <a:cubicBezTo>
                  <a:pt x="695" y="721"/>
                  <a:pt x="695" y="721"/>
                  <a:pt x="695" y="721"/>
                </a:cubicBezTo>
                <a:cubicBezTo>
                  <a:pt x="699" y="723"/>
                  <a:pt x="699" y="723"/>
                  <a:pt x="699" y="723"/>
                </a:cubicBezTo>
                <a:cubicBezTo>
                  <a:pt x="702" y="727"/>
                  <a:pt x="702" y="727"/>
                  <a:pt x="702" y="727"/>
                </a:cubicBezTo>
                <a:cubicBezTo>
                  <a:pt x="703" y="730"/>
                  <a:pt x="703" y="730"/>
                  <a:pt x="703" y="730"/>
                </a:cubicBezTo>
                <a:cubicBezTo>
                  <a:pt x="703" y="735"/>
                  <a:pt x="703" y="735"/>
                  <a:pt x="703" y="735"/>
                </a:cubicBezTo>
                <a:cubicBezTo>
                  <a:pt x="705" y="737"/>
                  <a:pt x="705" y="737"/>
                  <a:pt x="705" y="737"/>
                </a:cubicBezTo>
                <a:cubicBezTo>
                  <a:pt x="706" y="740"/>
                  <a:pt x="706" y="740"/>
                  <a:pt x="706" y="740"/>
                </a:cubicBezTo>
                <a:cubicBezTo>
                  <a:pt x="709" y="745"/>
                  <a:pt x="709" y="745"/>
                  <a:pt x="709" y="745"/>
                </a:cubicBezTo>
                <a:cubicBezTo>
                  <a:pt x="709" y="749"/>
                  <a:pt x="709" y="749"/>
                  <a:pt x="709" y="749"/>
                </a:cubicBezTo>
                <a:cubicBezTo>
                  <a:pt x="708" y="754"/>
                  <a:pt x="708" y="754"/>
                  <a:pt x="708" y="754"/>
                </a:cubicBezTo>
                <a:cubicBezTo>
                  <a:pt x="708" y="756"/>
                  <a:pt x="708" y="756"/>
                  <a:pt x="708" y="756"/>
                </a:cubicBezTo>
                <a:cubicBezTo>
                  <a:pt x="707" y="757"/>
                  <a:pt x="707" y="757"/>
                  <a:pt x="707" y="757"/>
                </a:cubicBezTo>
                <a:cubicBezTo>
                  <a:pt x="706" y="757"/>
                  <a:pt x="706" y="757"/>
                  <a:pt x="706" y="757"/>
                </a:cubicBezTo>
                <a:cubicBezTo>
                  <a:pt x="705" y="757"/>
                  <a:pt x="705" y="757"/>
                  <a:pt x="705" y="757"/>
                </a:cubicBezTo>
                <a:cubicBezTo>
                  <a:pt x="704" y="757"/>
                  <a:pt x="704" y="757"/>
                  <a:pt x="704" y="757"/>
                </a:cubicBezTo>
                <a:cubicBezTo>
                  <a:pt x="702" y="757"/>
                  <a:pt x="702" y="757"/>
                  <a:pt x="702" y="757"/>
                </a:cubicBezTo>
                <a:cubicBezTo>
                  <a:pt x="700" y="756"/>
                  <a:pt x="700" y="756"/>
                  <a:pt x="700" y="756"/>
                </a:cubicBezTo>
                <a:cubicBezTo>
                  <a:pt x="696" y="753"/>
                  <a:pt x="696" y="753"/>
                  <a:pt x="696" y="753"/>
                </a:cubicBezTo>
                <a:cubicBezTo>
                  <a:pt x="692" y="749"/>
                  <a:pt x="692" y="749"/>
                  <a:pt x="692" y="749"/>
                </a:cubicBezTo>
                <a:cubicBezTo>
                  <a:pt x="689" y="748"/>
                  <a:pt x="689" y="748"/>
                  <a:pt x="689" y="748"/>
                </a:cubicBezTo>
                <a:cubicBezTo>
                  <a:pt x="688" y="747"/>
                  <a:pt x="688" y="747"/>
                  <a:pt x="688" y="747"/>
                </a:cubicBezTo>
                <a:cubicBezTo>
                  <a:pt x="687" y="746"/>
                  <a:pt x="687" y="746"/>
                  <a:pt x="687" y="746"/>
                </a:cubicBezTo>
                <a:cubicBezTo>
                  <a:pt x="685" y="748"/>
                  <a:pt x="685" y="748"/>
                  <a:pt x="685" y="748"/>
                </a:cubicBezTo>
                <a:cubicBezTo>
                  <a:pt x="684" y="750"/>
                  <a:pt x="684" y="750"/>
                  <a:pt x="684" y="750"/>
                </a:cubicBezTo>
                <a:cubicBezTo>
                  <a:pt x="682" y="753"/>
                  <a:pt x="682" y="753"/>
                  <a:pt x="682" y="753"/>
                </a:cubicBezTo>
                <a:cubicBezTo>
                  <a:pt x="681" y="754"/>
                  <a:pt x="681" y="754"/>
                  <a:pt x="681" y="754"/>
                </a:cubicBezTo>
                <a:cubicBezTo>
                  <a:pt x="680" y="758"/>
                  <a:pt x="680" y="758"/>
                  <a:pt x="680" y="758"/>
                </a:cubicBezTo>
                <a:cubicBezTo>
                  <a:pt x="675" y="765"/>
                  <a:pt x="675" y="765"/>
                  <a:pt x="675" y="765"/>
                </a:cubicBezTo>
                <a:cubicBezTo>
                  <a:pt x="675" y="769"/>
                  <a:pt x="675" y="769"/>
                  <a:pt x="675" y="769"/>
                </a:cubicBezTo>
                <a:cubicBezTo>
                  <a:pt x="676" y="771"/>
                  <a:pt x="676" y="771"/>
                  <a:pt x="676" y="771"/>
                </a:cubicBezTo>
                <a:cubicBezTo>
                  <a:pt x="681" y="771"/>
                  <a:pt x="681" y="771"/>
                  <a:pt x="681" y="771"/>
                </a:cubicBezTo>
                <a:cubicBezTo>
                  <a:pt x="690" y="770"/>
                  <a:pt x="690" y="770"/>
                  <a:pt x="690" y="770"/>
                </a:cubicBezTo>
                <a:cubicBezTo>
                  <a:pt x="696" y="773"/>
                  <a:pt x="696" y="773"/>
                  <a:pt x="696" y="773"/>
                </a:cubicBezTo>
                <a:cubicBezTo>
                  <a:pt x="698" y="773"/>
                  <a:pt x="698" y="773"/>
                  <a:pt x="698" y="773"/>
                </a:cubicBezTo>
                <a:cubicBezTo>
                  <a:pt x="702" y="770"/>
                  <a:pt x="702" y="770"/>
                  <a:pt x="702" y="770"/>
                </a:cubicBezTo>
                <a:cubicBezTo>
                  <a:pt x="703" y="770"/>
                  <a:pt x="703" y="770"/>
                  <a:pt x="703" y="770"/>
                </a:cubicBezTo>
                <a:cubicBezTo>
                  <a:pt x="702" y="773"/>
                  <a:pt x="702" y="773"/>
                  <a:pt x="702" y="773"/>
                </a:cubicBezTo>
                <a:cubicBezTo>
                  <a:pt x="701" y="774"/>
                  <a:pt x="701" y="774"/>
                  <a:pt x="701" y="774"/>
                </a:cubicBezTo>
                <a:cubicBezTo>
                  <a:pt x="701" y="779"/>
                  <a:pt x="701" y="779"/>
                  <a:pt x="701" y="779"/>
                </a:cubicBezTo>
                <a:cubicBezTo>
                  <a:pt x="703" y="782"/>
                  <a:pt x="703" y="782"/>
                  <a:pt x="703" y="782"/>
                </a:cubicBezTo>
                <a:cubicBezTo>
                  <a:pt x="704" y="787"/>
                  <a:pt x="704" y="787"/>
                  <a:pt x="704" y="787"/>
                </a:cubicBezTo>
                <a:cubicBezTo>
                  <a:pt x="706" y="790"/>
                  <a:pt x="706" y="790"/>
                  <a:pt x="706" y="790"/>
                </a:cubicBezTo>
                <a:cubicBezTo>
                  <a:pt x="707" y="791"/>
                  <a:pt x="707" y="791"/>
                  <a:pt x="707" y="791"/>
                </a:cubicBezTo>
                <a:cubicBezTo>
                  <a:pt x="707" y="793"/>
                  <a:pt x="707" y="793"/>
                  <a:pt x="707" y="793"/>
                </a:cubicBezTo>
                <a:cubicBezTo>
                  <a:pt x="705" y="797"/>
                  <a:pt x="705" y="797"/>
                  <a:pt x="705" y="797"/>
                </a:cubicBezTo>
                <a:cubicBezTo>
                  <a:pt x="704" y="801"/>
                  <a:pt x="704" y="801"/>
                  <a:pt x="704" y="801"/>
                </a:cubicBezTo>
                <a:cubicBezTo>
                  <a:pt x="703" y="802"/>
                  <a:pt x="703" y="802"/>
                  <a:pt x="703" y="802"/>
                </a:cubicBezTo>
                <a:cubicBezTo>
                  <a:pt x="703" y="805"/>
                  <a:pt x="703" y="805"/>
                  <a:pt x="703" y="805"/>
                </a:cubicBezTo>
                <a:cubicBezTo>
                  <a:pt x="702" y="808"/>
                  <a:pt x="702" y="808"/>
                  <a:pt x="702" y="808"/>
                </a:cubicBezTo>
                <a:cubicBezTo>
                  <a:pt x="701" y="811"/>
                  <a:pt x="701" y="811"/>
                  <a:pt x="701" y="811"/>
                </a:cubicBezTo>
                <a:cubicBezTo>
                  <a:pt x="700" y="814"/>
                  <a:pt x="700" y="814"/>
                  <a:pt x="700" y="814"/>
                </a:cubicBezTo>
                <a:cubicBezTo>
                  <a:pt x="699" y="820"/>
                  <a:pt x="699" y="820"/>
                  <a:pt x="699" y="820"/>
                </a:cubicBezTo>
                <a:cubicBezTo>
                  <a:pt x="696" y="826"/>
                  <a:pt x="696" y="826"/>
                  <a:pt x="696" y="826"/>
                </a:cubicBezTo>
                <a:cubicBezTo>
                  <a:pt x="696" y="829"/>
                  <a:pt x="696" y="829"/>
                  <a:pt x="696" y="829"/>
                </a:cubicBezTo>
                <a:cubicBezTo>
                  <a:pt x="695" y="829"/>
                  <a:pt x="695" y="829"/>
                  <a:pt x="695" y="829"/>
                </a:cubicBezTo>
                <a:cubicBezTo>
                  <a:pt x="694" y="830"/>
                  <a:pt x="694" y="830"/>
                  <a:pt x="694" y="830"/>
                </a:cubicBezTo>
                <a:cubicBezTo>
                  <a:pt x="691" y="834"/>
                  <a:pt x="691" y="834"/>
                  <a:pt x="691" y="834"/>
                </a:cubicBezTo>
                <a:cubicBezTo>
                  <a:pt x="688" y="838"/>
                  <a:pt x="688" y="838"/>
                  <a:pt x="688" y="838"/>
                </a:cubicBezTo>
                <a:cubicBezTo>
                  <a:pt x="685" y="844"/>
                  <a:pt x="685" y="844"/>
                  <a:pt x="685" y="844"/>
                </a:cubicBezTo>
                <a:cubicBezTo>
                  <a:pt x="682" y="847"/>
                  <a:pt x="682" y="847"/>
                  <a:pt x="682" y="847"/>
                </a:cubicBezTo>
                <a:cubicBezTo>
                  <a:pt x="681" y="852"/>
                  <a:pt x="681" y="852"/>
                  <a:pt x="681" y="852"/>
                </a:cubicBezTo>
                <a:cubicBezTo>
                  <a:pt x="678" y="855"/>
                  <a:pt x="678" y="855"/>
                  <a:pt x="678" y="855"/>
                </a:cubicBezTo>
                <a:cubicBezTo>
                  <a:pt x="675" y="858"/>
                  <a:pt x="675" y="858"/>
                  <a:pt x="675" y="858"/>
                </a:cubicBezTo>
                <a:cubicBezTo>
                  <a:pt x="671" y="864"/>
                  <a:pt x="671" y="864"/>
                  <a:pt x="671" y="864"/>
                </a:cubicBezTo>
                <a:cubicBezTo>
                  <a:pt x="671" y="868"/>
                  <a:pt x="671" y="868"/>
                  <a:pt x="671" y="868"/>
                </a:cubicBezTo>
                <a:cubicBezTo>
                  <a:pt x="670" y="871"/>
                  <a:pt x="670" y="871"/>
                  <a:pt x="670" y="871"/>
                </a:cubicBezTo>
                <a:cubicBezTo>
                  <a:pt x="669" y="872"/>
                  <a:pt x="669" y="872"/>
                  <a:pt x="669" y="872"/>
                </a:cubicBezTo>
                <a:cubicBezTo>
                  <a:pt x="670" y="874"/>
                  <a:pt x="670" y="874"/>
                  <a:pt x="670" y="874"/>
                </a:cubicBezTo>
                <a:cubicBezTo>
                  <a:pt x="670" y="878"/>
                  <a:pt x="670" y="878"/>
                  <a:pt x="670" y="878"/>
                </a:cubicBezTo>
                <a:cubicBezTo>
                  <a:pt x="669" y="880"/>
                  <a:pt x="669" y="880"/>
                  <a:pt x="669" y="880"/>
                </a:cubicBezTo>
                <a:cubicBezTo>
                  <a:pt x="669" y="883"/>
                  <a:pt x="669" y="883"/>
                  <a:pt x="669" y="883"/>
                </a:cubicBezTo>
                <a:cubicBezTo>
                  <a:pt x="671" y="886"/>
                  <a:pt x="671" y="886"/>
                  <a:pt x="671" y="886"/>
                </a:cubicBezTo>
                <a:cubicBezTo>
                  <a:pt x="672" y="888"/>
                  <a:pt x="672" y="888"/>
                  <a:pt x="672" y="888"/>
                </a:cubicBezTo>
                <a:cubicBezTo>
                  <a:pt x="673" y="894"/>
                  <a:pt x="673" y="894"/>
                  <a:pt x="673" y="894"/>
                </a:cubicBezTo>
                <a:cubicBezTo>
                  <a:pt x="675" y="897"/>
                  <a:pt x="675" y="897"/>
                  <a:pt x="675" y="897"/>
                </a:cubicBezTo>
                <a:cubicBezTo>
                  <a:pt x="677" y="896"/>
                  <a:pt x="677" y="896"/>
                  <a:pt x="677" y="896"/>
                </a:cubicBezTo>
                <a:cubicBezTo>
                  <a:pt x="681" y="895"/>
                  <a:pt x="681" y="895"/>
                  <a:pt x="681" y="895"/>
                </a:cubicBezTo>
                <a:cubicBezTo>
                  <a:pt x="687" y="897"/>
                  <a:pt x="687" y="897"/>
                  <a:pt x="687" y="897"/>
                </a:cubicBezTo>
                <a:cubicBezTo>
                  <a:pt x="692" y="898"/>
                  <a:pt x="692" y="898"/>
                  <a:pt x="692" y="898"/>
                </a:cubicBezTo>
                <a:cubicBezTo>
                  <a:pt x="698" y="899"/>
                  <a:pt x="698" y="899"/>
                  <a:pt x="698" y="899"/>
                </a:cubicBezTo>
                <a:cubicBezTo>
                  <a:pt x="696" y="908"/>
                  <a:pt x="696" y="908"/>
                  <a:pt x="696" y="908"/>
                </a:cubicBezTo>
                <a:cubicBezTo>
                  <a:pt x="687" y="905"/>
                  <a:pt x="687" y="905"/>
                  <a:pt x="687" y="905"/>
                </a:cubicBezTo>
                <a:cubicBezTo>
                  <a:pt x="677" y="905"/>
                  <a:pt x="677" y="905"/>
                  <a:pt x="677" y="905"/>
                </a:cubicBezTo>
                <a:cubicBezTo>
                  <a:pt x="676" y="906"/>
                  <a:pt x="676" y="906"/>
                  <a:pt x="676" y="906"/>
                </a:cubicBezTo>
                <a:cubicBezTo>
                  <a:pt x="677" y="907"/>
                  <a:pt x="677" y="907"/>
                  <a:pt x="677" y="907"/>
                </a:cubicBezTo>
                <a:cubicBezTo>
                  <a:pt x="677" y="907"/>
                  <a:pt x="677" y="907"/>
                  <a:pt x="677" y="907"/>
                </a:cubicBezTo>
                <a:cubicBezTo>
                  <a:pt x="677" y="909"/>
                  <a:pt x="677" y="909"/>
                  <a:pt x="677" y="909"/>
                </a:cubicBezTo>
                <a:cubicBezTo>
                  <a:pt x="678" y="910"/>
                  <a:pt x="678" y="910"/>
                  <a:pt x="678" y="910"/>
                </a:cubicBezTo>
                <a:cubicBezTo>
                  <a:pt x="679" y="912"/>
                  <a:pt x="679" y="912"/>
                  <a:pt x="679" y="912"/>
                </a:cubicBezTo>
                <a:cubicBezTo>
                  <a:pt x="679" y="915"/>
                  <a:pt x="679" y="915"/>
                  <a:pt x="679" y="915"/>
                </a:cubicBezTo>
                <a:cubicBezTo>
                  <a:pt x="680" y="917"/>
                  <a:pt x="680" y="917"/>
                  <a:pt x="680" y="917"/>
                </a:cubicBezTo>
                <a:cubicBezTo>
                  <a:pt x="680" y="918"/>
                  <a:pt x="680" y="918"/>
                  <a:pt x="680" y="918"/>
                </a:cubicBezTo>
                <a:cubicBezTo>
                  <a:pt x="680" y="919"/>
                  <a:pt x="680" y="919"/>
                  <a:pt x="680" y="919"/>
                </a:cubicBezTo>
                <a:cubicBezTo>
                  <a:pt x="681" y="920"/>
                  <a:pt x="681" y="920"/>
                  <a:pt x="681" y="920"/>
                </a:cubicBezTo>
                <a:cubicBezTo>
                  <a:pt x="682" y="922"/>
                  <a:pt x="682" y="922"/>
                  <a:pt x="682" y="922"/>
                </a:cubicBezTo>
                <a:cubicBezTo>
                  <a:pt x="682" y="923"/>
                  <a:pt x="682" y="923"/>
                  <a:pt x="682" y="923"/>
                </a:cubicBezTo>
                <a:cubicBezTo>
                  <a:pt x="683" y="923"/>
                  <a:pt x="683" y="923"/>
                  <a:pt x="683" y="923"/>
                </a:cubicBezTo>
                <a:cubicBezTo>
                  <a:pt x="684" y="924"/>
                  <a:pt x="684" y="924"/>
                  <a:pt x="684" y="924"/>
                </a:cubicBezTo>
                <a:cubicBezTo>
                  <a:pt x="686" y="925"/>
                  <a:pt x="686" y="925"/>
                  <a:pt x="686" y="925"/>
                </a:cubicBezTo>
                <a:cubicBezTo>
                  <a:pt x="687" y="925"/>
                  <a:pt x="687" y="925"/>
                  <a:pt x="687" y="925"/>
                </a:cubicBezTo>
                <a:cubicBezTo>
                  <a:pt x="689" y="925"/>
                  <a:pt x="689" y="925"/>
                  <a:pt x="689" y="925"/>
                </a:cubicBezTo>
                <a:cubicBezTo>
                  <a:pt x="691" y="926"/>
                  <a:pt x="691" y="926"/>
                  <a:pt x="691" y="926"/>
                </a:cubicBezTo>
                <a:cubicBezTo>
                  <a:pt x="691" y="926"/>
                  <a:pt x="691" y="926"/>
                  <a:pt x="691" y="926"/>
                </a:cubicBezTo>
                <a:cubicBezTo>
                  <a:pt x="693" y="926"/>
                  <a:pt x="693" y="926"/>
                  <a:pt x="693" y="926"/>
                </a:cubicBezTo>
                <a:cubicBezTo>
                  <a:pt x="695" y="928"/>
                  <a:pt x="695" y="928"/>
                  <a:pt x="695" y="928"/>
                </a:cubicBezTo>
                <a:cubicBezTo>
                  <a:pt x="697" y="928"/>
                  <a:pt x="697" y="928"/>
                  <a:pt x="697" y="928"/>
                </a:cubicBezTo>
                <a:cubicBezTo>
                  <a:pt x="699" y="928"/>
                  <a:pt x="699" y="928"/>
                  <a:pt x="699" y="928"/>
                </a:cubicBezTo>
                <a:cubicBezTo>
                  <a:pt x="703" y="928"/>
                  <a:pt x="703" y="928"/>
                  <a:pt x="703" y="928"/>
                </a:cubicBezTo>
                <a:cubicBezTo>
                  <a:pt x="705" y="929"/>
                  <a:pt x="705" y="929"/>
                  <a:pt x="705" y="929"/>
                </a:cubicBezTo>
                <a:cubicBezTo>
                  <a:pt x="708" y="930"/>
                  <a:pt x="708" y="930"/>
                  <a:pt x="708" y="930"/>
                </a:cubicBezTo>
                <a:cubicBezTo>
                  <a:pt x="711" y="930"/>
                  <a:pt x="711" y="930"/>
                  <a:pt x="711" y="930"/>
                </a:cubicBezTo>
                <a:cubicBezTo>
                  <a:pt x="714" y="931"/>
                  <a:pt x="714" y="931"/>
                  <a:pt x="714" y="931"/>
                </a:cubicBezTo>
                <a:cubicBezTo>
                  <a:pt x="717" y="931"/>
                  <a:pt x="717" y="931"/>
                  <a:pt x="717" y="931"/>
                </a:cubicBezTo>
                <a:cubicBezTo>
                  <a:pt x="720" y="933"/>
                  <a:pt x="720" y="933"/>
                  <a:pt x="720" y="933"/>
                </a:cubicBezTo>
                <a:cubicBezTo>
                  <a:pt x="723" y="934"/>
                  <a:pt x="723" y="934"/>
                  <a:pt x="723" y="934"/>
                </a:cubicBezTo>
                <a:cubicBezTo>
                  <a:pt x="725" y="934"/>
                  <a:pt x="725" y="934"/>
                  <a:pt x="725" y="934"/>
                </a:cubicBezTo>
                <a:cubicBezTo>
                  <a:pt x="728" y="935"/>
                  <a:pt x="728" y="935"/>
                  <a:pt x="728" y="935"/>
                </a:cubicBezTo>
                <a:cubicBezTo>
                  <a:pt x="731" y="935"/>
                  <a:pt x="731" y="935"/>
                  <a:pt x="731" y="935"/>
                </a:cubicBezTo>
                <a:cubicBezTo>
                  <a:pt x="735" y="936"/>
                  <a:pt x="735" y="936"/>
                  <a:pt x="735" y="936"/>
                </a:cubicBezTo>
                <a:cubicBezTo>
                  <a:pt x="739" y="937"/>
                  <a:pt x="739" y="937"/>
                  <a:pt x="739" y="937"/>
                </a:cubicBezTo>
                <a:cubicBezTo>
                  <a:pt x="741" y="938"/>
                  <a:pt x="741" y="938"/>
                  <a:pt x="741" y="938"/>
                </a:cubicBezTo>
                <a:cubicBezTo>
                  <a:pt x="743" y="938"/>
                  <a:pt x="743" y="938"/>
                  <a:pt x="743" y="938"/>
                </a:cubicBezTo>
                <a:cubicBezTo>
                  <a:pt x="744" y="938"/>
                  <a:pt x="744" y="938"/>
                  <a:pt x="744" y="938"/>
                </a:cubicBezTo>
                <a:cubicBezTo>
                  <a:pt x="756" y="926"/>
                  <a:pt x="756" y="926"/>
                  <a:pt x="756" y="926"/>
                </a:cubicBezTo>
                <a:cubicBezTo>
                  <a:pt x="756" y="927"/>
                  <a:pt x="756" y="927"/>
                  <a:pt x="756" y="927"/>
                </a:cubicBezTo>
                <a:cubicBezTo>
                  <a:pt x="757" y="928"/>
                  <a:pt x="757" y="928"/>
                  <a:pt x="757" y="928"/>
                </a:cubicBezTo>
                <a:cubicBezTo>
                  <a:pt x="759" y="929"/>
                  <a:pt x="759" y="929"/>
                  <a:pt x="759" y="929"/>
                </a:cubicBezTo>
                <a:cubicBezTo>
                  <a:pt x="760" y="927"/>
                  <a:pt x="760" y="927"/>
                  <a:pt x="760" y="927"/>
                </a:cubicBezTo>
                <a:cubicBezTo>
                  <a:pt x="760" y="927"/>
                  <a:pt x="760" y="927"/>
                  <a:pt x="760" y="927"/>
                </a:cubicBezTo>
                <a:cubicBezTo>
                  <a:pt x="757" y="933"/>
                  <a:pt x="757" y="933"/>
                  <a:pt x="757" y="933"/>
                </a:cubicBezTo>
                <a:cubicBezTo>
                  <a:pt x="758" y="933"/>
                  <a:pt x="758" y="933"/>
                  <a:pt x="758" y="933"/>
                </a:cubicBezTo>
                <a:cubicBezTo>
                  <a:pt x="758" y="932"/>
                  <a:pt x="758" y="932"/>
                  <a:pt x="758" y="932"/>
                </a:cubicBezTo>
                <a:cubicBezTo>
                  <a:pt x="759" y="931"/>
                  <a:pt x="759" y="931"/>
                  <a:pt x="759" y="931"/>
                </a:cubicBezTo>
                <a:cubicBezTo>
                  <a:pt x="760" y="930"/>
                  <a:pt x="760" y="930"/>
                  <a:pt x="760" y="930"/>
                </a:cubicBezTo>
                <a:cubicBezTo>
                  <a:pt x="760" y="930"/>
                  <a:pt x="760" y="930"/>
                  <a:pt x="760" y="930"/>
                </a:cubicBezTo>
                <a:cubicBezTo>
                  <a:pt x="761" y="931"/>
                  <a:pt x="761" y="931"/>
                  <a:pt x="761" y="931"/>
                </a:cubicBezTo>
                <a:cubicBezTo>
                  <a:pt x="761" y="932"/>
                  <a:pt x="761" y="932"/>
                  <a:pt x="761" y="932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4"/>
                  <a:pt x="761" y="934"/>
                  <a:pt x="761" y="934"/>
                </a:cubicBezTo>
                <a:cubicBezTo>
                  <a:pt x="760" y="935"/>
                  <a:pt x="760" y="935"/>
                  <a:pt x="760" y="935"/>
                </a:cubicBezTo>
                <a:cubicBezTo>
                  <a:pt x="760" y="936"/>
                  <a:pt x="760" y="936"/>
                  <a:pt x="760" y="936"/>
                </a:cubicBezTo>
                <a:cubicBezTo>
                  <a:pt x="759" y="937"/>
                  <a:pt x="759" y="937"/>
                  <a:pt x="759" y="937"/>
                </a:cubicBezTo>
                <a:cubicBezTo>
                  <a:pt x="760" y="939"/>
                  <a:pt x="760" y="939"/>
                  <a:pt x="760" y="939"/>
                </a:cubicBezTo>
                <a:cubicBezTo>
                  <a:pt x="760" y="940"/>
                  <a:pt x="760" y="940"/>
                  <a:pt x="760" y="940"/>
                </a:cubicBezTo>
                <a:cubicBezTo>
                  <a:pt x="761" y="942"/>
                  <a:pt x="761" y="942"/>
                  <a:pt x="761" y="942"/>
                </a:cubicBezTo>
                <a:cubicBezTo>
                  <a:pt x="762" y="943"/>
                  <a:pt x="762" y="943"/>
                  <a:pt x="762" y="943"/>
                </a:cubicBezTo>
                <a:cubicBezTo>
                  <a:pt x="764" y="944"/>
                  <a:pt x="764" y="944"/>
                  <a:pt x="764" y="944"/>
                </a:cubicBezTo>
                <a:cubicBezTo>
                  <a:pt x="766" y="944"/>
                  <a:pt x="766" y="944"/>
                  <a:pt x="766" y="944"/>
                </a:cubicBezTo>
                <a:cubicBezTo>
                  <a:pt x="769" y="945"/>
                  <a:pt x="769" y="945"/>
                  <a:pt x="769" y="945"/>
                </a:cubicBezTo>
                <a:cubicBezTo>
                  <a:pt x="771" y="946"/>
                  <a:pt x="771" y="946"/>
                  <a:pt x="771" y="946"/>
                </a:cubicBezTo>
                <a:cubicBezTo>
                  <a:pt x="771" y="946"/>
                  <a:pt x="771" y="946"/>
                  <a:pt x="771" y="946"/>
                </a:cubicBezTo>
                <a:cubicBezTo>
                  <a:pt x="772" y="946"/>
                  <a:pt x="772" y="946"/>
                  <a:pt x="772" y="946"/>
                </a:cubicBezTo>
                <a:cubicBezTo>
                  <a:pt x="773" y="945"/>
                  <a:pt x="773" y="945"/>
                  <a:pt x="773" y="945"/>
                </a:cubicBezTo>
                <a:cubicBezTo>
                  <a:pt x="774" y="945"/>
                  <a:pt x="774" y="945"/>
                  <a:pt x="774" y="945"/>
                </a:cubicBezTo>
                <a:cubicBezTo>
                  <a:pt x="775" y="945"/>
                  <a:pt x="775" y="945"/>
                  <a:pt x="775" y="945"/>
                </a:cubicBezTo>
                <a:cubicBezTo>
                  <a:pt x="775" y="946"/>
                  <a:pt x="775" y="946"/>
                  <a:pt x="775" y="946"/>
                </a:cubicBezTo>
                <a:cubicBezTo>
                  <a:pt x="775" y="947"/>
                  <a:pt x="775" y="947"/>
                  <a:pt x="775" y="947"/>
                </a:cubicBezTo>
                <a:cubicBezTo>
                  <a:pt x="775" y="947"/>
                  <a:pt x="775" y="947"/>
                  <a:pt x="775" y="947"/>
                </a:cubicBezTo>
                <a:cubicBezTo>
                  <a:pt x="774" y="948"/>
                  <a:pt x="774" y="948"/>
                  <a:pt x="774" y="948"/>
                </a:cubicBezTo>
                <a:cubicBezTo>
                  <a:pt x="774" y="949"/>
                  <a:pt x="774" y="949"/>
                  <a:pt x="774" y="949"/>
                </a:cubicBezTo>
                <a:cubicBezTo>
                  <a:pt x="774" y="950"/>
                  <a:pt x="774" y="950"/>
                  <a:pt x="774" y="950"/>
                </a:cubicBezTo>
                <a:cubicBezTo>
                  <a:pt x="775" y="950"/>
                  <a:pt x="775" y="950"/>
                  <a:pt x="775" y="950"/>
                </a:cubicBezTo>
                <a:cubicBezTo>
                  <a:pt x="777" y="949"/>
                  <a:pt x="777" y="949"/>
                  <a:pt x="777" y="949"/>
                </a:cubicBezTo>
                <a:cubicBezTo>
                  <a:pt x="778" y="948"/>
                  <a:pt x="778" y="948"/>
                  <a:pt x="778" y="948"/>
                </a:cubicBezTo>
                <a:cubicBezTo>
                  <a:pt x="781" y="949"/>
                  <a:pt x="781" y="949"/>
                  <a:pt x="781" y="949"/>
                </a:cubicBezTo>
                <a:cubicBezTo>
                  <a:pt x="781" y="950"/>
                  <a:pt x="781" y="950"/>
                  <a:pt x="781" y="950"/>
                </a:cubicBezTo>
                <a:cubicBezTo>
                  <a:pt x="782" y="951"/>
                  <a:pt x="782" y="951"/>
                  <a:pt x="782" y="951"/>
                </a:cubicBezTo>
                <a:cubicBezTo>
                  <a:pt x="783" y="951"/>
                  <a:pt x="783" y="951"/>
                  <a:pt x="783" y="951"/>
                </a:cubicBezTo>
                <a:cubicBezTo>
                  <a:pt x="785" y="951"/>
                  <a:pt x="785" y="951"/>
                  <a:pt x="785" y="951"/>
                </a:cubicBezTo>
                <a:cubicBezTo>
                  <a:pt x="787" y="951"/>
                  <a:pt x="787" y="951"/>
                  <a:pt x="787" y="951"/>
                </a:cubicBezTo>
                <a:cubicBezTo>
                  <a:pt x="788" y="951"/>
                  <a:pt x="788" y="951"/>
                  <a:pt x="788" y="951"/>
                </a:cubicBezTo>
                <a:cubicBezTo>
                  <a:pt x="789" y="952"/>
                  <a:pt x="789" y="952"/>
                  <a:pt x="789" y="952"/>
                </a:cubicBezTo>
                <a:cubicBezTo>
                  <a:pt x="790" y="952"/>
                  <a:pt x="790" y="952"/>
                  <a:pt x="790" y="952"/>
                </a:cubicBezTo>
                <a:cubicBezTo>
                  <a:pt x="792" y="952"/>
                  <a:pt x="792" y="952"/>
                  <a:pt x="792" y="952"/>
                </a:cubicBezTo>
                <a:cubicBezTo>
                  <a:pt x="793" y="951"/>
                  <a:pt x="793" y="951"/>
                  <a:pt x="793" y="951"/>
                </a:cubicBezTo>
                <a:cubicBezTo>
                  <a:pt x="795" y="951"/>
                  <a:pt x="795" y="951"/>
                  <a:pt x="795" y="951"/>
                </a:cubicBezTo>
                <a:cubicBezTo>
                  <a:pt x="797" y="951"/>
                  <a:pt x="797" y="951"/>
                  <a:pt x="797" y="951"/>
                </a:cubicBezTo>
                <a:cubicBezTo>
                  <a:pt x="799" y="951"/>
                  <a:pt x="799" y="951"/>
                  <a:pt x="799" y="951"/>
                </a:cubicBezTo>
                <a:cubicBezTo>
                  <a:pt x="803" y="950"/>
                  <a:pt x="803" y="950"/>
                  <a:pt x="803" y="950"/>
                </a:cubicBezTo>
                <a:cubicBezTo>
                  <a:pt x="806" y="950"/>
                  <a:pt x="806" y="950"/>
                  <a:pt x="806" y="950"/>
                </a:cubicBezTo>
                <a:cubicBezTo>
                  <a:pt x="807" y="949"/>
                  <a:pt x="807" y="949"/>
                  <a:pt x="807" y="949"/>
                </a:cubicBezTo>
                <a:cubicBezTo>
                  <a:pt x="809" y="949"/>
                  <a:pt x="809" y="949"/>
                  <a:pt x="809" y="949"/>
                </a:cubicBezTo>
                <a:cubicBezTo>
                  <a:pt x="810" y="949"/>
                  <a:pt x="810" y="949"/>
                  <a:pt x="810" y="949"/>
                </a:cubicBezTo>
                <a:cubicBezTo>
                  <a:pt x="812" y="949"/>
                  <a:pt x="812" y="949"/>
                  <a:pt x="812" y="949"/>
                </a:cubicBezTo>
                <a:cubicBezTo>
                  <a:pt x="814" y="949"/>
                  <a:pt x="814" y="949"/>
                  <a:pt x="814" y="949"/>
                </a:cubicBezTo>
                <a:cubicBezTo>
                  <a:pt x="816" y="949"/>
                  <a:pt x="816" y="949"/>
                  <a:pt x="816" y="949"/>
                </a:cubicBezTo>
                <a:cubicBezTo>
                  <a:pt x="818" y="948"/>
                  <a:pt x="818" y="948"/>
                  <a:pt x="818" y="948"/>
                </a:cubicBezTo>
                <a:cubicBezTo>
                  <a:pt x="821" y="948"/>
                  <a:pt x="821" y="948"/>
                  <a:pt x="821" y="948"/>
                </a:cubicBezTo>
                <a:cubicBezTo>
                  <a:pt x="823" y="948"/>
                  <a:pt x="823" y="948"/>
                  <a:pt x="823" y="948"/>
                </a:cubicBezTo>
                <a:cubicBezTo>
                  <a:pt x="824" y="949"/>
                  <a:pt x="824" y="949"/>
                  <a:pt x="824" y="949"/>
                </a:cubicBezTo>
                <a:cubicBezTo>
                  <a:pt x="824" y="951"/>
                  <a:pt x="824" y="951"/>
                  <a:pt x="824" y="951"/>
                </a:cubicBezTo>
                <a:cubicBezTo>
                  <a:pt x="826" y="952"/>
                  <a:pt x="826" y="952"/>
                  <a:pt x="826" y="952"/>
                </a:cubicBezTo>
                <a:cubicBezTo>
                  <a:pt x="827" y="952"/>
                  <a:pt x="827" y="952"/>
                  <a:pt x="827" y="952"/>
                </a:cubicBezTo>
                <a:cubicBezTo>
                  <a:pt x="828" y="951"/>
                  <a:pt x="828" y="951"/>
                  <a:pt x="828" y="951"/>
                </a:cubicBezTo>
                <a:cubicBezTo>
                  <a:pt x="827" y="949"/>
                  <a:pt x="827" y="949"/>
                  <a:pt x="827" y="949"/>
                </a:cubicBezTo>
                <a:cubicBezTo>
                  <a:pt x="827" y="949"/>
                  <a:pt x="827" y="949"/>
                  <a:pt x="827" y="949"/>
                </a:cubicBezTo>
                <a:cubicBezTo>
                  <a:pt x="825" y="949"/>
                  <a:pt x="825" y="949"/>
                  <a:pt x="825" y="949"/>
                </a:cubicBezTo>
                <a:cubicBezTo>
                  <a:pt x="825" y="948"/>
                  <a:pt x="825" y="948"/>
                  <a:pt x="825" y="948"/>
                </a:cubicBezTo>
                <a:cubicBezTo>
                  <a:pt x="825" y="948"/>
                  <a:pt x="825" y="948"/>
                  <a:pt x="825" y="948"/>
                </a:cubicBezTo>
                <a:cubicBezTo>
                  <a:pt x="826" y="947"/>
                  <a:pt x="826" y="947"/>
                  <a:pt x="826" y="947"/>
                </a:cubicBezTo>
                <a:cubicBezTo>
                  <a:pt x="827" y="946"/>
                  <a:pt x="827" y="946"/>
                  <a:pt x="827" y="946"/>
                </a:cubicBezTo>
                <a:cubicBezTo>
                  <a:pt x="827" y="945"/>
                  <a:pt x="827" y="945"/>
                  <a:pt x="827" y="945"/>
                </a:cubicBezTo>
                <a:cubicBezTo>
                  <a:pt x="826" y="945"/>
                  <a:pt x="826" y="945"/>
                  <a:pt x="826" y="945"/>
                </a:cubicBezTo>
                <a:cubicBezTo>
                  <a:pt x="827" y="945"/>
                  <a:pt x="827" y="945"/>
                  <a:pt x="827" y="945"/>
                </a:cubicBezTo>
                <a:cubicBezTo>
                  <a:pt x="827" y="945"/>
                  <a:pt x="827" y="945"/>
                  <a:pt x="827" y="945"/>
                </a:cubicBezTo>
                <a:cubicBezTo>
                  <a:pt x="828" y="946"/>
                  <a:pt x="828" y="946"/>
                  <a:pt x="828" y="946"/>
                </a:cubicBezTo>
                <a:cubicBezTo>
                  <a:pt x="828" y="946"/>
                  <a:pt x="828" y="946"/>
                  <a:pt x="828" y="946"/>
                </a:cubicBezTo>
                <a:cubicBezTo>
                  <a:pt x="831" y="946"/>
                  <a:pt x="831" y="946"/>
                  <a:pt x="831" y="946"/>
                </a:cubicBezTo>
                <a:cubicBezTo>
                  <a:pt x="831" y="946"/>
                  <a:pt x="831" y="946"/>
                  <a:pt x="831" y="946"/>
                </a:cubicBezTo>
                <a:cubicBezTo>
                  <a:pt x="832" y="945"/>
                  <a:pt x="832" y="945"/>
                  <a:pt x="832" y="945"/>
                </a:cubicBezTo>
                <a:cubicBezTo>
                  <a:pt x="831" y="944"/>
                  <a:pt x="831" y="944"/>
                  <a:pt x="831" y="944"/>
                </a:cubicBezTo>
                <a:cubicBezTo>
                  <a:pt x="830" y="944"/>
                  <a:pt x="830" y="944"/>
                  <a:pt x="830" y="944"/>
                </a:cubicBezTo>
                <a:cubicBezTo>
                  <a:pt x="828" y="944"/>
                  <a:pt x="828" y="944"/>
                  <a:pt x="828" y="944"/>
                </a:cubicBezTo>
                <a:cubicBezTo>
                  <a:pt x="827" y="943"/>
                  <a:pt x="827" y="943"/>
                  <a:pt x="827" y="943"/>
                </a:cubicBezTo>
                <a:cubicBezTo>
                  <a:pt x="826" y="940"/>
                  <a:pt x="826" y="940"/>
                  <a:pt x="826" y="940"/>
                </a:cubicBezTo>
                <a:cubicBezTo>
                  <a:pt x="826" y="939"/>
                  <a:pt x="826" y="939"/>
                  <a:pt x="826" y="939"/>
                </a:cubicBezTo>
                <a:cubicBezTo>
                  <a:pt x="825" y="938"/>
                  <a:pt x="825" y="938"/>
                  <a:pt x="825" y="938"/>
                </a:cubicBezTo>
                <a:cubicBezTo>
                  <a:pt x="824" y="934"/>
                  <a:pt x="824" y="934"/>
                  <a:pt x="824" y="934"/>
                </a:cubicBezTo>
                <a:cubicBezTo>
                  <a:pt x="823" y="933"/>
                  <a:pt x="823" y="933"/>
                  <a:pt x="823" y="933"/>
                </a:cubicBezTo>
                <a:cubicBezTo>
                  <a:pt x="821" y="926"/>
                  <a:pt x="821" y="926"/>
                  <a:pt x="821" y="926"/>
                </a:cubicBezTo>
                <a:cubicBezTo>
                  <a:pt x="821" y="923"/>
                  <a:pt x="821" y="923"/>
                  <a:pt x="821" y="923"/>
                </a:cubicBezTo>
                <a:cubicBezTo>
                  <a:pt x="820" y="920"/>
                  <a:pt x="820" y="920"/>
                  <a:pt x="820" y="920"/>
                </a:cubicBezTo>
                <a:cubicBezTo>
                  <a:pt x="818" y="912"/>
                  <a:pt x="818" y="912"/>
                  <a:pt x="818" y="912"/>
                </a:cubicBezTo>
                <a:cubicBezTo>
                  <a:pt x="816" y="909"/>
                  <a:pt x="816" y="909"/>
                  <a:pt x="816" y="909"/>
                </a:cubicBezTo>
                <a:cubicBezTo>
                  <a:pt x="814" y="909"/>
                  <a:pt x="814" y="909"/>
                  <a:pt x="814" y="909"/>
                </a:cubicBezTo>
                <a:cubicBezTo>
                  <a:pt x="812" y="906"/>
                  <a:pt x="812" y="906"/>
                  <a:pt x="812" y="906"/>
                </a:cubicBezTo>
                <a:cubicBezTo>
                  <a:pt x="812" y="904"/>
                  <a:pt x="812" y="904"/>
                  <a:pt x="812" y="904"/>
                </a:cubicBezTo>
                <a:cubicBezTo>
                  <a:pt x="812" y="902"/>
                  <a:pt x="812" y="902"/>
                  <a:pt x="812" y="902"/>
                </a:cubicBezTo>
                <a:cubicBezTo>
                  <a:pt x="813" y="900"/>
                  <a:pt x="813" y="900"/>
                  <a:pt x="813" y="900"/>
                </a:cubicBezTo>
                <a:cubicBezTo>
                  <a:pt x="813" y="898"/>
                  <a:pt x="813" y="898"/>
                  <a:pt x="813" y="898"/>
                </a:cubicBezTo>
                <a:cubicBezTo>
                  <a:pt x="812" y="895"/>
                  <a:pt x="812" y="895"/>
                  <a:pt x="812" y="895"/>
                </a:cubicBezTo>
                <a:cubicBezTo>
                  <a:pt x="808" y="893"/>
                  <a:pt x="808" y="893"/>
                  <a:pt x="808" y="893"/>
                </a:cubicBezTo>
                <a:cubicBezTo>
                  <a:pt x="805" y="892"/>
                  <a:pt x="805" y="892"/>
                  <a:pt x="805" y="892"/>
                </a:cubicBezTo>
                <a:cubicBezTo>
                  <a:pt x="802" y="889"/>
                  <a:pt x="802" y="889"/>
                  <a:pt x="802" y="889"/>
                </a:cubicBezTo>
                <a:cubicBezTo>
                  <a:pt x="798" y="887"/>
                  <a:pt x="798" y="887"/>
                  <a:pt x="798" y="887"/>
                </a:cubicBezTo>
                <a:cubicBezTo>
                  <a:pt x="795" y="885"/>
                  <a:pt x="795" y="885"/>
                  <a:pt x="795" y="885"/>
                </a:cubicBezTo>
                <a:cubicBezTo>
                  <a:pt x="791" y="884"/>
                  <a:pt x="791" y="884"/>
                  <a:pt x="791" y="884"/>
                </a:cubicBezTo>
                <a:cubicBezTo>
                  <a:pt x="787" y="885"/>
                  <a:pt x="787" y="885"/>
                  <a:pt x="787" y="885"/>
                </a:cubicBezTo>
                <a:cubicBezTo>
                  <a:pt x="783" y="887"/>
                  <a:pt x="783" y="887"/>
                  <a:pt x="783" y="887"/>
                </a:cubicBezTo>
                <a:cubicBezTo>
                  <a:pt x="779" y="890"/>
                  <a:pt x="779" y="890"/>
                  <a:pt x="779" y="890"/>
                </a:cubicBezTo>
                <a:cubicBezTo>
                  <a:pt x="775" y="891"/>
                  <a:pt x="775" y="891"/>
                  <a:pt x="775" y="891"/>
                </a:cubicBezTo>
                <a:cubicBezTo>
                  <a:pt x="771" y="890"/>
                  <a:pt x="771" y="890"/>
                  <a:pt x="771" y="890"/>
                </a:cubicBezTo>
                <a:cubicBezTo>
                  <a:pt x="769" y="889"/>
                  <a:pt x="769" y="889"/>
                  <a:pt x="769" y="889"/>
                </a:cubicBezTo>
                <a:cubicBezTo>
                  <a:pt x="767" y="887"/>
                  <a:pt x="767" y="887"/>
                  <a:pt x="767" y="887"/>
                </a:cubicBezTo>
                <a:cubicBezTo>
                  <a:pt x="767" y="886"/>
                  <a:pt x="767" y="886"/>
                  <a:pt x="767" y="886"/>
                </a:cubicBezTo>
                <a:cubicBezTo>
                  <a:pt x="769" y="884"/>
                  <a:pt x="769" y="884"/>
                  <a:pt x="769" y="884"/>
                </a:cubicBezTo>
                <a:cubicBezTo>
                  <a:pt x="771" y="883"/>
                  <a:pt x="771" y="883"/>
                  <a:pt x="771" y="883"/>
                </a:cubicBezTo>
                <a:cubicBezTo>
                  <a:pt x="774" y="881"/>
                  <a:pt x="774" y="881"/>
                  <a:pt x="774" y="881"/>
                </a:cubicBezTo>
                <a:cubicBezTo>
                  <a:pt x="776" y="880"/>
                  <a:pt x="776" y="880"/>
                  <a:pt x="776" y="880"/>
                </a:cubicBezTo>
                <a:cubicBezTo>
                  <a:pt x="777" y="878"/>
                  <a:pt x="777" y="878"/>
                  <a:pt x="777" y="878"/>
                </a:cubicBezTo>
                <a:cubicBezTo>
                  <a:pt x="778" y="877"/>
                  <a:pt x="778" y="877"/>
                  <a:pt x="778" y="877"/>
                </a:cubicBezTo>
                <a:cubicBezTo>
                  <a:pt x="779" y="875"/>
                  <a:pt x="779" y="875"/>
                  <a:pt x="779" y="875"/>
                </a:cubicBezTo>
                <a:cubicBezTo>
                  <a:pt x="778" y="873"/>
                  <a:pt x="778" y="873"/>
                  <a:pt x="778" y="873"/>
                </a:cubicBezTo>
                <a:cubicBezTo>
                  <a:pt x="777" y="872"/>
                  <a:pt x="777" y="872"/>
                  <a:pt x="777" y="872"/>
                </a:cubicBezTo>
                <a:cubicBezTo>
                  <a:pt x="777" y="871"/>
                  <a:pt x="777" y="871"/>
                  <a:pt x="777" y="871"/>
                </a:cubicBezTo>
                <a:cubicBezTo>
                  <a:pt x="776" y="869"/>
                  <a:pt x="776" y="869"/>
                  <a:pt x="776" y="869"/>
                </a:cubicBezTo>
                <a:cubicBezTo>
                  <a:pt x="776" y="868"/>
                  <a:pt x="776" y="868"/>
                  <a:pt x="776" y="868"/>
                </a:cubicBezTo>
                <a:cubicBezTo>
                  <a:pt x="776" y="866"/>
                  <a:pt x="776" y="866"/>
                  <a:pt x="776" y="866"/>
                </a:cubicBezTo>
                <a:cubicBezTo>
                  <a:pt x="776" y="864"/>
                  <a:pt x="776" y="864"/>
                  <a:pt x="776" y="864"/>
                </a:cubicBezTo>
                <a:cubicBezTo>
                  <a:pt x="776" y="862"/>
                  <a:pt x="776" y="862"/>
                  <a:pt x="776" y="862"/>
                </a:cubicBezTo>
                <a:cubicBezTo>
                  <a:pt x="777" y="860"/>
                  <a:pt x="777" y="860"/>
                  <a:pt x="777" y="860"/>
                </a:cubicBezTo>
                <a:cubicBezTo>
                  <a:pt x="781" y="854"/>
                  <a:pt x="781" y="854"/>
                  <a:pt x="781" y="854"/>
                </a:cubicBezTo>
                <a:cubicBezTo>
                  <a:pt x="785" y="846"/>
                  <a:pt x="785" y="846"/>
                  <a:pt x="785" y="846"/>
                </a:cubicBezTo>
                <a:cubicBezTo>
                  <a:pt x="787" y="843"/>
                  <a:pt x="787" y="843"/>
                  <a:pt x="787" y="843"/>
                </a:cubicBezTo>
                <a:cubicBezTo>
                  <a:pt x="787" y="841"/>
                  <a:pt x="787" y="841"/>
                  <a:pt x="787" y="841"/>
                </a:cubicBezTo>
                <a:cubicBezTo>
                  <a:pt x="790" y="837"/>
                  <a:pt x="790" y="837"/>
                  <a:pt x="790" y="837"/>
                </a:cubicBezTo>
                <a:cubicBezTo>
                  <a:pt x="790" y="836"/>
                  <a:pt x="790" y="836"/>
                  <a:pt x="790" y="836"/>
                </a:cubicBezTo>
                <a:cubicBezTo>
                  <a:pt x="793" y="837"/>
                  <a:pt x="793" y="837"/>
                  <a:pt x="793" y="837"/>
                </a:cubicBezTo>
                <a:cubicBezTo>
                  <a:pt x="791" y="841"/>
                  <a:pt x="791" y="841"/>
                  <a:pt x="791" y="841"/>
                </a:cubicBezTo>
                <a:cubicBezTo>
                  <a:pt x="791" y="842"/>
                  <a:pt x="791" y="842"/>
                  <a:pt x="791" y="842"/>
                </a:cubicBezTo>
                <a:cubicBezTo>
                  <a:pt x="785" y="851"/>
                  <a:pt x="785" y="851"/>
                  <a:pt x="785" y="851"/>
                </a:cubicBezTo>
                <a:cubicBezTo>
                  <a:pt x="782" y="858"/>
                  <a:pt x="782" y="858"/>
                  <a:pt x="782" y="858"/>
                </a:cubicBezTo>
                <a:cubicBezTo>
                  <a:pt x="781" y="863"/>
                  <a:pt x="781" y="863"/>
                  <a:pt x="781" y="863"/>
                </a:cubicBezTo>
                <a:cubicBezTo>
                  <a:pt x="780" y="868"/>
                  <a:pt x="780" y="868"/>
                  <a:pt x="780" y="868"/>
                </a:cubicBezTo>
                <a:cubicBezTo>
                  <a:pt x="781" y="870"/>
                  <a:pt x="781" y="870"/>
                  <a:pt x="781" y="870"/>
                </a:cubicBezTo>
                <a:cubicBezTo>
                  <a:pt x="781" y="872"/>
                  <a:pt x="781" y="872"/>
                  <a:pt x="781" y="872"/>
                </a:cubicBezTo>
                <a:cubicBezTo>
                  <a:pt x="783" y="874"/>
                  <a:pt x="783" y="874"/>
                  <a:pt x="783" y="874"/>
                </a:cubicBezTo>
                <a:cubicBezTo>
                  <a:pt x="784" y="876"/>
                  <a:pt x="784" y="876"/>
                  <a:pt x="784" y="876"/>
                </a:cubicBezTo>
                <a:cubicBezTo>
                  <a:pt x="787" y="877"/>
                  <a:pt x="787" y="877"/>
                  <a:pt x="787" y="877"/>
                </a:cubicBezTo>
                <a:cubicBezTo>
                  <a:pt x="789" y="877"/>
                  <a:pt x="789" y="877"/>
                  <a:pt x="789" y="877"/>
                </a:cubicBezTo>
                <a:cubicBezTo>
                  <a:pt x="791" y="878"/>
                  <a:pt x="791" y="878"/>
                  <a:pt x="791" y="878"/>
                </a:cubicBezTo>
                <a:cubicBezTo>
                  <a:pt x="793" y="878"/>
                  <a:pt x="793" y="878"/>
                  <a:pt x="793" y="878"/>
                </a:cubicBezTo>
                <a:cubicBezTo>
                  <a:pt x="795" y="878"/>
                  <a:pt x="795" y="878"/>
                  <a:pt x="795" y="878"/>
                </a:cubicBezTo>
                <a:cubicBezTo>
                  <a:pt x="797" y="879"/>
                  <a:pt x="797" y="879"/>
                  <a:pt x="797" y="879"/>
                </a:cubicBezTo>
                <a:cubicBezTo>
                  <a:pt x="799" y="879"/>
                  <a:pt x="799" y="879"/>
                  <a:pt x="799" y="879"/>
                </a:cubicBezTo>
                <a:cubicBezTo>
                  <a:pt x="800" y="879"/>
                  <a:pt x="800" y="879"/>
                  <a:pt x="800" y="879"/>
                </a:cubicBezTo>
                <a:cubicBezTo>
                  <a:pt x="802" y="880"/>
                  <a:pt x="802" y="880"/>
                  <a:pt x="802" y="880"/>
                </a:cubicBezTo>
                <a:cubicBezTo>
                  <a:pt x="804" y="880"/>
                  <a:pt x="804" y="880"/>
                  <a:pt x="804" y="880"/>
                </a:cubicBezTo>
                <a:cubicBezTo>
                  <a:pt x="804" y="881"/>
                  <a:pt x="804" y="881"/>
                  <a:pt x="804" y="881"/>
                </a:cubicBezTo>
                <a:cubicBezTo>
                  <a:pt x="804" y="882"/>
                  <a:pt x="804" y="882"/>
                  <a:pt x="804" y="882"/>
                </a:cubicBezTo>
                <a:cubicBezTo>
                  <a:pt x="806" y="883"/>
                  <a:pt x="806" y="883"/>
                  <a:pt x="806" y="883"/>
                </a:cubicBezTo>
                <a:cubicBezTo>
                  <a:pt x="808" y="884"/>
                  <a:pt x="808" y="884"/>
                  <a:pt x="808" y="884"/>
                </a:cubicBezTo>
                <a:cubicBezTo>
                  <a:pt x="810" y="885"/>
                  <a:pt x="810" y="885"/>
                  <a:pt x="810" y="885"/>
                </a:cubicBezTo>
                <a:cubicBezTo>
                  <a:pt x="811" y="887"/>
                  <a:pt x="811" y="887"/>
                  <a:pt x="811" y="887"/>
                </a:cubicBezTo>
                <a:cubicBezTo>
                  <a:pt x="810" y="888"/>
                  <a:pt x="810" y="888"/>
                  <a:pt x="810" y="888"/>
                </a:cubicBezTo>
                <a:cubicBezTo>
                  <a:pt x="812" y="890"/>
                  <a:pt x="812" y="890"/>
                  <a:pt x="812" y="890"/>
                </a:cubicBezTo>
                <a:cubicBezTo>
                  <a:pt x="814" y="891"/>
                  <a:pt x="814" y="891"/>
                  <a:pt x="814" y="891"/>
                </a:cubicBezTo>
                <a:cubicBezTo>
                  <a:pt x="814" y="893"/>
                  <a:pt x="814" y="893"/>
                  <a:pt x="814" y="893"/>
                </a:cubicBezTo>
                <a:cubicBezTo>
                  <a:pt x="818" y="895"/>
                  <a:pt x="818" y="895"/>
                  <a:pt x="818" y="895"/>
                </a:cubicBezTo>
                <a:cubicBezTo>
                  <a:pt x="819" y="896"/>
                  <a:pt x="819" y="896"/>
                  <a:pt x="819" y="896"/>
                </a:cubicBezTo>
                <a:cubicBezTo>
                  <a:pt x="820" y="899"/>
                  <a:pt x="820" y="899"/>
                  <a:pt x="820" y="899"/>
                </a:cubicBezTo>
                <a:cubicBezTo>
                  <a:pt x="821" y="901"/>
                  <a:pt x="821" y="901"/>
                  <a:pt x="821" y="901"/>
                </a:cubicBezTo>
                <a:cubicBezTo>
                  <a:pt x="821" y="902"/>
                  <a:pt x="821" y="902"/>
                  <a:pt x="821" y="902"/>
                </a:cubicBezTo>
                <a:cubicBezTo>
                  <a:pt x="821" y="903"/>
                  <a:pt x="821" y="903"/>
                  <a:pt x="821" y="903"/>
                </a:cubicBezTo>
                <a:cubicBezTo>
                  <a:pt x="821" y="905"/>
                  <a:pt x="821" y="905"/>
                  <a:pt x="821" y="905"/>
                </a:cubicBezTo>
                <a:cubicBezTo>
                  <a:pt x="821" y="906"/>
                  <a:pt x="821" y="906"/>
                  <a:pt x="821" y="906"/>
                </a:cubicBezTo>
                <a:cubicBezTo>
                  <a:pt x="822" y="907"/>
                  <a:pt x="822" y="907"/>
                  <a:pt x="822" y="907"/>
                </a:cubicBezTo>
                <a:cubicBezTo>
                  <a:pt x="823" y="910"/>
                  <a:pt x="823" y="910"/>
                  <a:pt x="823" y="910"/>
                </a:cubicBezTo>
                <a:cubicBezTo>
                  <a:pt x="824" y="911"/>
                  <a:pt x="824" y="911"/>
                  <a:pt x="824" y="911"/>
                </a:cubicBezTo>
                <a:cubicBezTo>
                  <a:pt x="824" y="913"/>
                  <a:pt x="824" y="913"/>
                  <a:pt x="824" y="913"/>
                </a:cubicBezTo>
                <a:cubicBezTo>
                  <a:pt x="825" y="915"/>
                  <a:pt x="825" y="915"/>
                  <a:pt x="825" y="915"/>
                </a:cubicBezTo>
                <a:cubicBezTo>
                  <a:pt x="826" y="917"/>
                  <a:pt x="826" y="917"/>
                  <a:pt x="826" y="917"/>
                </a:cubicBezTo>
                <a:cubicBezTo>
                  <a:pt x="827" y="918"/>
                  <a:pt x="827" y="918"/>
                  <a:pt x="827" y="918"/>
                </a:cubicBezTo>
                <a:cubicBezTo>
                  <a:pt x="828" y="919"/>
                  <a:pt x="828" y="919"/>
                  <a:pt x="828" y="919"/>
                </a:cubicBezTo>
                <a:cubicBezTo>
                  <a:pt x="829" y="920"/>
                  <a:pt x="829" y="920"/>
                  <a:pt x="829" y="920"/>
                </a:cubicBezTo>
                <a:cubicBezTo>
                  <a:pt x="830" y="923"/>
                  <a:pt x="830" y="923"/>
                  <a:pt x="830" y="923"/>
                </a:cubicBezTo>
                <a:cubicBezTo>
                  <a:pt x="828" y="923"/>
                  <a:pt x="828" y="923"/>
                  <a:pt x="828" y="923"/>
                </a:cubicBezTo>
                <a:cubicBezTo>
                  <a:pt x="828" y="924"/>
                  <a:pt x="828" y="924"/>
                  <a:pt x="828" y="924"/>
                </a:cubicBezTo>
                <a:cubicBezTo>
                  <a:pt x="829" y="925"/>
                  <a:pt x="829" y="925"/>
                  <a:pt x="829" y="925"/>
                </a:cubicBezTo>
                <a:cubicBezTo>
                  <a:pt x="831" y="927"/>
                  <a:pt x="831" y="927"/>
                  <a:pt x="831" y="927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4" y="932"/>
                  <a:pt x="834" y="932"/>
                  <a:pt x="834" y="932"/>
                </a:cubicBezTo>
                <a:cubicBezTo>
                  <a:pt x="836" y="935"/>
                  <a:pt x="836" y="935"/>
                  <a:pt x="836" y="935"/>
                </a:cubicBezTo>
                <a:cubicBezTo>
                  <a:pt x="838" y="937"/>
                  <a:pt x="838" y="937"/>
                  <a:pt x="838" y="937"/>
                </a:cubicBezTo>
                <a:cubicBezTo>
                  <a:pt x="841" y="937"/>
                  <a:pt x="841" y="937"/>
                  <a:pt x="841" y="937"/>
                </a:cubicBezTo>
                <a:cubicBezTo>
                  <a:pt x="843" y="938"/>
                  <a:pt x="843" y="938"/>
                  <a:pt x="843" y="938"/>
                </a:cubicBezTo>
                <a:cubicBezTo>
                  <a:pt x="846" y="941"/>
                  <a:pt x="846" y="941"/>
                  <a:pt x="846" y="941"/>
                </a:cubicBezTo>
                <a:cubicBezTo>
                  <a:pt x="848" y="944"/>
                  <a:pt x="848" y="944"/>
                  <a:pt x="848" y="944"/>
                </a:cubicBezTo>
                <a:cubicBezTo>
                  <a:pt x="852" y="947"/>
                  <a:pt x="852" y="947"/>
                  <a:pt x="852" y="947"/>
                </a:cubicBezTo>
                <a:cubicBezTo>
                  <a:pt x="855" y="951"/>
                  <a:pt x="855" y="951"/>
                  <a:pt x="855" y="951"/>
                </a:cubicBezTo>
                <a:cubicBezTo>
                  <a:pt x="859" y="955"/>
                  <a:pt x="859" y="955"/>
                  <a:pt x="859" y="955"/>
                </a:cubicBezTo>
                <a:cubicBezTo>
                  <a:pt x="862" y="958"/>
                  <a:pt x="862" y="958"/>
                  <a:pt x="862" y="958"/>
                </a:cubicBezTo>
                <a:cubicBezTo>
                  <a:pt x="864" y="960"/>
                  <a:pt x="864" y="960"/>
                  <a:pt x="864" y="960"/>
                </a:cubicBezTo>
                <a:cubicBezTo>
                  <a:pt x="865" y="962"/>
                  <a:pt x="865" y="962"/>
                  <a:pt x="865" y="962"/>
                </a:cubicBezTo>
                <a:cubicBezTo>
                  <a:pt x="864" y="964"/>
                  <a:pt x="864" y="964"/>
                  <a:pt x="864" y="964"/>
                </a:cubicBezTo>
                <a:cubicBezTo>
                  <a:pt x="862" y="966"/>
                  <a:pt x="862" y="966"/>
                  <a:pt x="862" y="966"/>
                </a:cubicBezTo>
                <a:cubicBezTo>
                  <a:pt x="860" y="970"/>
                  <a:pt x="860" y="970"/>
                  <a:pt x="860" y="970"/>
                </a:cubicBezTo>
                <a:cubicBezTo>
                  <a:pt x="859" y="972"/>
                  <a:pt x="859" y="972"/>
                  <a:pt x="859" y="972"/>
                </a:cubicBezTo>
                <a:cubicBezTo>
                  <a:pt x="858" y="975"/>
                  <a:pt x="858" y="975"/>
                  <a:pt x="858" y="975"/>
                </a:cubicBezTo>
                <a:cubicBezTo>
                  <a:pt x="858" y="975"/>
                  <a:pt x="858" y="975"/>
                  <a:pt x="858" y="975"/>
                </a:cubicBezTo>
                <a:cubicBezTo>
                  <a:pt x="853" y="982"/>
                  <a:pt x="853" y="982"/>
                  <a:pt x="853" y="982"/>
                </a:cubicBezTo>
                <a:cubicBezTo>
                  <a:pt x="916" y="1021"/>
                  <a:pt x="916" y="1021"/>
                  <a:pt x="916" y="1021"/>
                </a:cubicBezTo>
                <a:cubicBezTo>
                  <a:pt x="898" y="1050"/>
                  <a:pt x="898" y="1050"/>
                  <a:pt x="898" y="1050"/>
                </a:cubicBezTo>
                <a:cubicBezTo>
                  <a:pt x="829" y="1008"/>
                  <a:pt x="829" y="1008"/>
                  <a:pt x="829" y="1008"/>
                </a:cubicBezTo>
                <a:cubicBezTo>
                  <a:pt x="810" y="1012"/>
                  <a:pt x="810" y="1012"/>
                  <a:pt x="810" y="1012"/>
                </a:cubicBezTo>
                <a:cubicBezTo>
                  <a:pt x="793" y="1037"/>
                  <a:pt x="793" y="1037"/>
                  <a:pt x="793" y="1037"/>
                </a:cubicBezTo>
                <a:cubicBezTo>
                  <a:pt x="906" y="1105"/>
                  <a:pt x="906" y="1105"/>
                  <a:pt x="906" y="1105"/>
                </a:cubicBezTo>
                <a:cubicBezTo>
                  <a:pt x="948" y="1034"/>
                  <a:pt x="948" y="1034"/>
                  <a:pt x="948" y="1034"/>
                </a:cubicBezTo>
                <a:cubicBezTo>
                  <a:pt x="960" y="1042"/>
                  <a:pt x="960" y="1042"/>
                  <a:pt x="960" y="1042"/>
                </a:cubicBezTo>
                <a:cubicBezTo>
                  <a:pt x="959" y="1045"/>
                  <a:pt x="959" y="1045"/>
                  <a:pt x="959" y="1045"/>
                </a:cubicBezTo>
                <a:cubicBezTo>
                  <a:pt x="949" y="1039"/>
                  <a:pt x="949" y="1039"/>
                  <a:pt x="949" y="1039"/>
                </a:cubicBezTo>
                <a:cubicBezTo>
                  <a:pt x="945" y="1043"/>
                  <a:pt x="945" y="1043"/>
                  <a:pt x="945" y="1043"/>
                </a:cubicBezTo>
                <a:cubicBezTo>
                  <a:pt x="1030" y="1093"/>
                  <a:pt x="1030" y="1093"/>
                  <a:pt x="1030" y="1093"/>
                </a:cubicBezTo>
                <a:cubicBezTo>
                  <a:pt x="1033" y="1085"/>
                  <a:pt x="1033" y="1085"/>
                  <a:pt x="1033" y="1085"/>
                </a:cubicBezTo>
                <a:cubicBezTo>
                  <a:pt x="1037" y="1084"/>
                  <a:pt x="1037" y="1084"/>
                  <a:pt x="1037" y="1084"/>
                </a:cubicBezTo>
                <a:cubicBezTo>
                  <a:pt x="1042" y="1087"/>
                  <a:pt x="1042" y="1087"/>
                  <a:pt x="1042" y="1087"/>
                </a:cubicBezTo>
                <a:cubicBezTo>
                  <a:pt x="1038" y="1094"/>
                  <a:pt x="1038" y="1094"/>
                  <a:pt x="1038" y="1094"/>
                </a:cubicBezTo>
                <a:cubicBezTo>
                  <a:pt x="1039" y="1095"/>
                  <a:pt x="1039" y="1095"/>
                  <a:pt x="1039" y="1095"/>
                </a:cubicBezTo>
                <a:cubicBezTo>
                  <a:pt x="1044" y="1087"/>
                  <a:pt x="1044" y="1087"/>
                  <a:pt x="1044" y="1087"/>
                </a:cubicBezTo>
                <a:cubicBezTo>
                  <a:pt x="1045" y="1087"/>
                  <a:pt x="1045" y="1087"/>
                  <a:pt x="1045" y="1087"/>
                </a:cubicBezTo>
                <a:cubicBezTo>
                  <a:pt x="1045" y="1088"/>
                  <a:pt x="1045" y="1088"/>
                  <a:pt x="1045" y="1088"/>
                </a:cubicBezTo>
                <a:cubicBezTo>
                  <a:pt x="1043" y="1091"/>
                  <a:pt x="1043" y="1091"/>
                  <a:pt x="1043" y="1091"/>
                </a:cubicBezTo>
                <a:cubicBezTo>
                  <a:pt x="1045" y="1094"/>
                  <a:pt x="1045" y="1094"/>
                  <a:pt x="1045" y="1094"/>
                </a:cubicBezTo>
                <a:cubicBezTo>
                  <a:pt x="1047" y="1095"/>
                  <a:pt x="1047" y="1095"/>
                  <a:pt x="1047" y="1095"/>
                </a:cubicBezTo>
                <a:cubicBezTo>
                  <a:pt x="1048" y="1095"/>
                  <a:pt x="1048" y="1095"/>
                  <a:pt x="1048" y="1095"/>
                </a:cubicBezTo>
                <a:cubicBezTo>
                  <a:pt x="1052" y="1090"/>
                  <a:pt x="1052" y="1090"/>
                  <a:pt x="1052" y="1090"/>
                </a:cubicBezTo>
                <a:cubicBezTo>
                  <a:pt x="1054" y="1091"/>
                  <a:pt x="1054" y="1091"/>
                  <a:pt x="1054" y="1091"/>
                </a:cubicBezTo>
                <a:cubicBezTo>
                  <a:pt x="1055" y="1094"/>
                  <a:pt x="1055" y="1094"/>
                  <a:pt x="1055" y="1094"/>
                </a:cubicBezTo>
                <a:cubicBezTo>
                  <a:pt x="1055" y="1097"/>
                  <a:pt x="1055" y="1097"/>
                  <a:pt x="1055" y="1097"/>
                </a:cubicBezTo>
                <a:cubicBezTo>
                  <a:pt x="1054" y="1098"/>
                  <a:pt x="1054" y="1098"/>
                  <a:pt x="1054" y="1098"/>
                </a:cubicBezTo>
                <a:cubicBezTo>
                  <a:pt x="1054" y="1099"/>
                  <a:pt x="1054" y="1099"/>
                  <a:pt x="1054" y="1099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8" y="1101"/>
                  <a:pt x="1058" y="1101"/>
                  <a:pt x="1058" y="1101"/>
                </a:cubicBezTo>
                <a:cubicBezTo>
                  <a:pt x="1059" y="1101"/>
                  <a:pt x="1059" y="1101"/>
                  <a:pt x="1059" y="1101"/>
                </a:cubicBezTo>
                <a:cubicBezTo>
                  <a:pt x="1061" y="1104"/>
                  <a:pt x="1061" y="1104"/>
                  <a:pt x="1061" y="1104"/>
                </a:cubicBezTo>
                <a:cubicBezTo>
                  <a:pt x="1064" y="1104"/>
                  <a:pt x="1064" y="1104"/>
                  <a:pt x="1064" y="1104"/>
                </a:cubicBezTo>
                <a:cubicBezTo>
                  <a:pt x="1068" y="1108"/>
                  <a:pt x="1068" y="1108"/>
                  <a:pt x="1068" y="1108"/>
                </a:cubicBezTo>
                <a:cubicBezTo>
                  <a:pt x="1070" y="1111"/>
                  <a:pt x="1070" y="1111"/>
                  <a:pt x="1070" y="1111"/>
                </a:cubicBezTo>
                <a:cubicBezTo>
                  <a:pt x="1076" y="1114"/>
                  <a:pt x="1076" y="1114"/>
                  <a:pt x="1076" y="1114"/>
                </a:cubicBezTo>
                <a:cubicBezTo>
                  <a:pt x="1074" y="1117"/>
                  <a:pt x="1074" y="1117"/>
                  <a:pt x="1074" y="1117"/>
                </a:cubicBezTo>
                <a:cubicBezTo>
                  <a:pt x="1077" y="1119"/>
                  <a:pt x="1077" y="1119"/>
                  <a:pt x="1077" y="1119"/>
                </a:cubicBezTo>
                <a:cubicBezTo>
                  <a:pt x="1080" y="1121"/>
                  <a:pt x="1080" y="1121"/>
                  <a:pt x="1080" y="1121"/>
                </a:cubicBezTo>
                <a:cubicBezTo>
                  <a:pt x="1086" y="1127"/>
                  <a:pt x="1086" y="1127"/>
                  <a:pt x="1086" y="1127"/>
                </a:cubicBezTo>
                <a:cubicBezTo>
                  <a:pt x="1095" y="1135"/>
                  <a:pt x="1095" y="1135"/>
                  <a:pt x="1095" y="1135"/>
                </a:cubicBezTo>
                <a:cubicBezTo>
                  <a:pt x="1096" y="1136"/>
                  <a:pt x="1096" y="1136"/>
                  <a:pt x="1096" y="1136"/>
                </a:cubicBezTo>
                <a:cubicBezTo>
                  <a:pt x="1097" y="1136"/>
                  <a:pt x="1097" y="1136"/>
                  <a:pt x="1097" y="1136"/>
                </a:cubicBezTo>
                <a:cubicBezTo>
                  <a:pt x="1097" y="1132"/>
                  <a:pt x="1097" y="1132"/>
                  <a:pt x="1097" y="1132"/>
                </a:cubicBezTo>
                <a:cubicBezTo>
                  <a:pt x="1097" y="1130"/>
                  <a:pt x="1097" y="1130"/>
                  <a:pt x="1097" y="1130"/>
                </a:cubicBezTo>
                <a:cubicBezTo>
                  <a:pt x="1103" y="1124"/>
                  <a:pt x="1103" y="1124"/>
                  <a:pt x="1103" y="1124"/>
                </a:cubicBezTo>
                <a:cubicBezTo>
                  <a:pt x="1103" y="1122"/>
                  <a:pt x="1103" y="1122"/>
                  <a:pt x="1103" y="1122"/>
                </a:cubicBezTo>
                <a:cubicBezTo>
                  <a:pt x="1105" y="1119"/>
                  <a:pt x="1105" y="1119"/>
                  <a:pt x="1105" y="1119"/>
                </a:cubicBezTo>
                <a:cubicBezTo>
                  <a:pt x="1102" y="1115"/>
                  <a:pt x="1102" y="1115"/>
                  <a:pt x="1102" y="1115"/>
                </a:cubicBezTo>
                <a:cubicBezTo>
                  <a:pt x="1099" y="1113"/>
                  <a:pt x="1099" y="1113"/>
                  <a:pt x="1099" y="1113"/>
                </a:cubicBezTo>
                <a:cubicBezTo>
                  <a:pt x="1088" y="1102"/>
                  <a:pt x="1088" y="1102"/>
                  <a:pt x="1088" y="1102"/>
                </a:cubicBezTo>
                <a:cubicBezTo>
                  <a:pt x="1085" y="1099"/>
                  <a:pt x="1085" y="1099"/>
                  <a:pt x="1085" y="1099"/>
                </a:cubicBezTo>
                <a:cubicBezTo>
                  <a:pt x="1083" y="1096"/>
                  <a:pt x="1083" y="1096"/>
                  <a:pt x="1083" y="1096"/>
                </a:cubicBezTo>
                <a:cubicBezTo>
                  <a:pt x="1083" y="1091"/>
                  <a:pt x="1083" y="1091"/>
                  <a:pt x="1083" y="1091"/>
                </a:cubicBezTo>
                <a:cubicBezTo>
                  <a:pt x="1084" y="1082"/>
                  <a:pt x="1084" y="1082"/>
                  <a:pt x="1084" y="1082"/>
                </a:cubicBezTo>
                <a:cubicBezTo>
                  <a:pt x="1086" y="1082"/>
                  <a:pt x="1086" y="1082"/>
                  <a:pt x="1086" y="1082"/>
                </a:cubicBezTo>
                <a:cubicBezTo>
                  <a:pt x="1085" y="1087"/>
                  <a:pt x="1085" y="1087"/>
                  <a:pt x="1085" y="1087"/>
                </a:cubicBezTo>
                <a:cubicBezTo>
                  <a:pt x="1085" y="1091"/>
                  <a:pt x="1085" y="1091"/>
                  <a:pt x="1085" y="1091"/>
                </a:cubicBezTo>
                <a:cubicBezTo>
                  <a:pt x="1086" y="1095"/>
                  <a:pt x="1086" y="1095"/>
                  <a:pt x="1086" y="1095"/>
                </a:cubicBezTo>
                <a:cubicBezTo>
                  <a:pt x="1089" y="1100"/>
                  <a:pt x="1089" y="1100"/>
                  <a:pt x="1089" y="1100"/>
                </a:cubicBezTo>
                <a:cubicBezTo>
                  <a:pt x="1092" y="1103"/>
                  <a:pt x="1092" y="1103"/>
                  <a:pt x="1092" y="1103"/>
                </a:cubicBezTo>
                <a:cubicBezTo>
                  <a:pt x="1096" y="1107"/>
                  <a:pt x="1096" y="1107"/>
                  <a:pt x="1096" y="1107"/>
                </a:cubicBezTo>
                <a:cubicBezTo>
                  <a:pt x="1100" y="1109"/>
                  <a:pt x="1100" y="1109"/>
                  <a:pt x="1100" y="1109"/>
                </a:cubicBezTo>
                <a:cubicBezTo>
                  <a:pt x="1102" y="1109"/>
                  <a:pt x="1102" y="1109"/>
                  <a:pt x="1102" y="1109"/>
                </a:cubicBezTo>
                <a:cubicBezTo>
                  <a:pt x="1103" y="1111"/>
                  <a:pt x="1103" y="1111"/>
                  <a:pt x="1103" y="1111"/>
                </a:cubicBezTo>
                <a:cubicBezTo>
                  <a:pt x="1104" y="1111"/>
                  <a:pt x="1104" y="1111"/>
                  <a:pt x="1104" y="1111"/>
                </a:cubicBezTo>
                <a:cubicBezTo>
                  <a:pt x="1107" y="1114"/>
                  <a:pt x="1107" y="1114"/>
                  <a:pt x="1107" y="1114"/>
                </a:cubicBezTo>
                <a:cubicBezTo>
                  <a:pt x="1111" y="1117"/>
                  <a:pt x="1111" y="1117"/>
                  <a:pt x="1111" y="1117"/>
                </a:cubicBezTo>
                <a:cubicBezTo>
                  <a:pt x="1114" y="1121"/>
                  <a:pt x="1114" y="1121"/>
                  <a:pt x="1114" y="1121"/>
                </a:cubicBezTo>
                <a:cubicBezTo>
                  <a:pt x="1117" y="1122"/>
                  <a:pt x="1117" y="1122"/>
                  <a:pt x="1117" y="1122"/>
                </a:cubicBezTo>
                <a:cubicBezTo>
                  <a:pt x="1120" y="1121"/>
                  <a:pt x="1120" y="1121"/>
                  <a:pt x="1120" y="1121"/>
                </a:cubicBezTo>
                <a:cubicBezTo>
                  <a:pt x="1122" y="1121"/>
                  <a:pt x="1122" y="1121"/>
                  <a:pt x="1122" y="1121"/>
                </a:cubicBezTo>
                <a:cubicBezTo>
                  <a:pt x="1124" y="1118"/>
                  <a:pt x="1124" y="1118"/>
                  <a:pt x="1124" y="1118"/>
                </a:cubicBezTo>
                <a:cubicBezTo>
                  <a:pt x="1125" y="1117"/>
                  <a:pt x="1125" y="1117"/>
                  <a:pt x="1125" y="1117"/>
                </a:cubicBezTo>
                <a:cubicBezTo>
                  <a:pt x="1127" y="1115"/>
                  <a:pt x="1127" y="1115"/>
                  <a:pt x="1127" y="1115"/>
                </a:cubicBezTo>
                <a:cubicBezTo>
                  <a:pt x="1127" y="1112"/>
                  <a:pt x="1127" y="1112"/>
                  <a:pt x="1127" y="1112"/>
                </a:cubicBezTo>
                <a:cubicBezTo>
                  <a:pt x="1129" y="1111"/>
                  <a:pt x="1129" y="1111"/>
                  <a:pt x="1129" y="1111"/>
                </a:cubicBezTo>
                <a:cubicBezTo>
                  <a:pt x="1129" y="1110"/>
                  <a:pt x="1129" y="1110"/>
                  <a:pt x="1129" y="1110"/>
                </a:cubicBezTo>
                <a:cubicBezTo>
                  <a:pt x="1130" y="1110"/>
                  <a:pt x="1130" y="1110"/>
                  <a:pt x="1130" y="1110"/>
                </a:cubicBezTo>
                <a:cubicBezTo>
                  <a:pt x="1131" y="1110"/>
                  <a:pt x="1131" y="1110"/>
                  <a:pt x="1131" y="1110"/>
                </a:cubicBezTo>
                <a:cubicBezTo>
                  <a:pt x="1133" y="1112"/>
                  <a:pt x="1133" y="1112"/>
                  <a:pt x="1133" y="1112"/>
                </a:cubicBezTo>
                <a:cubicBezTo>
                  <a:pt x="1134" y="1113"/>
                  <a:pt x="1134" y="1113"/>
                  <a:pt x="1134" y="1113"/>
                </a:cubicBezTo>
                <a:cubicBezTo>
                  <a:pt x="1137" y="1114"/>
                  <a:pt x="1137" y="1114"/>
                  <a:pt x="1137" y="1114"/>
                </a:cubicBezTo>
                <a:cubicBezTo>
                  <a:pt x="1139" y="1114"/>
                  <a:pt x="1139" y="1114"/>
                  <a:pt x="1139" y="1114"/>
                </a:cubicBezTo>
                <a:cubicBezTo>
                  <a:pt x="1143" y="1112"/>
                  <a:pt x="1143" y="1112"/>
                  <a:pt x="1143" y="1112"/>
                </a:cubicBezTo>
                <a:cubicBezTo>
                  <a:pt x="1144" y="1113"/>
                  <a:pt x="1144" y="1113"/>
                  <a:pt x="1144" y="1113"/>
                </a:cubicBezTo>
                <a:cubicBezTo>
                  <a:pt x="1142" y="1117"/>
                  <a:pt x="1142" y="1117"/>
                  <a:pt x="1142" y="1117"/>
                </a:cubicBezTo>
                <a:cubicBezTo>
                  <a:pt x="1142" y="1117"/>
                  <a:pt x="1142" y="1117"/>
                  <a:pt x="1142" y="1117"/>
                </a:cubicBezTo>
                <a:cubicBezTo>
                  <a:pt x="1145" y="1114"/>
                  <a:pt x="1145" y="1114"/>
                  <a:pt x="1145" y="1114"/>
                </a:cubicBezTo>
                <a:cubicBezTo>
                  <a:pt x="1145" y="1115"/>
                  <a:pt x="1145" y="1115"/>
                  <a:pt x="1145" y="1115"/>
                </a:cubicBezTo>
                <a:cubicBezTo>
                  <a:pt x="1144" y="1118"/>
                  <a:pt x="1144" y="1118"/>
                  <a:pt x="1144" y="1118"/>
                </a:cubicBezTo>
                <a:cubicBezTo>
                  <a:pt x="1144" y="1119"/>
                  <a:pt x="1144" y="1119"/>
                  <a:pt x="1144" y="1119"/>
                </a:cubicBezTo>
                <a:cubicBezTo>
                  <a:pt x="1146" y="1117"/>
                  <a:pt x="1146" y="1117"/>
                  <a:pt x="1146" y="1117"/>
                </a:cubicBezTo>
                <a:cubicBezTo>
                  <a:pt x="1147" y="1118"/>
                  <a:pt x="1147" y="1118"/>
                  <a:pt x="1147" y="1118"/>
                </a:cubicBezTo>
                <a:cubicBezTo>
                  <a:pt x="1146" y="1120"/>
                  <a:pt x="1146" y="1120"/>
                  <a:pt x="1146" y="1120"/>
                </a:cubicBezTo>
                <a:cubicBezTo>
                  <a:pt x="1154" y="1127"/>
                  <a:pt x="1154" y="1127"/>
                  <a:pt x="1154" y="1127"/>
                </a:cubicBezTo>
                <a:cubicBezTo>
                  <a:pt x="1157" y="1128"/>
                  <a:pt x="1157" y="1128"/>
                  <a:pt x="1157" y="1128"/>
                </a:cubicBezTo>
                <a:cubicBezTo>
                  <a:pt x="1158" y="1126"/>
                  <a:pt x="1158" y="1126"/>
                  <a:pt x="1158" y="1126"/>
                </a:cubicBezTo>
                <a:cubicBezTo>
                  <a:pt x="1159" y="1125"/>
                  <a:pt x="1159" y="1125"/>
                  <a:pt x="1159" y="1125"/>
                </a:cubicBezTo>
                <a:cubicBezTo>
                  <a:pt x="1161" y="1128"/>
                  <a:pt x="1161" y="1128"/>
                  <a:pt x="1161" y="1128"/>
                </a:cubicBezTo>
                <a:cubicBezTo>
                  <a:pt x="1170" y="1129"/>
                  <a:pt x="1170" y="1129"/>
                  <a:pt x="1170" y="1129"/>
                </a:cubicBezTo>
                <a:cubicBezTo>
                  <a:pt x="1171" y="1128"/>
                  <a:pt x="1171" y="1128"/>
                  <a:pt x="1171" y="1128"/>
                </a:cubicBezTo>
                <a:cubicBezTo>
                  <a:pt x="1172" y="1127"/>
                  <a:pt x="1172" y="1127"/>
                  <a:pt x="1172" y="1127"/>
                </a:cubicBezTo>
                <a:cubicBezTo>
                  <a:pt x="1177" y="1128"/>
                  <a:pt x="1177" y="1128"/>
                  <a:pt x="1177" y="1128"/>
                </a:cubicBezTo>
                <a:cubicBezTo>
                  <a:pt x="1177" y="1131"/>
                  <a:pt x="1177" y="1131"/>
                  <a:pt x="1177" y="1131"/>
                </a:cubicBezTo>
                <a:cubicBezTo>
                  <a:pt x="1176" y="1132"/>
                  <a:pt x="1176" y="1132"/>
                  <a:pt x="1176" y="1132"/>
                </a:cubicBezTo>
                <a:cubicBezTo>
                  <a:pt x="1176" y="1136"/>
                  <a:pt x="1176" y="1136"/>
                  <a:pt x="1176" y="1136"/>
                </a:cubicBezTo>
                <a:cubicBezTo>
                  <a:pt x="1168" y="1136"/>
                  <a:pt x="1168" y="1136"/>
                  <a:pt x="1168" y="1136"/>
                </a:cubicBezTo>
                <a:cubicBezTo>
                  <a:pt x="1168" y="1138"/>
                  <a:pt x="1168" y="1138"/>
                  <a:pt x="1168" y="1138"/>
                </a:cubicBezTo>
                <a:cubicBezTo>
                  <a:pt x="1178" y="1138"/>
                  <a:pt x="1178" y="1138"/>
                  <a:pt x="1178" y="1138"/>
                </a:cubicBezTo>
                <a:cubicBezTo>
                  <a:pt x="1178" y="1132"/>
                  <a:pt x="1178" y="1132"/>
                  <a:pt x="1178" y="1132"/>
                </a:cubicBezTo>
                <a:cubicBezTo>
                  <a:pt x="1199" y="1132"/>
                  <a:pt x="1199" y="1132"/>
                  <a:pt x="1199" y="1132"/>
                </a:cubicBezTo>
                <a:cubicBezTo>
                  <a:pt x="1199" y="1148"/>
                  <a:pt x="1199" y="1148"/>
                  <a:pt x="1199" y="1148"/>
                </a:cubicBezTo>
                <a:cubicBezTo>
                  <a:pt x="1202" y="1147"/>
                  <a:pt x="1202" y="1147"/>
                  <a:pt x="1202" y="1147"/>
                </a:cubicBezTo>
                <a:cubicBezTo>
                  <a:pt x="1203" y="1149"/>
                  <a:pt x="1203" y="1149"/>
                  <a:pt x="1203" y="1149"/>
                </a:cubicBezTo>
                <a:cubicBezTo>
                  <a:pt x="1204" y="1153"/>
                  <a:pt x="1204" y="1153"/>
                  <a:pt x="1204" y="1153"/>
                </a:cubicBezTo>
                <a:cubicBezTo>
                  <a:pt x="1209" y="1158"/>
                  <a:pt x="1209" y="1158"/>
                  <a:pt x="1209" y="1158"/>
                </a:cubicBezTo>
                <a:cubicBezTo>
                  <a:pt x="1214" y="1160"/>
                  <a:pt x="1214" y="1160"/>
                  <a:pt x="1214" y="1160"/>
                </a:cubicBezTo>
                <a:cubicBezTo>
                  <a:pt x="1218" y="1162"/>
                  <a:pt x="1218" y="1162"/>
                  <a:pt x="1218" y="1162"/>
                </a:cubicBezTo>
                <a:cubicBezTo>
                  <a:pt x="1223" y="1162"/>
                  <a:pt x="1223" y="1162"/>
                  <a:pt x="1223" y="1162"/>
                </a:cubicBezTo>
                <a:cubicBezTo>
                  <a:pt x="1225" y="1163"/>
                  <a:pt x="1225" y="1163"/>
                  <a:pt x="1225" y="1163"/>
                </a:cubicBezTo>
                <a:cubicBezTo>
                  <a:pt x="1227" y="1165"/>
                  <a:pt x="1227" y="1165"/>
                  <a:pt x="1227" y="1165"/>
                </a:cubicBezTo>
                <a:cubicBezTo>
                  <a:pt x="1236" y="1165"/>
                  <a:pt x="1236" y="1165"/>
                  <a:pt x="1236" y="1165"/>
                </a:cubicBezTo>
                <a:cubicBezTo>
                  <a:pt x="1238" y="1158"/>
                  <a:pt x="1238" y="1158"/>
                  <a:pt x="1238" y="1158"/>
                </a:cubicBezTo>
                <a:cubicBezTo>
                  <a:pt x="1242" y="1158"/>
                  <a:pt x="1242" y="1158"/>
                  <a:pt x="1242" y="1158"/>
                </a:cubicBezTo>
                <a:cubicBezTo>
                  <a:pt x="1241" y="1162"/>
                  <a:pt x="1241" y="1162"/>
                  <a:pt x="1241" y="1162"/>
                </a:cubicBezTo>
                <a:cubicBezTo>
                  <a:pt x="1244" y="1164"/>
                  <a:pt x="1244" y="1164"/>
                  <a:pt x="1244" y="1164"/>
                </a:cubicBezTo>
                <a:cubicBezTo>
                  <a:pt x="1243" y="1165"/>
                  <a:pt x="1243" y="1165"/>
                  <a:pt x="1243" y="1165"/>
                </a:cubicBezTo>
                <a:cubicBezTo>
                  <a:pt x="1241" y="1166"/>
                  <a:pt x="1241" y="1166"/>
                  <a:pt x="1241" y="1166"/>
                </a:cubicBezTo>
                <a:cubicBezTo>
                  <a:pt x="1241" y="1169"/>
                  <a:pt x="1241" y="1169"/>
                  <a:pt x="1241" y="1169"/>
                </a:cubicBezTo>
                <a:cubicBezTo>
                  <a:pt x="1268" y="1175"/>
                  <a:pt x="1268" y="1175"/>
                  <a:pt x="1268" y="1175"/>
                </a:cubicBezTo>
                <a:cubicBezTo>
                  <a:pt x="1268" y="1173"/>
                  <a:pt x="1268" y="1173"/>
                  <a:pt x="1268" y="1173"/>
                </a:cubicBezTo>
                <a:cubicBezTo>
                  <a:pt x="1286" y="1165"/>
                  <a:pt x="1286" y="1165"/>
                  <a:pt x="1286" y="1165"/>
                </a:cubicBezTo>
                <a:cubicBezTo>
                  <a:pt x="1287" y="1167"/>
                  <a:pt x="1287" y="1167"/>
                  <a:pt x="1287" y="1167"/>
                </a:cubicBezTo>
                <a:cubicBezTo>
                  <a:pt x="1303" y="1159"/>
                  <a:pt x="1303" y="1159"/>
                  <a:pt x="1303" y="1159"/>
                </a:cubicBezTo>
                <a:cubicBezTo>
                  <a:pt x="1270" y="1131"/>
                  <a:pt x="1270" y="1131"/>
                  <a:pt x="1270" y="1131"/>
                </a:cubicBezTo>
                <a:cubicBezTo>
                  <a:pt x="1268" y="1128"/>
                  <a:pt x="1268" y="1128"/>
                  <a:pt x="1268" y="1128"/>
                </a:cubicBezTo>
                <a:cubicBezTo>
                  <a:pt x="1237" y="1129"/>
                  <a:pt x="1237" y="1129"/>
                  <a:pt x="1237" y="1129"/>
                </a:cubicBezTo>
                <a:cubicBezTo>
                  <a:pt x="1205" y="1147"/>
                  <a:pt x="1205" y="1147"/>
                  <a:pt x="1205" y="1147"/>
                </a:cubicBezTo>
                <a:cubicBezTo>
                  <a:pt x="1200" y="1144"/>
                  <a:pt x="1200" y="1144"/>
                  <a:pt x="1200" y="1144"/>
                </a:cubicBezTo>
                <a:cubicBezTo>
                  <a:pt x="1201" y="1133"/>
                  <a:pt x="1201" y="1133"/>
                  <a:pt x="1201" y="1133"/>
                </a:cubicBezTo>
                <a:cubicBezTo>
                  <a:pt x="1245" y="1108"/>
                  <a:pt x="1245" y="1108"/>
                  <a:pt x="1245" y="1108"/>
                </a:cubicBezTo>
                <a:cubicBezTo>
                  <a:pt x="1285" y="1108"/>
                  <a:pt x="1285" y="1108"/>
                  <a:pt x="1285" y="1108"/>
                </a:cubicBezTo>
                <a:cubicBezTo>
                  <a:pt x="1321" y="1141"/>
                  <a:pt x="1321" y="1141"/>
                  <a:pt x="1321" y="1141"/>
                </a:cubicBezTo>
                <a:cubicBezTo>
                  <a:pt x="1326" y="1136"/>
                  <a:pt x="1326" y="1136"/>
                  <a:pt x="1326" y="1136"/>
                </a:cubicBezTo>
                <a:cubicBezTo>
                  <a:pt x="1312" y="1119"/>
                  <a:pt x="1312" y="1119"/>
                  <a:pt x="1312" y="1119"/>
                </a:cubicBezTo>
                <a:cubicBezTo>
                  <a:pt x="1320" y="1113"/>
                  <a:pt x="1320" y="1113"/>
                  <a:pt x="1320" y="1113"/>
                </a:cubicBezTo>
                <a:cubicBezTo>
                  <a:pt x="1350" y="1145"/>
                  <a:pt x="1350" y="1145"/>
                  <a:pt x="1350" y="1145"/>
                </a:cubicBezTo>
                <a:cubicBezTo>
                  <a:pt x="1354" y="1141"/>
                  <a:pt x="1354" y="1141"/>
                  <a:pt x="1354" y="1141"/>
                </a:cubicBezTo>
                <a:cubicBezTo>
                  <a:pt x="1347" y="1133"/>
                  <a:pt x="1347" y="1133"/>
                  <a:pt x="1347" y="1133"/>
                </a:cubicBezTo>
                <a:cubicBezTo>
                  <a:pt x="1350" y="1130"/>
                  <a:pt x="1350" y="1130"/>
                  <a:pt x="1350" y="1130"/>
                </a:cubicBezTo>
                <a:cubicBezTo>
                  <a:pt x="1353" y="1130"/>
                  <a:pt x="1353" y="1130"/>
                  <a:pt x="1353" y="1130"/>
                </a:cubicBezTo>
                <a:cubicBezTo>
                  <a:pt x="1353" y="1128"/>
                  <a:pt x="1353" y="1128"/>
                  <a:pt x="1353" y="1128"/>
                </a:cubicBezTo>
                <a:cubicBezTo>
                  <a:pt x="1352" y="1126"/>
                  <a:pt x="1352" y="1126"/>
                  <a:pt x="1352" y="1126"/>
                </a:cubicBezTo>
                <a:cubicBezTo>
                  <a:pt x="1352" y="1079"/>
                  <a:pt x="1352" y="1079"/>
                  <a:pt x="1352" y="1079"/>
                </a:cubicBezTo>
                <a:cubicBezTo>
                  <a:pt x="1354" y="1080"/>
                  <a:pt x="1354" y="1080"/>
                  <a:pt x="1354" y="1080"/>
                </a:cubicBezTo>
                <a:cubicBezTo>
                  <a:pt x="1355" y="1078"/>
                  <a:pt x="1355" y="1078"/>
                  <a:pt x="1355" y="1078"/>
                </a:cubicBezTo>
                <a:cubicBezTo>
                  <a:pt x="1347" y="1075"/>
                  <a:pt x="1347" y="1075"/>
                  <a:pt x="1347" y="1075"/>
                </a:cubicBezTo>
                <a:cubicBezTo>
                  <a:pt x="1347" y="1073"/>
                  <a:pt x="1347" y="1073"/>
                  <a:pt x="1347" y="1073"/>
                </a:cubicBezTo>
                <a:cubicBezTo>
                  <a:pt x="1349" y="1070"/>
                  <a:pt x="1349" y="1070"/>
                  <a:pt x="1349" y="1070"/>
                </a:cubicBezTo>
                <a:cubicBezTo>
                  <a:pt x="1356" y="1073"/>
                  <a:pt x="1356" y="1073"/>
                  <a:pt x="1356" y="1073"/>
                </a:cubicBezTo>
                <a:cubicBezTo>
                  <a:pt x="1361" y="1076"/>
                  <a:pt x="1361" y="1076"/>
                  <a:pt x="1361" y="1076"/>
                </a:cubicBezTo>
                <a:cubicBezTo>
                  <a:pt x="1368" y="1078"/>
                  <a:pt x="1368" y="1078"/>
                  <a:pt x="1368" y="1078"/>
                </a:cubicBezTo>
                <a:cubicBezTo>
                  <a:pt x="1376" y="1082"/>
                  <a:pt x="1376" y="1082"/>
                  <a:pt x="1376" y="1082"/>
                </a:cubicBezTo>
                <a:cubicBezTo>
                  <a:pt x="1374" y="1088"/>
                  <a:pt x="1374" y="1088"/>
                  <a:pt x="1374" y="1088"/>
                </a:cubicBezTo>
                <a:cubicBezTo>
                  <a:pt x="1377" y="1091"/>
                  <a:pt x="1377" y="1091"/>
                  <a:pt x="1377" y="1091"/>
                </a:cubicBezTo>
                <a:cubicBezTo>
                  <a:pt x="1381" y="1093"/>
                  <a:pt x="1381" y="1093"/>
                  <a:pt x="1381" y="1093"/>
                </a:cubicBezTo>
                <a:cubicBezTo>
                  <a:pt x="1385" y="1094"/>
                  <a:pt x="1385" y="1094"/>
                  <a:pt x="1385" y="1094"/>
                </a:cubicBezTo>
                <a:cubicBezTo>
                  <a:pt x="1390" y="1097"/>
                  <a:pt x="1390" y="1097"/>
                  <a:pt x="1390" y="1097"/>
                </a:cubicBezTo>
                <a:cubicBezTo>
                  <a:pt x="1397" y="1099"/>
                  <a:pt x="1397" y="1099"/>
                  <a:pt x="1397" y="1099"/>
                </a:cubicBezTo>
                <a:cubicBezTo>
                  <a:pt x="1402" y="1099"/>
                  <a:pt x="1402" y="1099"/>
                  <a:pt x="1402" y="1099"/>
                </a:cubicBezTo>
                <a:cubicBezTo>
                  <a:pt x="1406" y="1097"/>
                  <a:pt x="1406" y="1097"/>
                  <a:pt x="1406" y="1097"/>
                </a:cubicBezTo>
                <a:cubicBezTo>
                  <a:pt x="1413" y="1093"/>
                  <a:pt x="1413" y="1093"/>
                  <a:pt x="1413" y="1093"/>
                </a:cubicBezTo>
                <a:cubicBezTo>
                  <a:pt x="1426" y="1084"/>
                  <a:pt x="1426" y="1084"/>
                  <a:pt x="1426" y="1084"/>
                </a:cubicBezTo>
                <a:cubicBezTo>
                  <a:pt x="1444" y="1071"/>
                  <a:pt x="1444" y="1071"/>
                  <a:pt x="1444" y="1071"/>
                </a:cubicBezTo>
                <a:cubicBezTo>
                  <a:pt x="1458" y="1060"/>
                  <a:pt x="1458" y="1060"/>
                  <a:pt x="1458" y="1060"/>
                </a:cubicBezTo>
                <a:cubicBezTo>
                  <a:pt x="1461" y="1056"/>
                  <a:pt x="1461" y="1056"/>
                  <a:pt x="1461" y="1056"/>
                </a:cubicBezTo>
                <a:cubicBezTo>
                  <a:pt x="1462" y="1053"/>
                  <a:pt x="1462" y="1053"/>
                  <a:pt x="1462" y="1053"/>
                </a:cubicBezTo>
                <a:cubicBezTo>
                  <a:pt x="1462" y="1050"/>
                  <a:pt x="1462" y="1050"/>
                  <a:pt x="1462" y="1050"/>
                </a:cubicBezTo>
                <a:cubicBezTo>
                  <a:pt x="1461" y="1045"/>
                  <a:pt x="1461" y="1045"/>
                  <a:pt x="1461" y="1045"/>
                </a:cubicBezTo>
                <a:cubicBezTo>
                  <a:pt x="1459" y="1039"/>
                  <a:pt x="1459" y="1039"/>
                  <a:pt x="1459" y="1039"/>
                </a:cubicBezTo>
                <a:cubicBezTo>
                  <a:pt x="1455" y="1034"/>
                  <a:pt x="1455" y="1034"/>
                  <a:pt x="1455" y="1034"/>
                </a:cubicBezTo>
                <a:cubicBezTo>
                  <a:pt x="1451" y="1031"/>
                  <a:pt x="1451" y="1031"/>
                  <a:pt x="1451" y="1031"/>
                </a:cubicBezTo>
                <a:cubicBezTo>
                  <a:pt x="1449" y="1028"/>
                  <a:pt x="1449" y="1028"/>
                  <a:pt x="1449" y="1028"/>
                </a:cubicBezTo>
                <a:cubicBezTo>
                  <a:pt x="1445" y="1024"/>
                  <a:pt x="1445" y="1024"/>
                  <a:pt x="1445" y="1024"/>
                </a:cubicBezTo>
                <a:cubicBezTo>
                  <a:pt x="1437" y="1019"/>
                  <a:pt x="1437" y="1019"/>
                  <a:pt x="1437" y="1019"/>
                </a:cubicBezTo>
                <a:cubicBezTo>
                  <a:pt x="1431" y="1015"/>
                  <a:pt x="1431" y="1015"/>
                  <a:pt x="1431" y="1015"/>
                </a:cubicBezTo>
                <a:cubicBezTo>
                  <a:pt x="1422" y="1012"/>
                  <a:pt x="1422" y="1012"/>
                  <a:pt x="1422" y="1012"/>
                </a:cubicBezTo>
                <a:cubicBezTo>
                  <a:pt x="1411" y="1009"/>
                  <a:pt x="1411" y="1009"/>
                  <a:pt x="1411" y="1009"/>
                </a:cubicBezTo>
                <a:cubicBezTo>
                  <a:pt x="1401" y="1006"/>
                  <a:pt x="1401" y="1006"/>
                  <a:pt x="1401" y="1006"/>
                </a:cubicBezTo>
                <a:cubicBezTo>
                  <a:pt x="1397" y="1004"/>
                  <a:pt x="1397" y="1004"/>
                  <a:pt x="1397" y="1004"/>
                </a:cubicBezTo>
                <a:cubicBezTo>
                  <a:pt x="1394" y="1004"/>
                  <a:pt x="1394" y="1004"/>
                  <a:pt x="1394" y="1004"/>
                </a:cubicBezTo>
                <a:cubicBezTo>
                  <a:pt x="1391" y="1007"/>
                  <a:pt x="1391" y="1007"/>
                  <a:pt x="1391" y="1007"/>
                </a:cubicBezTo>
                <a:cubicBezTo>
                  <a:pt x="1391" y="1009"/>
                  <a:pt x="1391" y="1009"/>
                  <a:pt x="1391" y="1009"/>
                </a:cubicBezTo>
                <a:cubicBezTo>
                  <a:pt x="1392" y="1010"/>
                  <a:pt x="1392" y="1010"/>
                  <a:pt x="1392" y="1010"/>
                </a:cubicBezTo>
                <a:cubicBezTo>
                  <a:pt x="1394" y="1012"/>
                  <a:pt x="1394" y="1012"/>
                  <a:pt x="1394" y="1012"/>
                </a:cubicBezTo>
                <a:cubicBezTo>
                  <a:pt x="1376" y="1040"/>
                  <a:pt x="1376" y="1040"/>
                  <a:pt x="1376" y="1040"/>
                </a:cubicBezTo>
                <a:cubicBezTo>
                  <a:pt x="1369" y="1035"/>
                  <a:pt x="1369" y="1035"/>
                  <a:pt x="1369" y="1035"/>
                </a:cubicBezTo>
                <a:cubicBezTo>
                  <a:pt x="1369" y="1034"/>
                  <a:pt x="1369" y="1034"/>
                  <a:pt x="1369" y="1034"/>
                </a:cubicBezTo>
                <a:cubicBezTo>
                  <a:pt x="1370" y="1033"/>
                  <a:pt x="1370" y="1033"/>
                  <a:pt x="1370" y="1033"/>
                </a:cubicBezTo>
                <a:cubicBezTo>
                  <a:pt x="1369" y="1031"/>
                  <a:pt x="1369" y="1031"/>
                  <a:pt x="1369" y="1031"/>
                </a:cubicBezTo>
                <a:cubicBezTo>
                  <a:pt x="1369" y="1029"/>
                  <a:pt x="1369" y="1029"/>
                  <a:pt x="1369" y="1029"/>
                </a:cubicBezTo>
                <a:cubicBezTo>
                  <a:pt x="1363" y="1029"/>
                  <a:pt x="1363" y="1029"/>
                  <a:pt x="1363" y="1029"/>
                </a:cubicBezTo>
                <a:cubicBezTo>
                  <a:pt x="1362" y="1031"/>
                  <a:pt x="1362" y="1031"/>
                  <a:pt x="1362" y="1031"/>
                </a:cubicBezTo>
                <a:cubicBezTo>
                  <a:pt x="1361" y="1030"/>
                  <a:pt x="1361" y="1030"/>
                  <a:pt x="1361" y="1030"/>
                </a:cubicBezTo>
                <a:cubicBezTo>
                  <a:pt x="1360" y="1027"/>
                  <a:pt x="1360" y="1027"/>
                  <a:pt x="1360" y="1027"/>
                </a:cubicBezTo>
                <a:cubicBezTo>
                  <a:pt x="1364" y="1027"/>
                  <a:pt x="1364" y="1027"/>
                  <a:pt x="1364" y="1027"/>
                </a:cubicBezTo>
                <a:cubicBezTo>
                  <a:pt x="1364" y="1025"/>
                  <a:pt x="1364" y="1025"/>
                  <a:pt x="1364" y="1025"/>
                </a:cubicBezTo>
                <a:cubicBezTo>
                  <a:pt x="1363" y="1024"/>
                  <a:pt x="1363" y="1024"/>
                  <a:pt x="1363" y="1024"/>
                </a:cubicBezTo>
                <a:cubicBezTo>
                  <a:pt x="1363" y="1026"/>
                  <a:pt x="1363" y="1026"/>
                  <a:pt x="1363" y="1026"/>
                </a:cubicBezTo>
                <a:cubicBezTo>
                  <a:pt x="1361" y="1026"/>
                  <a:pt x="1361" y="1026"/>
                  <a:pt x="1361" y="1026"/>
                </a:cubicBezTo>
                <a:cubicBezTo>
                  <a:pt x="1361" y="1022"/>
                  <a:pt x="1361" y="1022"/>
                  <a:pt x="1361" y="1022"/>
                </a:cubicBezTo>
                <a:cubicBezTo>
                  <a:pt x="1362" y="1022"/>
                  <a:pt x="1362" y="1022"/>
                  <a:pt x="1362" y="1022"/>
                </a:cubicBezTo>
                <a:cubicBezTo>
                  <a:pt x="1362" y="1020"/>
                  <a:pt x="1362" y="1020"/>
                  <a:pt x="1362" y="1020"/>
                </a:cubicBezTo>
                <a:cubicBezTo>
                  <a:pt x="1365" y="1020"/>
                  <a:pt x="1365" y="1020"/>
                  <a:pt x="1365" y="1020"/>
                </a:cubicBezTo>
                <a:cubicBezTo>
                  <a:pt x="1365" y="1018"/>
                  <a:pt x="1365" y="1018"/>
                  <a:pt x="1365" y="1018"/>
                </a:cubicBezTo>
                <a:cubicBezTo>
                  <a:pt x="1363" y="1018"/>
                  <a:pt x="1363" y="1018"/>
                  <a:pt x="1363" y="1018"/>
                </a:cubicBezTo>
                <a:cubicBezTo>
                  <a:pt x="1362" y="1017"/>
                  <a:pt x="1362" y="1017"/>
                  <a:pt x="1362" y="1017"/>
                </a:cubicBezTo>
                <a:cubicBezTo>
                  <a:pt x="1362" y="1014"/>
                  <a:pt x="1362" y="1014"/>
                  <a:pt x="1362" y="1014"/>
                </a:cubicBezTo>
                <a:cubicBezTo>
                  <a:pt x="1366" y="1012"/>
                  <a:pt x="1366" y="1012"/>
                  <a:pt x="1366" y="1012"/>
                </a:cubicBezTo>
                <a:cubicBezTo>
                  <a:pt x="1366" y="1008"/>
                  <a:pt x="1366" y="1008"/>
                  <a:pt x="1366" y="1008"/>
                </a:cubicBezTo>
                <a:cubicBezTo>
                  <a:pt x="1366" y="1005"/>
                  <a:pt x="1366" y="1005"/>
                  <a:pt x="1366" y="1005"/>
                </a:cubicBezTo>
                <a:cubicBezTo>
                  <a:pt x="1364" y="1002"/>
                  <a:pt x="1364" y="1002"/>
                  <a:pt x="1364" y="1002"/>
                </a:cubicBezTo>
                <a:cubicBezTo>
                  <a:pt x="1361" y="1002"/>
                  <a:pt x="1361" y="1002"/>
                  <a:pt x="1361" y="1002"/>
                </a:cubicBezTo>
                <a:cubicBezTo>
                  <a:pt x="1357" y="1005"/>
                  <a:pt x="1357" y="1005"/>
                  <a:pt x="1357" y="1005"/>
                </a:cubicBezTo>
                <a:cubicBezTo>
                  <a:pt x="1355" y="1007"/>
                  <a:pt x="1355" y="1007"/>
                  <a:pt x="1355" y="1007"/>
                </a:cubicBezTo>
                <a:cubicBezTo>
                  <a:pt x="1351" y="1009"/>
                  <a:pt x="1351" y="1009"/>
                  <a:pt x="1351" y="1009"/>
                </a:cubicBezTo>
                <a:cubicBezTo>
                  <a:pt x="1346" y="1008"/>
                  <a:pt x="1346" y="1008"/>
                  <a:pt x="1346" y="1008"/>
                </a:cubicBezTo>
                <a:cubicBezTo>
                  <a:pt x="1344" y="1006"/>
                  <a:pt x="1344" y="1006"/>
                  <a:pt x="1344" y="1006"/>
                </a:cubicBezTo>
                <a:cubicBezTo>
                  <a:pt x="1342" y="1002"/>
                  <a:pt x="1342" y="1002"/>
                  <a:pt x="1342" y="1002"/>
                </a:cubicBezTo>
                <a:cubicBezTo>
                  <a:pt x="1342" y="997"/>
                  <a:pt x="1342" y="997"/>
                  <a:pt x="1342" y="997"/>
                </a:cubicBezTo>
                <a:cubicBezTo>
                  <a:pt x="1341" y="993"/>
                  <a:pt x="1341" y="993"/>
                  <a:pt x="1341" y="993"/>
                </a:cubicBezTo>
                <a:cubicBezTo>
                  <a:pt x="1338" y="991"/>
                  <a:pt x="1338" y="991"/>
                  <a:pt x="1338" y="991"/>
                </a:cubicBezTo>
                <a:cubicBezTo>
                  <a:pt x="1334" y="988"/>
                  <a:pt x="1334" y="988"/>
                  <a:pt x="1334" y="988"/>
                </a:cubicBezTo>
                <a:cubicBezTo>
                  <a:pt x="1331" y="986"/>
                  <a:pt x="1331" y="986"/>
                  <a:pt x="1331" y="986"/>
                </a:cubicBezTo>
                <a:cubicBezTo>
                  <a:pt x="1326" y="985"/>
                  <a:pt x="1326" y="985"/>
                  <a:pt x="1326" y="985"/>
                </a:cubicBezTo>
                <a:cubicBezTo>
                  <a:pt x="1323" y="987"/>
                  <a:pt x="1323" y="987"/>
                  <a:pt x="1323" y="987"/>
                </a:cubicBezTo>
                <a:cubicBezTo>
                  <a:pt x="1318" y="989"/>
                  <a:pt x="1318" y="989"/>
                  <a:pt x="1318" y="989"/>
                </a:cubicBezTo>
                <a:cubicBezTo>
                  <a:pt x="1318" y="987"/>
                  <a:pt x="1318" y="987"/>
                  <a:pt x="1318" y="987"/>
                </a:cubicBezTo>
                <a:cubicBezTo>
                  <a:pt x="1322" y="985"/>
                  <a:pt x="1322" y="985"/>
                  <a:pt x="1322" y="985"/>
                </a:cubicBezTo>
                <a:cubicBezTo>
                  <a:pt x="1329" y="984"/>
                  <a:pt x="1329" y="984"/>
                  <a:pt x="1329" y="984"/>
                </a:cubicBezTo>
                <a:cubicBezTo>
                  <a:pt x="1333" y="984"/>
                  <a:pt x="1333" y="984"/>
                  <a:pt x="1333" y="984"/>
                </a:cubicBezTo>
                <a:cubicBezTo>
                  <a:pt x="1338" y="986"/>
                  <a:pt x="1338" y="986"/>
                  <a:pt x="1338" y="986"/>
                </a:cubicBezTo>
                <a:cubicBezTo>
                  <a:pt x="1340" y="988"/>
                  <a:pt x="1340" y="988"/>
                  <a:pt x="1340" y="988"/>
                </a:cubicBezTo>
                <a:cubicBezTo>
                  <a:pt x="1343" y="991"/>
                  <a:pt x="1343" y="991"/>
                  <a:pt x="1343" y="991"/>
                </a:cubicBezTo>
                <a:cubicBezTo>
                  <a:pt x="1347" y="995"/>
                  <a:pt x="1347" y="995"/>
                  <a:pt x="1347" y="995"/>
                </a:cubicBezTo>
                <a:cubicBezTo>
                  <a:pt x="1351" y="1000"/>
                  <a:pt x="1351" y="1000"/>
                  <a:pt x="1351" y="1000"/>
                </a:cubicBezTo>
                <a:cubicBezTo>
                  <a:pt x="1354" y="1002"/>
                  <a:pt x="1354" y="1002"/>
                  <a:pt x="1354" y="1002"/>
                </a:cubicBezTo>
                <a:cubicBezTo>
                  <a:pt x="1355" y="1002"/>
                  <a:pt x="1355" y="1002"/>
                  <a:pt x="1355" y="1002"/>
                </a:cubicBezTo>
                <a:cubicBezTo>
                  <a:pt x="1359" y="1000"/>
                  <a:pt x="1359" y="1000"/>
                  <a:pt x="1359" y="1000"/>
                </a:cubicBezTo>
                <a:cubicBezTo>
                  <a:pt x="1363" y="992"/>
                  <a:pt x="1363" y="992"/>
                  <a:pt x="1363" y="992"/>
                </a:cubicBezTo>
                <a:cubicBezTo>
                  <a:pt x="1366" y="991"/>
                  <a:pt x="1366" y="991"/>
                  <a:pt x="1366" y="991"/>
                </a:cubicBezTo>
                <a:cubicBezTo>
                  <a:pt x="1385" y="991"/>
                  <a:pt x="1385" y="991"/>
                  <a:pt x="1385" y="991"/>
                </a:cubicBezTo>
                <a:cubicBezTo>
                  <a:pt x="1385" y="990"/>
                  <a:pt x="1385" y="990"/>
                  <a:pt x="1385" y="990"/>
                </a:cubicBezTo>
                <a:cubicBezTo>
                  <a:pt x="1379" y="984"/>
                  <a:pt x="1379" y="984"/>
                  <a:pt x="1379" y="984"/>
                </a:cubicBezTo>
                <a:cubicBezTo>
                  <a:pt x="1380" y="982"/>
                  <a:pt x="1380" y="982"/>
                  <a:pt x="1380" y="982"/>
                </a:cubicBezTo>
                <a:cubicBezTo>
                  <a:pt x="1388" y="989"/>
                  <a:pt x="1388" y="989"/>
                  <a:pt x="1388" y="989"/>
                </a:cubicBezTo>
                <a:cubicBezTo>
                  <a:pt x="1388" y="992"/>
                  <a:pt x="1388" y="992"/>
                  <a:pt x="1388" y="992"/>
                </a:cubicBezTo>
                <a:cubicBezTo>
                  <a:pt x="1400" y="993"/>
                  <a:pt x="1400" y="993"/>
                  <a:pt x="1400" y="993"/>
                </a:cubicBezTo>
                <a:cubicBezTo>
                  <a:pt x="1418" y="994"/>
                  <a:pt x="1418" y="994"/>
                  <a:pt x="1418" y="994"/>
                </a:cubicBezTo>
                <a:cubicBezTo>
                  <a:pt x="1422" y="993"/>
                  <a:pt x="1422" y="993"/>
                  <a:pt x="1422" y="993"/>
                </a:cubicBezTo>
                <a:cubicBezTo>
                  <a:pt x="1425" y="987"/>
                  <a:pt x="1425" y="987"/>
                  <a:pt x="1425" y="987"/>
                </a:cubicBezTo>
                <a:cubicBezTo>
                  <a:pt x="1424" y="977"/>
                  <a:pt x="1424" y="977"/>
                  <a:pt x="1424" y="977"/>
                </a:cubicBezTo>
                <a:cubicBezTo>
                  <a:pt x="1425" y="976"/>
                  <a:pt x="1425" y="976"/>
                  <a:pt x="1425" y="976"/>
                </a:cubicBezTo>
                <a:cubicBezTo>
                  <a:pt x="1423" y="966"/>
                  <a:pt x="1423" y="966"/>
                  <a:pt x="1423" y="966"/>
                </a:cubicBezTo>
                <a:cubicBezTo>
                  <a:pt x="1421" y="954"/>
                  <a:pt x="1421" y="954"/>
                  <a:pt x="1421" y="954"/>
                </a:cubicBezTo>
                <a:cubicBezTo>
                  <a:pt x="1420" y="948"/>
                  <a:pt x="1420" y="948"/>
                  <a:pt x="1420" y="948"/>
                </a:cubicBezTo>
                <a:cubicBezTo>
                  <a:pt x="1421" y="941"/>
                  <a:pt x="1421" y="941"/>
                  <a:pt x="1421" y="941"/>
                </a:cubicBezTo>
                <a:cubicBezTo>
                  <a:pt x="1424" y="934"/>
                  <a:pt x="1424" y="934"/>
                  <a:pt x="1424" y="934"/>
                </a:cubicBezTo>
                <a:cubicBezTo>
                  <a:pt x="1431" y="929"/>
                  <a:pt x="1431" y="929"/>
                  <a:pt x="1431" y="929"/>
                </a:cubicBezTo>
                <a:cubicBezTo>
                  <a:pt x="1437" y="924"/>
                  <a:pt x="1437" y="924"/>
                  <a:pt x="1437" y="924"/>
                </a:cubicBezTo>
                <a:cubicBezTo>
                  <a:pt x="1440" y="923"/>
                  <a:pt x="1440" y="923"/>
                  <a:pt x="1440" y="923"/>
                </a:cubicBezTo>
                <a:cubicBezTo>
                  <a:pt x="1441" y="922"/>
                  <a:pt x="1441" y="922"/>
                  <a:pt x="1441" y="922"/>
                </a:cubicBezTo>
                <a:cubicBezTo>
                  <a:pt x="1438" y="921"/>
                  <a:pt x="1438" y="921"/>
                  <a:pt x="1438" y="921"/>
                </a:cubicBezTo>
                <a:cubicBezTo>
                  <a:pt x="1437" y="920"/>
                  <a:pt x="1437" y="920"/>
                  <a:pt x="1437" y="920"/>
                </a:cubicBezTo>
                <a:cubicBezTo>
                  <a:pt x="1438" y="916"/>
                  <a:pt x="1438" y="916"/>
                  <a:pt x="1438" y="916"/>
                </a:cubicBezTo>
                <a:cubicBezTo>
                  <a:pt x="1440" y="915"/>
                  <a:pt x="1440" y="915"/>
                  <a:pt x="1440" y="915"/>
                </a:cubicBezTo>
                <a:cubicBezTo>
                  <a:pt x="1442" y="915"/>
                  <a:pt x="1442" y="915"/>
                  <a:pt x="1442" y="915"/>
                </a:cubicBezTo>
                <a:cubicBezTo>
                  <a:pt x="1442" y="913"/>
                  <a:pt x="1442" y="913"/>
                  <a:pt x="1442" y="913"/>
                </a:cubicBezTo>
                <a:cubicBezTo>
                  <a:pt x="1441" y="912"/>
                  <a:pt x="1441" y="912"/>
                  <a:pt x="1441" y="912"/>
                </a:cubicBezTo>
                <a:cubicBezTo>
                  <a:pt x="1438" y="913"/>
                  <a:pt x="1438" y="913"/>
                  <a:pt x="1438" y="913"/>
                </a:cubicBezTo>
                <a:cubicBezTo>
                  <a:pt x="1436" y="911"/>
                  <a:pt x="1436" y="911"/>
                  <a:pt x="1436" y="911"/>
                </a:cubicBezTo>
                <a:cubicBezTo>
                  <a:pt x="1433" y="909"/>
                  <a:pt x="1433" y="909"/>
                  <a:pt x="1433" y="909"/>
                </a:cubicBezTo>
                <a:cubicBezTo>
                  <a:pt x="1433" y="907"/>
                  <a:pt x="1433" y="907"/>
                  <a:pt x="1433" y="907"/>
                </a:cubicBezTo>
                <a:cubicBezTo>
                  <a:pt x="1430" y="903"/>
                  <a:pt x="1430" y="903"/>
                  <a:pt x="1430" y="903"/>
                </a:cubicBezTo>
                <a:cubicBezTo>
                  <a:pt x="1428" y="900"/>
                  <a:pt x="1428" y="900"/>
                  <a:pt x="1428" y="900"/>
                </a:cubicBezTo>
                <a:cubicBezTo>
                  <a:pt x="1424" y="895"/>
                  <a:pt x="1424" y="895"/>
                  <a:pt x="1424" y="895"/>
                </a:cubicBezTo>
                <a:cubicBezTo>
                  <a:pt x="1425" y="893"/>
                  <a:pt x="1425" y="893"/>
                  <a:pt x="1425" y="893"/>
                </a:cubicBezTo>
                <a:cubicBezTo>
                  <a:pt x="1424" y="892"/>
                  <a:pt x="1424" y="892"/>
                  <a:pt x="1424" y="892"/>
                </a:cubicBezTo>
                <a:cubicBezTo>
                  <a:pt x="1422" y="892"/>
                  <a:pt x="1422" y="892"/>
                  <a:pt x="1422" y="892"/>
                </a:cubicBezTo>
                <a:cubicBezTo>
                  <a:pt x="1426" y="888"/>
                  <a:pt x="1426" y="888"/>
                  <a:pt x="1426" y="888"/>
                </a:cubicBezTo>
                <a:cubicBezTo>
                  <a:pt x="1428" y="890"/>
                  <a:pt x="1428" y="890"/>
                  <a:pt x="1428" y="890"/>
                </a:cubicBezTo>
                <a:cubicBezTo>
                  <a:pt x="1429" y="895"/>
                  <a:pt x="1429" y="895"/>
                  <a:pt x="1429" y="895"/>
                </a:cubicBezTo>
                <a:cubicBezTo>
                  <a:pt x="1430" y="898"/>
                  <a:pt x="1430" y="898"/>
                  <a:pt x="1430" y="898"/>
                </a:cubicBezTo>
                <a:cubicBezTo>
                  <a:pt x="1433" y="898"/>
                  <a:pt x="1433" y="898"/>
                  <a:pt x="1433" y="898"/>
                </a:cubicBezTo>
                <a:cubicBezTo>
                  <a:pt x="1437" y="901"/>
                  <a:pt x="1437" y="901"/>
                  <a:pt x="1437" y="901"/>
                </a:cubicBezTo>
                <a:cubicBezTo>
                  <a:pt x="1440" y="900"/>
                  <a:pt x="1440" y="900"/>
                  <a:pt x="1440" y="900"/>
                </a:cubicBezTo>
                <a:cubicBezTo>
                  <a:pt x="1441" y="897"/>
                  <a:pt x="1441" y="897"/>
                  <a:pt x="1441" y="897"/>
                </a:cubicBezTo>
                <a:cubicBezTo>
                  <a:pt x="1444" y="894"/>
                  <a:pt x="1444" y="894"/>
                  <a:pt x="1444" y="894"/>
                </a:cubicBezTo>
                <a:cubicBezTo>
                  <a:pt x="1443" y="893"/>
                  <a:pt x="1443" y="893"/>
                  <a:pt x="1443" y="893"/>
                </a:cubicBezTo>
                <a:cubicBezTo>
                  <a:pt x="1445" y="893"/>
                  <a:pt x="1445" y="893"/>
                  <a:pt x="1445" y="893"/>
                </a:cubicBezTo>
                <a:cubicBezTo>
                  <a:pt x="1447" y="891"/>
                  <a:pt x="1447" y="891"/>
                  <a:pt x="1447" y="891"/>
                </a:cubicBezTo>
                <a:cubicBezTo>
                  <a:pt x="1450" y="887"/>
                  <a:pt x="1450" y="887"/>
                  <a:pt x="1450" y="887"/>
                </a:cubicBezTo>
                <a:cubicBezTo>
                  <a:pt x="1450" y="880"/>
                  <a:pt x="1450" y="880"/>
                  <a:pt x="1450" y="880"/>
                </a:cubicBezTo>
                <a:cubicBezTo>
                  <a:pt x="1450" y="878"/>
                  <a:pt x="1450" y="878"/>
                  <a:pt x="1450" y="878"/>
                </a:cubicBezTo>
                <a:cubicBezTo>
                  <a:pt x="1451" y="873"/>
                  <a:pt x="1451" y="873"/>
                  <a:pt x="1451" y="873"/>
                </a:cubicBezTo>
                <a:cubicBezTo>
                  <a:pt x="1448" y="868"/>
                  <a:pt x="1448" y="868"/>
                  <a:pt x="1448" y="868"/>
                </a:cubicBezTo>
                <a:cubicBezTo>
                  <a:pt x="1446" y="865"/>
                  <a:pt x="1446" y="865"/>
                  <a:pt x="1446" y="865"/>
                </a:cubicBezTo>
                <a:cubicBezTo>
                  <a:pt x="1445" y="861"/>
                  <a:pt x="1445" y="861"/>
                  <a:pt x="1445" y="861"/>
                </a:cubicBezTo>
                <a:cubicBezTo>
                  <a:pt x="1444" y="858"/>
                  <a:pt x="1444" y="858"/>
                  <a:pt x="1444" y="858"/>
                </a:cubicBezTo>
                <a:cubicBezTo>
                  <a:pt x="1446" y="851"/>
                  <a:pt x="1446" y="851"/>
                  <a:pt x="1446" y="851"/>
                </a:cubicBezTo>
                <a:cubicBezTo>
                  <a:pt x="1448" y="846"/>
                  <a:pt x="1448" y="846"/>
                  <a:pt x="1448" y="846"/>
                </a:cubicBezTo>
                <a:cubicBezTo>
                  <a:pt x="1447" y="843"/>
                  <a:pt x="1447" y="843"/>
                  <a:pt x="1447" y="843"/>
                </a:cubicBezTo>
                <a:cubicBezTo>
                  <a:pt x="1449" y="845"/>
                  <a:pt x="1449" y="845"/>
                  <a:pt x="1449" y="845"/>
                </a:cubicBezTo>
                <a:cubicBezTo>
                  <a:pt x="1453" y="842"/>
                  <a:pt x="1453" y="842"/>
                  <a:pt x="1453" y="842"/>
                </a:cubicBezTo>
                <a:cubicBezTo>
                  <a:pt x="1454" y="844"/>
                  <a:pt x="1454" y="844"/>
                  <a:pt x="1454" y="844"/>
                </a:cubicBezTo>
                <a:cubicBezTo>
                  <a:pt x="1450" y="848"/>
                  <a:pt x="1450" y="848"/>
                  <a:pt x="1450" y="848"/>
                </a:cubicBezTo>
                <a:cubicBezTo>
                  <a:pt x="1451" y="853"/>
                  <a:pt x="1451" y="853"/>
                  <a:pt x="1451" y="853"/>
                </a:cubicBezTo>
                <a:cubicBezTo>
                  <a:pt x="1449" y="857"/>
                  <a:pt x="1449" y="857"/>
                  <a:pt x="1449" y="857"/>
                </a:cubicBezTo>
                <a:cubicBezTo>
                  <a:pt x="1449" y="862"/>
                  <a:pt x="1449" y="862"/>
                  <a:pt x="1449" y="862"/>
                </a:cubicBezTo>
                <a:cubicBezTo>
                  <a:pt x="1454" y="867"/>
                  <a:pt x="1454" y="867"/>
                  <a:pt x="1454" y="867"/>
                </a:cubicBezTo>
                <a:cubicBezTo>
                  <a:pt x="1456" y="872"/>
                  <a:pt x="1456" y="872"/>
                  <a:pt x="1456" y="872"/>
                </a:cubicBezTo>
                <a:cubicBezTo>
                  <a:pt x="1456" y="876"/>
                  <a:pt x="1456" y="876"/>
                  <a:pt x="1456" y="876"/>
                </a:cubicBezTo>
                <a:cubicBezTo>
                  <a:pt x="1456" y="880"/>
                  <a:pt x="1456" y="880"/>
                  <a:pt x="1456" y="880"/>
                </a:cubicBezTo>
                <a:cubicBezTo>
                  <a:pt x="1458" y="883"/>
                  <a:pt x="1458" y="883"/>
                  <a:pt x="1458" y="883"/>
                </a:cubicBezTo>
                <a:cubicBezTo>
                  <a:pt x="1459" y="888"/>
                  <a:pt x="1459" y="888"/>
                  <a:pt x="1459" y="888"/>
                </a:cubicBezTo>
                <a:cubicBezTo>
                  <a:pt x="1456" y="893"/>
                  <a:pt x="1456" y="893"/>
                  <a:pt x="1456" y="893"/>
                </a:cubicBezTo>
                <a:cubicBezTo>
                  <a:pt x="1452" y="894"/>
                  <a:pt x="1452" y="894"/>
                  <a:pt x="1452" y="894"/>
                </a:cubicBezTo>
                <a:cubicBezTo>
                  <a:pt x="1451" y="895"/>
                  <a:pt x="1451" y="895"/>
                  <a:pt x="1451" y="895"/>
                </a:cubicBezTo>
                <a:cubicBezTo>
                  <a:pt x="1447" y="899"/>
                  <a:pt x="1447" y="899"/>
                  <a:pt x="1447" y="899"/>
                </a:cubicBezTo>
                <a:cubicBezTo>
                  <a:pt x="1450" y="907"/>
                  <a:pt x="1450" y="907"/>
                  <a:pt x="1450" y="907"/>
                </a:cubicBezTo>
                <a:cubicBezTo>
                  <a:pt x="1458" y="907"/>
                  <a:pt x="1458" y="907"/>
                  <a:pt x="1458" y="907"/>
                </a:cubicBezTo>
                <a:cubicBezTo>
                  <a:pt x="1463" y="908"/>
                  <a:pt x="1463" y="908"/>
                  <a:pt x="1463" y="908"/>
                </a:cubicBezTo>
                <a:cubicBezTo>
                  <a:pt x="1465" y="918"/>
                  <a:pt x="1465" y="918"/>
                  <a:pt x="1465" y="918"/>
                </a:cubicBezTo>
                <a:cubicBezTo>
                  <a:pt x="1464" y="922"/>
                  <a:pt x="1464" y="922"/>
                  <a:pt x="1464" y="922"/>
                </a:cubicBezTo>
                <a:cubicBezTo>
                  <a:pt x="1463" y="923"/>
                  <a:pt x="1463" y="923"/>
                  <a:pt x="1463" y="923"/>
                </a:cubicBezTo>
                <a:cubicBezTo>
                  <a:pt x="1463" y="925"/>
                  <a:pt x="1463" y="925"/>
                  <a:pt x="1463" y="925"/>
                </a:cubicBezTo>
                <a:cubicBezTo>
                  <a:pt x="1466" y="927"/>
                  <a:pt x="1466" y="927"/>
                  <a:pt x="1466" y="927"/>
                </a:cubicBezTo>
                <a:cubicBezTo>
                  <a:pt x="1470" y="931"/>
                  <a:pt x="1470" y="931"/>
                  <a:pt x="1470" y="931"/>
                </a:cubicBezTo>
                <a:cubicBezTo>
                  <a:pt x="1475" y="934"/>
                  <a:pt x="1475" y="934"/>
                  <a:pt x="1475" y="934"/>
                </a:cubicBezTo>
                <a:cubicBezTo>
                  <a:pt x="1481" y="936"/>
                  <a:pt x="1481" y="936"/>
                  <a:pt x="1481" y="936"/>
                </a:cubicBezTo>
                <a:cubicBezTo>
                  <a:pt x="1482" y="935"/>
                  <a:pt x="1482" y="935"/>
                  <a:pt x="1482" y="935"/>
                </a:cubicBezTo>
                <a:cubicBezTo>
                  <a:pt x="1484" y="936"/>
                  <a:pt x="1484" y="936"/>
                  <a:pt x="1484" y="936"/>
                </a:cubicBezTo>
                <a:cubicBezTo>
                  <a:pt x="1488" y="937"/>
                  <a:pt x="1488" y="937"/>
                  <a:pt x="1488" y="937"/>
                </a:cubicBezTo>
                <a:cubicBezTo>
                  <a:pt x="1496" y="934"/>
                  <a:pt x="1496" y="934"/>
                  <a:pt x="1496" y="934"/>
                </a:cubicBezTo>
                <a:cubicBezTo>
                  <a:pt x="1507" y="925"/>
                  <a:pt x="1507" y="925"/>
                  <a:pt x="1507" y="925"/>
                </a:cubicBezTo>
                <a:cubicBezTo>
                  <a:pt x="1513" y="916"/>
                  <a:pt x="1513" y="916"/>
                  <a:pt x="1513" y="916"/>
                </a:cubicBezTo>
                <a:cubicBezTo>
                  <a:pt x="1515" y="918"/>
                  <a:pt x="1515" y="918"/>
                  <a:pt x="1515" y="918"/>
                </a:cubicBezTo>
                <a:cubicBezTo>
                  <a:pt x="1516" y="920"/>
                  <a:pt x="1516" y="920"/>
                  <a:pt x="1516" y="920"/>
                </a:cubicBezTo>
                <a:cubicBezTo>
                  <a:pt x="1510" y="927"/>
                  <a:pt x="1510" y="927"/>
                  <a:pt x="1510" y="927"/>
                </a:cubicBezTo>
                <a:cubicBezTo>
                  <a:pt x="1502" y="935"/>
                  <a:pt x="1502" y="935"/>
                  <a:pt x="1502" y="935"/>
                </a:cubicBezTo>
                <a:cubicBezTo>
                  <a:pt x="1495" y="940"/>
                  <a:pt x="1495" y="940"/>
                  <a:pt x="1495" y="940"/>
                </a:cubicBezTo>
                <a:cubicBezTo>
                  <a:pt x="1485" y="943"/>
                  <a:pt x="1485" y="943"/>
                  <a:pt x="1485" y="943"/>
                </a:cubicBezTo>
                <a:cubicBezTo>
                  <a:pt x="1478" y="942"/>
                  <a:pt x="1478" y="942"/>
                  <a:pt x="1478" y="942"/>
                </a:cubicBezTo>
                <a:cubicBezTo>
                  <a:pt x="1471" y="939"/>
                  <a:pt x="1471" y="939"/>
                  <a:pt x="1471" y="939"/>
                </a:cubicBezTo>
                <a:cubicBezTo>
                  <a:pt x="1466" y="940"/>
                  <a:pt x="1466" y="940"/>
                  <a:pt x="1466" y="940"/>
                </a:cubicBezTo>
                <a:cubicBezTo>
                  <a:pt x="1463" y="936"/>
                  <a:pt x="1463" y="936"/>
                  <a:pt x="1463" y="936"/>
                </a:cubicBezTo>
                <a:cubicBezTo>
                  <a:pt x="1459" y="936"/>
                  <a:pt x="1459" y="936"/>
                  <a:pt x="1459" y="936"/>
                </a:cubicBezTo>
                <a:cubicBezTo>
                  <a:pt x="1460" y="937"/>
                  <a:pt x="1460" y="937"/>
                  <a:pt x="1460" y="937"/>
                </a:cubicBezTo>
                <a:cubicBezTo>
                  <a:pt x="1462" y="938"/>
                  <a:pt x="1462" y="938"/>
                  <a:pt x="1462" y="938"/>
                </a:cubicBezTo>
                <a:cubicBezTo>
                  <a:pt x="1462" y="939"/>
                  <a:pt x="1462" y="939"/>
                  <a:pt x="1462" y="939"/>
                </a:cubicBezTo>
                <a:cubicBezTo>
                  <a:pt x="1456" y="941"/>
                  <a:pt x="1456" y="941"/>
                  <a:pt x="1456" y="941"/>
                </a:cubicBezTo>
                <a:cubicBezTo>
                  <a:pt x="1439" y="943"/>
                  <a:pt x="1439" y="943"/>
                  <a:pt x="1439" y="943"/>
                </a:cubicBezTo>
                <a:cubicBezTo>
                  <a:pt x="1438" y="940"/>
                  <a:pt x="1438" y="940"/>
                  <a:pt x="1438" y="940"/>
                </a:cubicBezTo>
                <a:cubicBezTo>
                  <a:pt x="1435" y="940"/>
                  <a:pt x="1435" y="940"/>
                  <a:pt x="1435" y="940"/>
                </a:cubicBezTo>
                <a:cubicBezTo>
                  <a:pt x="1433" y="941"/>
                  <a:pt x="1433" y="941"/>
                  <a:pt x="1433" y="941"/>
                </a:cubicBezTo>
                <a:cubicBezTo>
                  <a:pt x="1431" y="944"/>
                  <a:pt x="1431" y="944"/>
                  <a:pt x="1431" y="944"/>
                </a:cubicBezTo>
                <a:cubicBezTo>
                  <a:pt x="1430" y="950"/>
                  <a:pt x="1430" y="950"/>
                  <a:pt x="1430" y="950"/>
                </a:cubicBezTo>
                <a:cubicBezTo>
                  <a:pt x="1432" y="957"/>
                  <a:pt x="1432" y="957"/>
                  <a:pt x="1432" y="957"/>
                </a:cubicBezTo>
                <a:cubicBezTo>
                  <a:pt x="1433" y="961"/>
                  <a:pt x="1433" y="961"/>
                  <a:pt x="1433" y="961"/>
                </a:cubicBezTo>
                <a:cubicBezTo>
                  <a:pt x="1435" y="965"/>
                  <a:pt x="1435" y="965"/>
                  <a:pt x="1435" y="965"/>
                </a:cubicBezTo>
                <a:cubicBezTo>
                  <a:pt x="1439" y="980"/>
                  <a:pt x="1439" y="980"/>
                  <a:pt x="1439" y="980"/>
                </a:cubicBezTo>
                <a:cubicBezTo>
                  <a:pt x="1443" y="988"/>
                  <a:pt x="1443" y="988"/>
                  <a:pt x="1443" y="988"/>
                </a:cubicBezTo>
                <a:cubicBezTo>
                  <a:pt x="1448" y="998"/>
                  <a:pt x="1448" y="998"/>
                  <a:pt x="1448" y="998"/>
                </a:cubicBezTo>
                <a:cubicBezTo>
                  <a:pt x="1454" y="1006"/>
                  <a:pt x="1454" y="1006"/>
                  <a:pt x="1454" y="1006"/>
                </a:cubicBezTo>
                <a:cubicBezTo>
                  <a:pt x="1460" y="1015"/>
                  <a:pt x="1460" y="1015"/>
                  <a:pt x="1460" y="1015"/>
                </a:cubicBezTo>
                <a:cubicBezTo>
                  <a:pt x="1468" y="1022"/>
                  <a:pt x="1468" y="1022"/>
                  <a:pt x="1468" y="1022"/>
                </a:cubicBezTo>
                <a:cubicBezTo>
                  <a:pt x="1477" y="1032"/>
                  <a:pt x="1477" y="1032"/>
                  <a:pt x="1477" y="1032"/>
                </a:cubicBezTo>
                <a:cubicBezTo>
                  <a:pt x="1480" y="1034"/>
                  <a:pt x="1480" y="1034"/>
                  <a:pt x="1480" y="1034"/>
                </a:cubicBezTo>
                <a:cubicBezTo>
                  <a:pt x="1481" y="1034"/>
                  <a:pt x="1481" y="1034"/>
                  <a:pt x="1481" y="1034"/>
                </a:cubicBezTo>
                <a:cubicBezTo>
                  <a:pt x="1485" y="1030"/>
                  <a:pt x="1485" y="1030"/>
                  <a:pt x="1485" y="1030"/>
                </a:cubicBezTo>
                <a:cubicBezTo>
                  <a:pt x="1491" y="1025"/>
                  <a:pt x="1491" y="1025"/>
                  <a:pt x="1491" y="1025"/>
                </a:cubicBezTo>
                <a:cubicBezTo>
                  <a:pt x="1498" y="1019"/>
                  <a:pt x="1498" y="1019"/>
                  <a:pt x="1498" y="1019"/>
                </a:cubicBezTo>
                <a:cubicBezTo>
                  <a:pt x="1505" y="1016"/>
                  <a:pt x="1505" y="1016"/>
                  <a:pt x="1505" y="1016"/>
                </a:cubicBezTo>
                <a:cubicBezTo>
                  <a:pt x="1509" y="1016"/>
                  <a:pt x="1509" y="1016"/>
                  <a:pt x="1509" y="1016"/>
                </a:cubicBezTo>
                <a:cubicBezTo>
                  <a:pt x="1515" y="1010"/>
                  <a:pt x="1515" y="1010"/>
                  <a:pt x="1515" y="1010"/>
                </a:cubicBezTo>
                <a:cubicBezTo>
                  <a:pt x="1531" y="999"/>
                  <a:pt x="1531" y="999"/>
                  <a:pt x="1531" y="999"/>
                </a:cubicBezTo>
                <a:cubicBezTo>
                  <a:pt x="1536" y="998"/>
                  <a:pt x="1536" y="998"/>
                  <a:pt x="1536" y="998"/>
                </a:cubicBezTo>
                <a:cubicBezTo>
                  <a:pt x="1544" y="991"/>
                  <a:pt x="1544" y="991"/>
                  <a:pt x="1544" y="991"/>
                </a:cubicBezTo>
                <a:cubicBezTo>
                  <a:pt x="1555" y="983"/>
                  <a:pt x="1555" y="983"/>
                  <a:pt x="1555" y="983"/>
                </a:cubicBezTo>
                <a:cubicBezTo>
                  <a:pt x="1561" y="982"/>
                  <a:pt x="1561" y="982"/>
                  <a:pt x="1561" y="982"/>
                </a:cubicBezTo>
                <a:cubicBezTo>
                  <a:pt x="1564" y="980"/>
                  <a:pt x="1564" y="980"/>
                  <a:pt x="1564" y="980"/>
                </a:cubicBezTo>
                <a:cubicBezTo>
                  <a:pt x="1575" y="969"/>
                  <a:pt x="1575" y="969"/>
                  <a:pt x="1575" y="969"/>
                </a:cubicBezTo>
                <a:cubicBezTo>
                  <a:pt x="1579" y="967"/>
                  <a:pt x="1579" y="967"/>
                  <a:pt x="1579" y="967"/>
                </a:cubicBezTo>
                <a:cubicBezTo>
                  <a:pt x="1584" y="967"/>
                  <a:pt x="1584" y="967"/>
                  <a:pt x="1584" y="967"/>
                </a:cubicBezTo>
                <a:cubicBezTo>
                  <a:pt x="1590" y="964"/>
                  <a:pt x="1590" y="964"/>
                  <a:pt x="1590" y="964"/>
                </a:cubicBezTo>
                <a:cubicBezTo>
                  <a:pt x="1596" y="960"/>
                  <a:pt x="1596" y="960"/>
                  <a:pt x="1596" y="960"/>
                </a:cubicBezTo>
                <a:cubicBezTo>
                  <a:pt x="1598" y="960"/>
                  <a:pt x="1598" y="960"/>
                  <a:pt x="1598" y="960"/>
                </a:cubicBezTo>
                <a:cubicBezTo>
                  <a:pt x="1603" y="957"/>
                  <a:pt x="1603" y="957"/>
                  <a:pt x="1603" y="957"/>
                </a:cubicBezTo>
                <a:cubicBezTo>
                  <a:pt x="1606" y="956"/>
                  <a:pt x="1606" y="956"/>
                  <a:pt x="1606" y="956"/>
                </a:cubicBezTo>
                <a:cubicBezTo>
                  <a:pt x="1608" y="955"/>
                  <a:pt x="1608" y="955"/>
                  <a:pt x="1608" y="955"/>
                </a:cubicBezTo>
                <a:cubicBezTo>
                  <a:pt x="1620" y="952"/>
                  <a:pt x="1620" y="952"/>
                  <a:pt x="1620" y="952"/>
                </a:cubicBezTo>
                <a:cubicBezTo>
                  <a:pt x="1633" y="948"/>
                  <a:pt x="1633" y="948"/>
                  <a:pt x="1633" y="948"/>
                </a:cubicBezTo>
                <a:cubicBezTo>
                  <a:pt x="1650" y="943"/>
                  <a:pt x="1650" y="943"/>
                  <a:pt x="1650" y="943"/>
                </a:cubicBezTo>
                <a:cubicBezTo>
                  <a:pt x="1670" y="937"/>
                  <a:pt x="1670" y="937"/>
                  <a:pt x="1670" y="937"/>
                </a:cubicBezTo>
                <a:cubicBezTo>
                  <a:pt x="1685" y="934"/>
                  <a:pt x="1685" y="934"/>
                  <a:pt x="1685" y="934"/>
                </a:cubicBezTo>
                <a:cubicBezTo>
                  <a:pt x="1691" y="929"/>
                  <a:pt x="1691" y="929"/>
                  <a:pt x="1691" y="929"/>
                </a:cubicBezTo>
                <a:cubicBezTo>
                  <a:pt x="1698" y="927"/>
                  <a:pt x="1698" y="927"/>
                  <a:pt x="1698" y="927"/>
                </a:cubicBezTo>
                <a:cubicBezTo>
                  <a:pt x="1701" y="928"/>
                  <a:pt x="1701" y="928"/>
                  <a:pt x="1701" y="928"/>
                </a:cubicBezTo>
                <a:cubicBezTo>
                  <a:pt x="1703" y="926"/>
                  <a:pt x="1703" y="926"/>
                  <a:pt x="1703" y="926"/>
                </a:cubicBezTo>
                <a:cubicBezTo>
                  <a:pt x="1709" y="924"/>
                  <a:pt x="1709" y="924"/>
                  <a:pt x="1709" y="924"/>
                </a:cubicBezTo>
                <a:cubicBezTo>
                  <a:pt x="1713" y="923"/>
                  <a:pt x="1713" y="923"/>
                  <a:pt x="1713" y="923"/>
                </a:cubicBezTo>
                <a:cubicBezTo>
                  <a:pt x="1715" y="920"/>
                  <a:pt x="1715" y="920"/>
                  <a:pt x="1715" y="920"/>
                </a:cubicBezTo>
                <a:cubicBezTo>
                  <a:pt x="1726" y="919"/>
                  <a:pt x="1726" y="919"/>
                  <a:pt x="1726" y="919"/>
                </a:cubicBezTo>
                <a:cubicBezTo>
                  <a:pt x="1731" y="917"/>
                  <a:pt x="1731" y="917"/>
                  <a:pt x="1731" y="917"/>
                </a:cubicBezTo>
                <a:cubicBezTo>
                  <a:pt x="1737" y="916"/>
                  <a:pt x="1737" y="916"/>
                  <a:pt x="1737" y="916"/>
                </a:cubicBezTo>
                <a:cubicBezTo>
                  <a:pt x="1744" y="913"/>
                  <a:pt x="1744" y="913"/>
                  <a:pt x="1744" y="913"/>
                </a:cubicBezTo>
                <a:cubicBezTo>
                  <a:pt x="1748" y="912"/>
                  <a:pt x="1748" y="912"/>
                  <a:pt x="1748" y="912"/>
                </a:cubicBezTo>
                <a:cubicBezTo>
                  <a:pt x="1750" y="912"/>
                  <a:pt x="1750" y="912"/>
                  <a:pt x="1750" y="912"/>
                </a:cubicBezTo>
                <a:cubicBezTo>
                  <a:pt x="1753" y="911"/>
                  <a:pt x="1753" y="911"/>
                  <a:pt x="1753" y="911"/>
                </a:cubicBezTo>
                <a:cubicBezTo>
                  <a:pt x="1759" y="910"/>
                  <a:pt x="1759" y="910"/>
                  <a:pt x="1759" y="910"/>
                </a:cubicBezTo>
                <a:cubicBezTo>
                  <a:pt x="1761" y="911"/>
                  <a:pt x="1761" y="911"/>
                  <a:pt x="1761" y="911"/>
                </a:cubicBezTo>
                <a:cubicBezTo>
                  <a:pt x="1762" y="909"/>
                  <a:pt x="1762" y="909"/>
                  <a:pt x="1762" y="909"/>
                </a:cubicBezTo>
                <a:cubicBezTo>
                  <a:pt x="1765" y="909"/>
                  <a:pt x="1765" y="909"/>
                  <a:pt x="1765" y="909"/>
                </a:cubicBezTo>
                <a:cubicBezTo>
                  <a:pt x="1766" y="910"/>
                  <a:pt x="1766" y="910"/>
                  <a:pt x="1766" y="910"/>
                </a:cubicBezTo>
                <a:cubicBezTo>
                  <a:pt x="1768" y="909"/>
                  <a:pt x="1768" y="909"/>
                  <a:pt x="1768" y="909"/>
                </a:cubicBezTo>
                <a:cubicBezTo>
                  <a:pt x="1776" y="907"/>
                  <a:pt x="1776" y="907"/>
                  <a:pt x="1776" y="907"/>
                </a:cubicBezTo>
                <a:cubicBezTo>
                  <a:pt x="1779" y="906"/>
                  <a:pt x="1779" y="906"/>
                  <a:pt x="1779" y="906"/>
                </a:cubicBezTo>
                <a:cubicBezTo>
                  <a:pt x="1783" y="907"/>
                  <a:pt x="1783" y="907"/>
                  <a:pt x="1783" y="907"/>
                </a:cubicBezTo>
                <a:cubicBezTo>
                  <a:pt x="1786" y="904"/>
                  <a:pt x="1786" y="904"/>
                  <a:pt x="1786" y="904"/>
                </a:cubicBezTo>
                <a:cubicBezTo>
                  <a:pt x="1793" y="901"/>
                  <a:pt x="1793" y="901"/>
                  <a:pt x="1793" y="901"/>
                </a:cubicBezTo>
                <a:cubicBezTo>
                  <a:pt x="1793" y="899"/>
                  <a:pt x="1793" y="899"/>
                  <a:pt x="1793" y="899"/>
                </a:cubicBezTo>
                <a:cubicBezTo>
                  <a:pt x="1790" y="898"/>
                  <a:pt x="1790" y="898"/>
                  <a:pt x="1790" y="898"/>
                </a:cubicBezTo>
                <a:cubicBezTo>
                  <a:pt x="1790" y="896"/>
                  <a:pt x="1790" y="896"/>
                  <a:pt x="1790" y="896"/>
                </a:cubicBezTo>
                <a:cubicBezTo>
                  <a:pt x="1792" y="893"/>
                  <a:pt x="1792" y="893"/>
                  <a:pt x="1792" y="893"/>
                </a:cubicBezTo>
                <a:cubicBezTo>
                  <a:pt x="1796" y="891"/>
                  <a:pt x="1796" y="891"/>
                  <a:pt x="1796" y="891"/>
                </a:cubicBezTo>
                <a:cubicBezTo>
                  <a:pt x="1802" y="890"/>
                  <a:pt x="1802" y="890"/>
                  <a:pt x="1802" y="890"/>
                </a:cubicBezTo>
                <a:cubicBezTo>
                  <a:pt x="1805" y="892"/>
                  <a:pt x="1805" y="892"/>
                  <a:pt x="1805" y="892"/>
                </a:cubicBezTo>
                <a:cubicBezTo>
                  <a:pt x="1804" y="896"/>
                  <a:pt x="1804" y="896"/>
                  <a:pt x="1804" y="896"/>
                </a:cubicBezTo>
                <a:cubicBezTo>
                  <a:pt x="1800" y="899"/>
                  <a:pt x="1800" y="899"/>
                  <a:pt x="1800" y="899"/>
                </a:cubicBezTo>
                <a:cubicBezTo>
                  <a:pt x="1796" y="900"/>
                  <a:pt x="1796" y="900"/>
                  <a:pt x="1796" y="900"/>
                </a:cubicBezTo>
                <a:cubicBezTo>
                  <a:pt x="1795" y="902"/>
                  <a:pt x="1795" y="902"/>
                  <a:pt x="1795" y="902"/>
                </a:cubicBezTo>
                <a:cubicBezTo>
                  <a:pt x="1800" y="902"/>
                  <a:pt x="1800" y="902"/>
                  <a:pt x="1800" y="902"/>
                </a:cubicBezTo>
                <a:cubicBezTo>
                  <a:pt x="1803" y="903"/>
                  <a:pt x="1803" y="903"/>
                  <a:pt x="1803" y="903"/>
                </a:cubicBezTo>
                <a:cubicBezTo>
                  <a:pt x="1804" y="902"/>
                  <a:pt x="1804" y="902"/>
                  <a:pt x="1804" y="902"/>
                </a:cubicBezTo>
                <a:cubicBezTo>
                  <a:pt x="1813" y="899"/>
                  <a:pt x="1813" y="899"/>
                  <a:pt x="1813" y="899"/>
                </a:cubicBezTo>
                <a:cubicBezTo>
                  <a:pt x="1818" y="897"/>
                  <a:pt x="1818" y="897"/>
                  <a:pt x="1818" y="897"/>
                </a:cubicBezTo>
                <a:cubicBezTo>
                  <a:pt x="1820" y="896"/>
                  <a:pt x="1820" y="896"/>
                  <a:pt x="1820" y="896"/>
                </a:cubicBezTo>
                <a:cubicBezTo>
                  <a:pt x="1822" y="893"/>
                  <a:pt x="1822" y="893"/>
                  <a:pt x="1822" y="893"/>
                </a:cubicBezTo>
                <a:cubicBezTo>
                  <a:pt x="1829" y="891"/>
                  <a:pt x="1829" y="891"/>
                  <a:pt x="1829" y="891"/>
                </a:cubicBezTo>
                <a:cubicBezTo>
                  <a:pt x="1832" y="892"/>
                  <a:pt x="1832" y="892"/>
                  <a:pt x="1832" y="892"/>
                </a:cubicBezTo>
                <a:cubicBezTo>
                  <a:pt x="1838" y="889"/>
                  <a:pt x="1838" y="889"/>
                  <a:pt x="1838" y="889"/>
                </a:cubicBezTo>
                <a:cubicBezTo>
                  <a:pt x="1843" y="885"/>
                  <a:pt x="1843" y="885"/>
                  <a:pt x="1843" y="885"/>
                </a:cubicBezTo>
                <a:cubicBezTo>
                  <a:pt x="1847" y="883"/>
                  <a:pt x="1847" y="883"/>
                  <a:pt x="1847" y="883"/>
                </a:cubicBezTo>
                <a:cubicBezTo>
                  <a:pt x="1852" y="883"/>
                  <a:pt x="1852" y="883"/>
                  <a:pt x="1852" y="883"/>
                </a:cubicBezTo>
                <a:cubicBezTo>
                  <a:pt x="1857" y="883"/>
                  <a:pt x="1857" y="883"/>
                  <a:pt x="1857" y="883"/>
                </a:cubicBezTo>
                <a:cubicBezTo>
                  <a:pt x="1867" y="879"/>
                  <a:pt x="1867" y="879"/>
                  <a:pt x="1867" y="879"/>
                </a:cubicBezTo>
                <a:cubicBezTo>
                  <a:pt x="1872" y="876"/>
                  <a:pt x="1872" y="876"/>
                  <a:pt x="1872" y="876"/>
                </a:cubicBezTo>
                <a:cubicBezTo>
                  <a:pt x="1881" y="876"/>
                  <a:pt x="1881" y="876"/>
                  <a:pt x="1881" y="876"/>
                </a:cubicBezTo>
                <a:cubicBezTo>
                  <a:pt x="1886" y="874"/>
                  <a:pt x="1886" y="874"/>
                  <a:pt x="1886" y="874"/>
                </a:cubicBezTo>
                <a:cubicBezTo>
                  <a:pt x="1890" y="874"/>
                  <a:pt x="1890" y="874"/>
                  <a:pt x="1890" y="874"/>
                </a:cubicBezTo>
                <a:cubicBezTo>
                  <a:pt x="1895" y="872"/>
                  <a:pt x="1895" y="872"/>
                  <a:pt x="1895" y="872"/>
                </a:cubicBezTo>
                <a:cubicBezTo>
                  <a:pt x="1901" y="871"/>
                  <a:pt x="1901" y="871"/>
                  <a:pt x="1901" y="871"/>
                </a:cubicBezTo>
                <a:cubicBezTo>
                  <a:pt x="1905" y="871"/>
                  <a:pt x="1905" y="871"/>
                  <a:pt x="1905" y="871"/>
                </a:cubicBezTo>
                <a:cubicBezTo>
                  <a:pt x="1907" y="870"/>
                  <a:pt x="1907" y="870"/>
                  <a:pt x="1907" y="870"/>
                </a:cubicBezTo>
                <a:cubicBezTo>
                  <a:pt x="1909" y="871"/>
                  <a:pt x="1909" y="871"/>
                  <a:pt x="1909" y="871"/>
                </a:cubicBezTo>
                <a:cubicBezTo>
                  <a:pt x="1912" y="871"/>
                  <a:pt x="1912" y="871"/>
                  <a:pt x="1912" y="871"/>
                </a:cubicBezTo>
                <a:cubicBezTo>
                  <a:pt x="1913" y="869"/>
                  <a:pt x="1913" y="869"/>
                  <a:pt x="1913" y="869"/>
                </a:cubicBezTo>
                <a:cubicBezTo>
                  <a:pt x="1915" y="868"/>
                  <a:pt x="1915" y="868"/>
                  <a:pt x="1915" y="868"/>
                </a:cubicBezTo>
                <a:cubicBezTo>
                  <a:pt x="1920" y="866"/>
                  <a:pt x="1920" y="866"/>
                  <a:pt x="1920" y="866"/>
                </a:cubicBezTo>
                <a:cubicBezTo>
                  <a:pt x="1923" y="869"/>
                  <a:pt x="1923" y="869"/>
                  <a:pt x="1923" y="869"/>
                </a:cubicBezTo>
                <a:cubicBezTo>
                  <a:pt x="1925" y="869"/>
                  <a:pt x="1925" y="869"/>
                  <a:pt x="1925" y="869"/>
                </a:cubicBezTo>
                <a:cubicBezTo>
                  <a:pt x="1932" y="863"/>
                  <a:pt x="1932" y="863"/>
                  <a:pt x="1932" y="863"/>
                </a:cubicBezTo>
                <a:cubicBezTo>
                  <a:pt x="1935" y="862"/>
                  <a:pt x="1935" y="862"/>
                  <a:pt x="1935" y="862"/>
                </a:cubicBezTo>
                <a:cubicBezTo>
                  <a:pt x="1937" y="864"/>
                  <a:pt x="1937" y="864"/>
                  <a:pt x="1937" y="864"/>
                </a:cubicBezTo>
                <a:cubicBezTo>
                  <a:pt x="1944" y="861"/>
                  <a:pt x="1944" y="861"/>
                  <a:pt x="1944" y="861"/>
                </a:cubicBezTo>
                <a:cubicBezTo>
                  <a:pt x="1948" y="857"/>
                  <a:pt x="1948" y="857"/>
                  <a:pt x="1948" y="857"/>
                </a:cubicBezTo>
                <a:cubicBezTo>
                  <a:pt x="1952" y="857"/>
                  <a:pt x="1952" y="857"/>
                  <a:pt x="1952" y="857"/>
                </a:cubicBezTo>
                <a:cubicBezTo>
                  <a:pt x="1955" y="855"/>
                  <a:pt x="1955" y="855"/>
                  <a:pt x="1955" y="855"/>
                </a:cubicBezTo>
                <a:cubicBezTo>
                  <a:pt x="1955" y="853"/>
                  <a:pt x="1955" y="853"/>
                  <a:pt x="1955" y="853"/>
                </a:cubicBezTo>
                <a:cubicBezTo>
                  <a:pt x="1956" y="852"/>
                  <a:pt x="1956" y="852"/>
                  <a:pt x="1956" y="852"/>
                </a:cubicBezTo>
                <a:cubicBezTo>
                  <a:pt x="1958" y="851"/>
                  <a:pt x="1958" y="851"/>
                  <a:pt x="1958" y="851"/>
                </a:cubicBezTo>
                <a:cubicBezTo>
                  <a:pt x="1963" y="852"/>
                  <a:pt x="1963" y="852"/>
                  <a:pt x="1963" y="852"/>
                </a:cubicBezTo>
                <a:cubicBezTo>
                  <a:pt x="1963" y="850"/>
                  <a:pt x="1963" y="850"/>
                  <a:pt x="1963" y="850"/>
                </a:cubicBezTo>
                <a:cubicBezTo>
                  <a:pt x="1948" y="816"/>
                  <a:pt x="1948" y="816"/>
                  <a:pt x="1948" y="816"/>
                </a:cubicBezTo>
                <a:cubicBezTo>
                  <a:pt x="1914" y="786"/>
                  <a:pt x="1914" y="786"/>
                  <a:pt x="1914" y="786"/>
                </a:cubicBezTo>
                <a:cubicBezTo>
                  <a:pt x="1905" y="770"/>
                  <a:pt x="1905" y="770"/>
                  <a:pt x="1905" y="770"/>
                </a:cubicBezTo>
                <a:cubicBezTo>
                  <a:pt x="1907" y="770"/>
                  <a:pt x="1907" y="770"/>
                  <a:pt x="1907" y="770"/>
                </a:cubicBezTo>
                <a:cubicBezTo>
                  <a:pt x="1916" y="784"/>
                  <a:pt x="1916" y="784"/>
                  <a:pt x="1916" y="784"/>
                </a:cubicBezTo>
                <a:cubicBezTo>
                  <a:pt x="1950" y="814"/>
                  <a:pt x="1950" y="814"/>
                  <a:pt x="1950" y="814"/>
                </a:cubicBezTo>
                <a:cubicBezTo>
                  <a:pt x="1968" y="850"/>
                  <a:pt x="1968" y="850"/>
                  <a:pt x="1968" y="850"/>
                </a:cubicBezTo>
                <a:cubicBezTo>
                  <a:pt x="1970" y="849"/>
                  <a:pt x="1970" y="849"/>
                  <a:pt x="1970" y="849"/>
                </a:cubicBezTo>
                <a:cubicBezTo>
                  <a:pt x="1982" y="843"/>
                  <a:pt x="1982" y="843"/>
                  <a:pt x="1982" y="843"/>
                </a:cubicBezTo>
                <a:cubicBezTo>
                  <a:pt x="1989" y="845"/>
                  <a:pt x="1989" y="845"/>
                  <a:pt x="1989" y="845"/>
                </a:cubicBezTo>
                <a:cubicBezTo>
                  <a:pt x="1997" y="841"/>
                  <a:pt x="1997" y="841"/>
                  <a:pt x="1997" y="841"/>
                </a:cubicBezTo>
                <a:cubicBezTo>
                  <a:pt x="2013" y="840"/>
                  <a:pt x="2013" y="840"/>
                  <a:pt x="2013" y="840"/>
                </a:cubicBezTo>
                <a:cubicBezTo>
                  <a:pt x="2016" y="842"/>
                  <a:pt x="2016" y="842"/>
                  <a:pt x="2016" y="842"/>
                </a:cubicBezTo>
                <a:cubicBezTo>
                  <a:pt x="2020" y="842"/>
                  <a:pt x="2020" y="842"/>
                  <a:pt x="2020" y="842"/>
                </a:cubicBezTo>
                <a:cubicBezTo>
                  <a:pt x="2024" y="842"/>
                  <a:pt x="2024" y="842"/>
                  <a:pt x="2024" y="842"/>
                </a:cubicBezTo>
                <a:cubicBezTo>
                  <a:pt x="2028" y="840"/>
                  <a:pt x="2028" y="840"/>
                  <a:pt x="2028" y="840"/>
                </a:cubicBezTo>
                <a:cubicBezTo>
                  <a:pt x="2030" y="842"/>
                  <a:pt x="2030" y="842"/>
                  <a:pt x="2030" y="842"/>
                </a:cubicBezTo>
                <a:cubicBezTo>
                  <a:pt x="2034" y="840"/>
                  <a:pt x="2034" y="840"/>
                  <a:pt x="2034" y="840"/>
                </a:cubicBezTo>
                <a:cubicBezTo>
                  <a:pt x="2033" y="794"/>
                  <a:pt x="2033" y="794"/>
                  <a:pt x="2033" y="794"/>
                </a:cubicBezTo>
                <a:cubicBezTo>
                  <a:pt x="2035" y="791"/>
                  <a:pt x="2035" y="791"/>
                  <a:pt x="2035" y="791"/>
                </a:cubicBezTo>
                <a:cubicBezTo>
                  <a:pt x="2038" y="839"/>
                  <a:pt x="2038" y="839"/>
                  <a:pt x="2038" y="839"/>
                </a:cubicBezTo>
                <a:cubicBezTo>
                  <a:pt x="2037" y="840"/>
                  <a:pt x="2037" y="840"/>
                  <a:pt x="2037" y="840"/>
                </a:cubicBezTo>
                <a:cubicBezTo>
                  <a:pt x="2039" y="843"/>
                  <a:pt x="2039" y="843"/>
                  <a:pt x="2039" y="843"/>
                </a:cubicBezTo>
                <a:cubicBezTo>
                  <a:pt x="2041" y="845"/>
                  <a:pt x="2041" y="845"/>
                  <a:pt x="2041" y="845"/>
                </a:cubicBezTo>
                <a:cubicBezTo>
                  <a:pt x="2054" y="841"/>
                  <a:pt x="2054" y="841"/>
                  <a:pt x="2054" y="841"/>
                </a:cubicBezTo>
                <a:cubicBezTo>
                  <a:pt x="2068" y="838"/>
                  <a:pt x="2068" y="838"/>
                  <a:pt x="2068" y="838"/>
                </a:cubicBezTo>
                <a:cubicBezTo>
                  <a:pt x="2076" y="838"/>
                  <a:pt x="2076" y="838"/>
                  <a:pt x="2076" y="838"/>
                </a:cubicBezTo>
                <a:cubicBezTo>
                  <a:pt x="2082" y="842"/>
                  <a:pt x="2082" y="842"/>
                  <a:pt x="2082" y="842"/>
                </a:cubicBezTo>
                <a:cubicBezTo>
                  <a:pt x="2085" y="852"/>
                  <a:pt x="2085" y="852"/>
                  <a:pt x="2085" y="852"/>
                </a:cubicBezTo>
                <a:cubicBezTo>
                  <a:pt x="2085" y="854"/>
                  <a:pt x="2085" y="854"/>
                  <a:pt x="2085" y="854"/>
                </a:cubicBezTo>
                <a:cubicBezTo>
                  <a:pt x="2085" y="860"/>
                  <a:pt x="2085" y="860"/>
                  <a:pt x="2085" y="860"/>
                </a:cubicBezTo>
                <a:cubicBezTo>
                  <a:pt x="2084" y="867"/>
                  <a:pt x="2084" y="867"/>
                  <a:pt x="2084" y="867"/>
                </a:cubicBezTo>
                <a:cubicBezTo>
                  <a:pt x="2121" y="857"/>
                  <a:pt x="2121" y="857"/>
                  <a:pt x="2121" y="857"/>
                </a:cubicBezTo>
                <a:cubicBezTo>
                  <a:pt x="2162" y="871"/>
                  <a:pt x="2162" y="871"/>
                  <a:pt x="2162" y="871"/>
                </a:cubicBezTo>
                <a:cubicBezTo>
                  <a:pt x="2172" y="876"/>
                  <a:pt x="2172" y="876"/>
                  <a:pt x="2172" y="876"/>
                </a:cubicBezTo>
                <a:cubicBezTo>
                  <a:pt x="2180" y="876"/>
                  <a:pt x="2180" y="876"/>
                  <a:pt x="2180" y="876"/>
                </a:cubicBezTo>
                <a:cubicBezTo>
                  <a:pt x="2194" y="872"/>
                  <a:pt x="2194" y="872"/>
                  <a:pt x="2194" y="872"/>
                </a:cubicBezTo>
                <a:cubicBezTo>
                  <a:pt x="2205" y="865"/>
                  <a:pt x="2205" y="865"/>
                  <a:pt x="2205" y="865"/>
                </a:cubicBezTo>
                <a:cubicBezTo>
                  <a:pt x="2218" y="856"/>
                  <a:pt x="2218" y="856"/>
                  <a:pt x="2218" y="856"/>
                </a:cubicBezTo>
                <a:cubicBezTo>
                  <a:pt x="2225" y="851"/>
                  <a:pt x="2225" y="851"/>
                  <a:pt x="2225" y="851"/>
                </a:cubicBezTo>
                <a:cubicBezTo>
                  <a:pt x="2240" y="847"/>
                  <a:pt x="2240" y="847"/>
                  <a:pt x="2240" y="847"/>
                </a:cubicBezTo>
                <a:cubicBezTo>
                  <a:pt x="2290" y="845"/>
                  <a:pt x="2290" y="845"/>
                  <a:pt x="2290" y="845"/>
                </a:cubicBezTo>
                <a:cubicBezTo>
                  <a:pt x="2293" y="847"/>
                  <a:pt x="2293" y="847"/>
                  <a:pt x="2293" y="847"/>
                </a:cubicBezTo>
                <a:cubicBezTo>
                  <a:pt x="2293" y="873"/>
                  <a:pt x="2293" y="873"/>
                  <a:pt x="2293" y="873"/>
                </a:cubicBezTo>
                <a:cubicBezTo>
                  <a:pt x="2317" y="873"/>
                  <a:pt x="2317" y="873"/>
                  <a:pt x="2317" y="873"/>
                </a:cubicBezTo>
                <a:cubicBezTo>
                  <a:pt x="2317" y="870"/>
                  <a:pt x="2317" y="870"/>
                  <a:pt x="2317" y="870"/>
                </a:cubicBezTo>
                <a:cubicBezTo>
                  <a:pt x="2295" y="871"/>
                  <a:pt x="2295" y="871"/>
                  <a:pt x="2295" y="871"/>
                </a:cubicBezTo>
                <a:cubicBezTo>
                  <a:pt x="2294" y="823"/>
                  <a:pt x="2294" y="823"/>
                  <a:pt x="2294" y="823"/>
                </a:cubicBezTo>
                <a:cubicBezTo>
                  <a:pt x="2299" y="822"/>
                  <a:pt x="2299" y="822"/>
                  <a:pt x="2299" y="822"/>
                </a:cubicBezTo>
                <a:cubicBezTo>
                  <a:pt x="2315" y="822"/>
                  <a:pt x="2315" y="822"/>
                  <a:pt x="2315" y="822"/>
                </a:cubicBezTo>
                <a:cubicBezTo>
                  <a:pt x="2327" y="823"/>
                  <a:pt x="2327" y="823"/>
                  <a:pt x="2327" y="823"/>
                </a:cubicBezTo>
                <a:cubicBezTo>
                  <a:pt x="2328" y="846"/>
                  <a:pt x="2328" y="846"/>
                  <a:pt x="2328" y="846"/>
                </a:cubicBezTo>
                <a:cubicBezTo>
                  <a:pt x="2348" y="845"/>
                  <a:pt x="2348" y="845"/>
                  <a:pt x="2348" y="845"/>
                </a:cubicBezTo>
                <a:cubicBezTo>
                  <a:pt x="2351" y="836"/>
                  <a:pt x="2351" y="836"/>
                  <a:pt x="2351" y="836"/>
                </a:cubicBezTo>
                <a:cubicBezTo>
                  <a:pt x="2347" y="832"/>
                  <a:pt x="2347" y="832"/>
                  <a:pt x="2347" y="832"/>
                </a:cubicBezTo>
                <a:cubicBezTo>
                  <a:pt x="2346" y="793"/>
                  <a:pt x="2346" y="793"/>
                  <a:pt x="2346" y="793"/>
                </a:cubicBezTo>
                <a:cubicBezTo>
                  <a:pt x="2311" y="794"/>
                  <a:pt x="2311" y="794"/>
                  <a:pt x="2311" y="794"/>
                </a:cubicBezTo>
                <a:cubicBezTo>
                  <a:pt x="2263" y="796"/>
                  <a:pt x="2263" y="796"/>
                  <a:pt x="2263" y="796"/>
                </a:cubicBezTo>
                <a:cubicBezTo>
                  <a:pt x="2280" y="756"/>
                  <a:pt x="2280" y="756"/>
                  <a:pt x="2280" y="756"/>
                </a:cubicBezTo>
                <a:cubicBezTo>
                  <a:pt x="2288" y="734"/>
                  <a:pt x="2288" y="734"/>
                  <a:pt x="2288" y="734"/>
                </a:cubicBezTo>
                <a:cubicBezTo>
                  <a:pt x="2292" y="736"/>
                  <a:pt x="2292" y="736"/>
                  <a:pt x="2292" y="736"/>
                </a:cubicBezTo>
                <a:cubicBezTo>
                  <a:pt x="2300" y="741"/>
                  <a:pt x="2300" y="741"/>
                  <a:pt x="2300" y="741"/>
                </a:cubicBezTo>
                <a:cubicBezTo>
                  <a:pt x="2311" y="745"/>
                  <a:pt x="2311" y="745"/>
                  <a:pt x="2311" y="745"/>
                </a:cubicBezTo>
                <a:cubicBezTo>
                  <a:pt x="2318" y="748"/>
                  <a:pt x="2318" y="748"/>
                  <a:pt x="2318" y="748"/>
                </a:cubicBezTo>
                <a:cubicBezTo>
                  <a:pt x="2323" y="750"/>
                  <a:pt x="2323" y="750"/>
                  <a:pt x="2323" y="750"/>
                </a:cubicBezTo>
                <a:cubicBezTo>
                  <a:pt x="2326" y="749"/>
                  <a:pt x="2326" y="749"/>
                  <a:pt x="2326" y="749"/>
                </a:cubicBezTo>
                <a:cubicBezTo>
                  <a:pt x="2323" y="745"/>
                  <a:pt x="2323" y="745"/>
                  <a:pt x="2323" y="745"/>
                </a:cubicBezTo>
                <a:cubicBezTo>
                  <a:pt x="2316" y="741"/>
                  <a:pt x="2316" y="741"/>
                  <a:pt x="2316" y="741"/>
                </a:cubicBezTo>
                <a:cubicBezTo>
                  <a:pt x="2311" y="737"/>
                  <a:pt x="2311" y="737"/>
                  <a:pt x="2311" y="737"/>
                </a:cubicBezTo>
                <a:cubicBezTo>
                  <a:pt x="2306" y="733"/>
                  <a:pt x="2306" y="733"/>
                  <a:pt x="2306" y="733"/>
                </a:cubicBezTo>
                <a:cubicBezTo>
                  <a:pt x="2297" y="729"/>
                  <a:pt x="2297" y="729"/>
                  <a:pt x="2297" y="729"/>
                </a:cubicBezTo>
                <a:cubicBezTo>
                  <a:pt x="2290" y="726"/>
                  <a:pt x="2290" y="726"/>
                  <a:pt x="2290" y="726"/>
                </a:cubicBezTo>
                <a:cubicBezTo>
                  <a:pt x="2291" y="722"/>
                  <a:pt x="2291" y="722"/>
                  <a:pt x="2291" y="722"/>
                </a:cubicBezTo>
                <a:cubicBezTo>
                  <a:pt x="2294" y="721"/>
                  <a:pt x="2294" y="721"/>
                  <a:pt x="2294" y="721"/>
                </a:cubicBezTo>
                <a:cubicBezTo>
                  <a:pt x="2302" y="708"/>
                  <a:pt x="2302" y="708"/>
                  <a:pt x="2302" y="708"/>
                </a:cubicBezTo>
                <a:cubicBezTo>
                  <a:pt x="2309" y="694"/>
                  <a:pt x="2309" y="694"/>
                  <a:pt x="2309" y="694"/>
                </a:cubicBezTo>
                <a:cubicBezTo>
                  <a:pt x="2314" y="680"/>
                  <a:pt x="2314" y="680"/>
                  <a:pt x="2314" y="680"/>
                </a:cubicBezTo>
                <a:cubicBezTo>
                  <a:pt x="2317" y="673"/>
                  <a:pt x="2317" y="673"/>
                  <a:pt x="2317" y="673"/>
                </a:cubicBezTo>
                <a:cubicBezTo>
                  <a:pt x="2322" y="675"/>
                  <a:pt x="2322" y="675"/>
                  <a:pt x="2322" y="675"/>
                </a:cubicBezTo>
                <a:cubicBezTo>
                  <a:pt x="2328" y="677"/>
                  <a:pt x="2328" y="677"/>
                  <a:pt x="2328" y="677"/>
                </a:cubicBezTo>
                <a:cubicBezTo>
                  <a:pt x="2332" y="678"/>
                  <a:pt x="2332" y="678"/>
                  <a:pt x="2332" y="678"/>
                </a:cubicBezTo>
                <a:cubicBezTo>
                  <a:pt x="2335" y="678"/>
                  <a:pt x="2335" y="678"/>
                  <a:pt x="2335" y="678"/>
                </a:cubicBezTo>
                <a:cubicBezTo>
                  <a:pt x="2336" y="674"/>
                  <a:pt x="2336" y="674"/>
                  <a:pt x="2336" y="674"/>
                </a:cubicBezTo>
                <a:cubicBezTo>
                  <a:pt x="2332" y="672"/>
                  <a:pt x="2332" y="672"/>
                  <a:pt x="2332" y="672"/>
                </a:cubicBezTo>
                <a:cubicBezTo>
                  <a:pt x="2325" y="670"/>
                  <a:pt x="2325" y="670"/>
                  <a:pt x="2325" y="670"/>
                </a:cubicBezTo>
                <a:cubicBezTo>
                  <a:pt x="2319" y="668"/>
                  <a:pt x="2319" y="668"/>
                  <a:pt x="2319" y="668"/>
                </a:cubicBezTo>
                <a:cubicBezTo>
                  <a:pt x="2327" y="659"/>
                  <a:pt x="2327" y="659"/>
                  <a:pt x="2327" y="659"/>
                </a:cubicBezTo>
                <a:cubicBezTo>
                  <a:pt x="2329" y="660"/>
                  <a:pt x="2329" y="660"/>
                  <a:pt x="2329" y="660"/>
                </a:cubicBezTo>
                <a:cubicBezTo>
                  <a:pt x="2342" y="665"/>
                  <a:pt x="2342" y="665"/>
                  <a:pt x="2342" y="665"/>
                </a:cubicBezTo>
                <a:cubicBezTo>
                  <a:pt x="2349" y="668"/>
                  <a:pt x="2349" y="668"/>
                  <a:pt x="2349" y="668"/>
                </a:cubicBezTo>
                <a:cubicBezTo>
                  <a:pt x="2353" y="670"/>
                  <a:pt x="2353" y="670"/>
                  <a:pt x="2353" y="670"/>
                </a:cubicBezTo>
                <a:cubicBezTo>
                  <a:pt x="2356" y="672"/>
                  <a:pt x="2356" y="672"/>
                  <a:pt x="2356" y="672"/>
                </a:cubicBezTo>
                <a:cubicBezTo>
                  <a:pt x="2360" y="669"/>
                  <a:pt x="2360" y="669"/>
                  <a:pt x="2360" y="669"/>
                </a:cubicBezTo>
                <a:cubicBezTo>
                  <a:pt x="2363" y="664"/>
                  <a:pt x="2363" y="664"/>
                  <a:pt x="2363" y="664"/>
                </a:cubicBezTo>
                <a:cubicBezTo>
                  <a:pt x="2365" y="659"/>
                  <a:pt x="2365" y="659"/>
                  <a:pt x="2365" y="659"/>
                </a:cubicBezTo>
                <a:cubicBezTo>
                  <a:pt x="2361" y="656"/>
                  <a:pt x="2361" y="656"/>
                  <a:pt x="2361" y="656"/>
                </a:cubicBezTo>
                <a:cubicBezTo>
                  <a:pt x="2354" y="652"/>
                  <a:pt x="2354" y="652"/>
                  <a:pt x="2354" y="652"/>
                </a:cubicBezTo>
                <a:cubicBezTo>
                  <a:pt x="2348" y="650"/>
                  <a:pt x="2348" y="650"/>
                  <a:pt x="2348" y="650"/>
                </a:cubicBezTo>
                <a:cubicBezTo>
                  <a:pt x="2340" y="648"/>
                  <a:pt x="2340" y="648"/>
                  <a:pt x="2340" y="648"/>
                </a:cubicBezTo>
                <a:cubicBezTo>
                  <a:pt x="2333" y="645"/>
                  <a:pt x="2333" y="645"/>
                  <a:pt x="2333" y="645"/>
                </a:cubicBezTo>
                <a:cubicBezTo>
                  <a:pt x="2330" y="644"/>
                  <a:pt x="2330" y="644"/>
                  <a:pt x="2330" y="644"/>
                </a:cubicBezTo>
                <a:cubicBezTo>
                  <a:pt x="2331" y="634"/>
                  <a:pt x="2331" y="634"/>
                  <a:pt x="2331" y="634"/>
                </a:cubicBezTo>
                <a:cubicBezTo>
                  <a:pt x="2338" y="623"/>
                  <a:pt x="2338" y="623"/>
                  <a:pt x="2338" y="623"/>
                </a:cubicBezTo>
                <a:cubicBezTo>
                  <a:pt x="2344" y="616"/>
                  <a:pt x="2344" y="616"/>
                  <a:pt x="2344" y="616"/>
                </a:cubicBezTo>
                <a:cubicBezTo>
                  <a:pt x="2348" y="613"/>
                  <a:pt x="2348" y="613"/>
                  <a:pt x="2348" y="613"/>
                </a:cubicBezTo>
                <a:cubicBezTo>
                  <a:pt x="2352" y="615"/>
                  <a:pt x="2352" y="615"/>
                  <a:pt x="2352" y="615"/>
                </a:cubicBezTo>
                <a:cubicBezTo>
                  <a:pt x="2359" y="618"/>
                  <a:pt x="2359" y="618"/>
                  <a:pt x="2359" y="618"/>
                </a:cubicBezTo>
                <a:cubicBezTo>
                  <a:pt x="2368" y="624"/>
                  <a:pt x="2368" y="624"/>
                  <a:pt x="2368" y="624"/>
                </a:cubicBezTo>
                <a:cubicBezTo>
                  <a:pt x="2376" y="625"/>
                  <a:pt x="2376" y="625"/>
                  <a:pt x="2376" y="625"/>
                </a:cubicBezTo>
                <a:cubicBezTo>
                  <a:pt x="2390" y="636"/>
                  <a:pt x="2390" y="636"/>
                  <a:pt x="2390" y="636"/>
                </a:cubicBezTo>
                <a:cubicBezTo>
                  <a:pt x="2395" y="637"/>
                  <a:pt x="2395" y="637"/>
                  <a:pt x="2395" y="637"/>
                </a:cubicBezTo>
                <a:cubicBezTo>
                  <a:pt x="2396" y="636"/>
                  <a:pt x="2396" y="636"/>
                  <a:pt x="2396" y="636"/>
                </a:cubicBezTo>
                <a:cubicBezTo>
                  <a:pt x="2386" y="629"/>
                  <a:pt x="2386" y="629"/>
                  <a:pt x="2386" y="629"/>
                </a:cubicBezTo>
                <a:lnTo>
                  <a:pt x="2375" y="620"/>
                </a:lnTo>
                <a:close/>
                <a:moveTo>
                  <a:pt x="500" y="934"/>
                </a:moveTo>
                <a:cubicBezTo>
                  <a:pt x="504" y="934"/>
                  <a:pt x="504" y="934"/>
                  <a:pt x="504" y="934"/>
                </a:cubicBezTo>
                <a:cubicBezTo>
                  <a:pt x="517" y="934"/>
                  <a:pt x="517" y="934"/>
                  <a:pt x="517" y="934"/>
                </a:cubicBezTo>
                <a:cubicBezTo>
                  <a:pt x="519" y="933"/>
                  <a:pt x="519" y="933"/>
                  <a:pt x="519" y="933"/>
                </a:cubicBezTo>
                <a:cubicBezTo>
                  <a:pt x="520" y="927"/>
                  <a:pt x="520" y="927"/>
                  <a:pt x="520" y="927"/>
                </a:cubicBezTo>
                <a:cubicBezTo>
                  <a:pt x="521" y="923"/>
                  <a:pt x="521" y="923"/>
                  <a:pt x="521" y="923"/>
                </a:cubicBezTo>
                <a:cubicBezTo>
                  <a:pt x="521" y="919"/>
                  <a:pt x="521" y="919"/>
                  <a:pt x="521" y="919"/>
                </a:cubicBezTo>
                <a:cubicBezTo>
                  <a:pt x="521" y="913"/>
                  <a:pt x="521" y="913"/>
                  <a:pt x="521" y="913"/>
                </a:cubicBezTo>
                <a:cubicBezTo>
                  <a:pt x="520" y="912"/>
                  <a:pt x="520" y="912"/>
                  <a:pt x="520" y="912"/>
                </a:cubicBezTo>
                <a:cubicBezTo>
                  <a:pt x="518" y="912"/>
                  <a:pt x="518" y="912"/>
                  <a:pt x="518" y="912"/>
                </a:cubicBezTo>
                <a:cubicBezTo>
                  <a:pt x="516" y="912"/>
                  <a:pt x="516" y="912"/>
                  <a:pt x="516" y="912"/>
                </a:cubicBezTo>
                <a:cubicBezTo>
                  <a:pt x="511" y="910"/>
                  <a:pt x="511" y="910"/>
                  <a:pt x="511" y="910"/>
                </a:cubicBezTo>
                <a:cubicBezTo>
                  <a:pt x="509" y="907"/>
                  <a:pt x="509" y="907"/>
                  <a:pt x="509" y="907"/>
                </a:cubicBezTo>
                <a:cubicBezTo>
                  <a:pt x="507" y="904"/>
                  <a:pt x="507" y="904"/>
                  <a:pt x="507" y="904"/>
                </a:cubicBezTo>
                <a:cubicBezTo>
                  <a:pt x="505" y="902"/>
                  <a:pt x="505" y="902"/>
                  <a:pt x="505" y="902"/>
                </a:cubicBezTo>
                <a:cubicBezTo>
                  <a:pt x="503" y="900"/>
                  <a:pt x="503" y="900"/>
                  <a:pt x="503" y="900"/>
                </a:cubicBezTo>
                <a:cubicBezTo>
                  <a:pt x="502" y="899"/>
                  <a:pt x="502" y="899"/>
                  <a:pt x="502" y="899"/>
                </a:cubicBezTo>
                <a:cubicBezTo>
                  <a:pt x="501" y="899"/>
                  <a:pt x="501" y="899"/>
                  <a:pt x="501" y="899"/>
                </a:cubicBezTo>
                <a:cubicBezTo>
                  <a:pt x="499" y="898"/>
                  <a:pt x="499" y="898"/>
                  <a:pt x="499" y="898"/>
                </a:cubicBezTo>
                <a:cubicBezTo>
                  <a:pt x="498" y="896"/>
                  <a:pt x="498" y="896"/>
                  <a:pt x="498" y="896"/>
                </a:cubicBezTo>
                <a:cubicBezTo>
                  <a:pt x="496" y="896"/>
                  <a:pt x="496" y="896"/>
                  <a:pt x="496" y="896"/>
                </a:cubicBezTo>
                <a:cubicBezTo>
                  <a:pt x="495" y="896"/>
                  <a:pt x="495" y="896"/>
                  <a:pt x="495" y="896"/>
                </a:cubicBezTo>
                <a:cubicBezTo>
                  <a:pt x="493" y="896"/>
                  <a:pt x="493" y="896"/>
                  <a:pt x="493" y="896"/>
                </a:cubicBezTo>
                <a:cubicBezTo>
                  <a:pt x="492" y="897"/>
                  <a:pt x="492" y="897"/>
                  <a:pt x="492" y="897"/>
                </a:cubicBezTo>
                <a:cubicBezTo>
                  <a:pt x="490" y="898"/>
                  <a:pt x="490" y="898"/>
                  <a:pt x="490" y="898"/>
                </a:cubicBezTo>
                <a:cubicBezTo>
                  <a:pt x="490" y="899"/>
                  <a:pt x="490" y="899"/>
                  <a:pt x="490" y="899"/>
                </a:cubicBezTo>
                <a:cubicBezTo>
                  <a:pt x="490" y="903"/>
                  <a:pt x="490" y="903"/>
                  <a:pt x="490" y="903"/>
                </a:cubicBezTo>
                <a:cubicBezTo>
                  <a:pt x="490" y="905"/>
                  <a:pt x="490" y="905"/>
                  <a:pt x="490" y="905"/>
                </a:cubicBezTo>
                <a:cubicBezTo>
                  <a:pt x="491" y="907"/>
                  <a:pt x="491" y="907"/>
                  <a:pt x="491" y="907"/>
                </a:cubicBezTo>
                <a:cubicBezTo>
                  <a:pt x="493" y="907"/>
                  <a:pt x="493" y="907"/>
                  <a:pt x="493" y="907"/>
                </a:cubicBezTo>
                <a:cubicBezTo>
                  <a:pt x="496" y="907"/>
                  <a:pt x="496" y="907"/>
                  <a:pt x="496" y="907"/>
                </a:cubicBezTo>
                <a:cubicBezTo>
                  <a:pt x="497" y="907"/>
                  <a:pt x="497" y="907"/>
                  <a:pt x="497" y="907"/>
                </a:cubicBezTo>
                <a:cubicBezTo>
                  <a:pt x="497" y="908"/>
                  <a:pt x="497" y="908"/>
                  <a:pt x="497" y="908"/>
                </a:cubicBezTo>
                <a:cubicBezTo>
                  <a:pt x="494" y="908"/>
                  <a:pt x="494" y="908"/>
                  <a:pt x="494" y="908"/>
                </a:cubicBezTo>
                <a:cubicBezTo>
                  <a:pt x="493" y="908"/>
                  <a:pt x="493" y="908"/>
                  <a:pt x="493" y="908"/>
                </a:cubicBezTo>
                <a:cubicBezTo>
                  <a:pt x="491" y="909"/>
                  <a:pt x="491" y="909"/>
                  <a:pt x="491" y="909"/>
                </a:cubicBezTo>
                <a:cubicBezTo>
                  <a:pt x="490" y="910"/>
                  <a:pt x="490" y="910"/>
                  <a:pt x="490" y="910"/>
                </a:cubicBezTo>
                <a:cubicBezTo>
                  <a:pt x="491" y="917"/>
                  <a:pt x="491" y="917"/>
                  <a:pt x="491" y="917"/>
                </a:cubicBezTo>
                <a:cubicBezTo>
                  <a:pt x="492" y="926"/>
                  <a:pt x="492" y="926"/>
                  <a:pt x="492" y="926"/>
                </a:cubicBezTo>
                <a:cubicBezTo>
                  <a:pt x="493" y="931"/>
                  <a:pt x="493" y="931"/>
                  <a:pt x="493" y="931"/>
                </a:cubicBezTo>
                <a:cubicBezTo>
                  <a:pt x="495" y="932"/>
                  <a:pt x="495" y="932"/>
                  <a:pt x="495" y="932"/>
                </a:cubicBezTo>
                <a:cubicBezTo>
                  <a:pt x="494" y="934"/>
                  <a:pt x="494" y="934"/>
                  <a:pt x="494" y="934"/>
                </a:cubicBezTo>
                <a:lnTo>
                  <a:pt x="500" y="934"/>
                </a:lnTo>
                <a:close/>
                <a:moveTo>
                  <a:pt x="837" y="1314"/>
                </a:moveTo>
                <a:cubicBezTo>
                  <a:pt x="839" y="1312"/>
                  <a:pt x="839" y="1312"/>
                  <a:pt x="839" y="1312"/>
                </a:cubicBezTo>
                <a:cubicBezTo>
                  <a:pt x="840" y="1309"/>
                  <a:pt x="840" y="1309"/>
                  <a:pt x="840" y="1309"/>
                </a:cubicBezTo>
                <a:cubicBezTo>
                  <a:pt x="843" y="1304"/>
                  <a:pt x="843" y="1304"/>
                  <a:pt x="843" y="1304"/>
                </a:cubicBezTo>
                <a:cubicBezTo>
                  <a:pt x="843" y="1299"/>
                  <a:pt x="843" y="1299"/>
                  <a:pt x="843" y="1299"/>
                </a:cubicBezTo>
                <a:cubicBezTo>
                  <a:pt x="841" y="1297"/>
                  <a:pt x="841" y="1297"/>
                  <a:pt x="841" y="1297"/>
                </a:cubicBezTo>
                <a:cubicBezTo>
                  <a:pt x="841" y="1293"/>
                  <a:pt x="841" y="1293"/>
                  <a:pt x="841" y="1293"/>
                </a:cubicBezTo>
                <a:cubicBezTo>
                  <a:pt x="838" y="1284"/>
                  <a:pt x="838" y="1284"/>
                  <a:pt x="838" y="1284"/>
                </a:cubicBezTo>
                <a:cubicBezTo>
                  <a:pt x="837" y="1281"/>
                  <a:pt x="837" y="1281"/>
                  <a:pt x="837" y="1281"/>
                </a:cubicBezTo>
                <a:cubicBezTo>
                  <a:pt x="835" y="1277"/>
                  <a:pt x="835" y="1277"/>
                  <a:pt x="835" y="1277"/>
                </a:cubicBezTo>
                <a:cubicBezTo>
                  <a:pt x="834" y="1276"/>
                  <a:pt x="834" y="1276"/>
                  <a:pt x="834" y="1276"/>
                </a:cubicBezTo>
                <a:cubicBezTo>
                  <a:pt x="832" y="1278"/>
                  <a:pt x="832" y="1278"/>
                  <a:pt x="832" y="1278"/>
                </a:cubicBezTo>
                <a:cubicBezTo>
                  <a:pt x="830" y="1281"/>
                  <a:pt x="830" y="1281"/>
                  <a:pt x="830" y="1281"/>
                </a:cubicBezTo>
                <a:cubicBezTo>
                  <a:pt x="827" y="1286"/>
                  <a:pt x="827" y="1286"/>
                  <a:pt x="827" y="1286"/>
                </a:cubicBezTo>
                <a:cubicBezTo>
                  <a:pt x="825" y="1285"/>
                  <a:pt x="825" y="1285"/>
                  <a:pt x="825" y="1285"/>
                </a:cubicBezTo>
                <a:cubicBezTo>
                  <a:pt x="824" y="1284"/>
                  <a:pt x="824" y="1284"/>
                  <a:pt x="824" y="1284"/>
                </a:cubicBezTo>
                <a:cubicBezTo>
                  <a:pt x="824" y="1282"/>
                  <a:pt x="824" y="1282"/>
                  <a:pt x="824" y="1282"/>
                </a:cubicBezTo>
                <a:cubicBezTo>
                  <a:pt x="821" y="1284"/>
                  <a:pt x="821" y="1284"/>
                  <a:pt x="821" y="1284"/>
                </a:cubicBezTo>
                <a:cubicBezTo>
                  <a:pt x="821" y="1285"/>
                  <a:pt x="821" y="1285"/>
                  <a:pt x="821" y="1285"/>
                </a:cubicBezTo>
                <a:cubicBezTo>
                  <a:pt x="820" y="1288"/>
                  <a:pt x="820" y="1288"/>
                  <a:pt x="820" y="1288"/>
                </a:cubicBezTo>
                <a:cubicBezTo>
                  <a:pt x="819" y="1289"/>
                  <a:pt x="819" y="1289"/>
                  <a:pt x="819" y="1289"/>
                </a:cubicBezTo>
                <a:cubicBezTo>
                  <a:pt x="818" y="1291"/>
                  <a:pt x="818" y="1291"/>
                  <a:pt x="818" y="1291"/>
                </a:cubicBezTo>
                <a:cubicBezTo>
                  <a:pt x="817" y="1293"/>
                  <a:pt x="817" y="1293"/>
                  <a:pt x="817" y="1293"/>
                </a:cubicBezTo>
                <a:cubicBezTo>
                  <a:pt x="816" y="1296"/>
                  <a:pt x="816" y="1296"/>
                  <a:pt x="816" y="1296"/>
                </a:cubicBezTo>
                <a:cubicBezTo>
                  <a:pt x="814" y="1300"/>
                  <a:pt x="814" y="1300"/>
                  <a:pt x="814" y="1300"/>
                </a:cubicBezTo>
                <a:cubicBezTo>
                  <a:pt x="815" y="1302"/>
                  <a:pt x="815" y="1302"/>
                  <a:pt x="815" y="1302"/>
                </a:cubicBezTo>
                <a:cubicBezTo>
                  <a:pt x="817" y="1303"/>
                  <a:pt x="817" y="1303"/>
                  <a:pt x="817" y="1303"/>
                </a:cubicBezTo>
                <a:cubicBezTo>
                  <a:pt x="820" y="1304"/>
                  <a:pt x="820" y="1304"/>
                  <a:pt x="820" y="1304"/>
                </a:cubicBezTo>
                <a:cubicBezTo>
                  <a:pt x="821" y="1306"/>
                  <a:pt x="821" y="1306"/>
                  <a:pt x="821" y="1306"/>
                </a:cubicBezTo>
                <a:cubicBezTo>
                  <a:pt x="823" y="1308"/>
                  <a:pt x="823" y="1308"/>
                  <a:pt x="823" y="1308"/>
                </a:cubicBezTo>
                <a:cubicBezTo>
                  <a:pt x="826" y="1310"/>
                  <a:pt x="826" y="1310"/>
                  <a:pt x="826" y="1310"/>
                </a:cubicBezTo>
                <a:cubicBezTo>
                  <a:pt x="827" y="1313"/>
                  <a:pt x="827" y="1313"/>
                  <a:pt x="827" y="1313"/>
                </a:cubicBezTo>
                <a:cubicBezTo>
                  <a:pt x="828" y="1316"/>
                  <a:pt x="828" y="1316"/>
                  <a:pt x="828" y="1316"/>
                </a:cubicBezTo>
                <a:cubicBezTo>
                  <a:pt x="830" y="1319"/>
                  <a:pt x="830" y="1319"/>
                  <a:pt x="830" y="1319"/>
                </a:cubicBezTo>
                <a:cubicBezTo>
                  <a:pt x="832" y="1319"/>
                  <a:pt x="832" y="1319"/>
                  <a:pt x="832" y="1319"/>
                </a:cubicBezTo>
                <a:cubicBezTo>
                  <a:pt x="833" y="1319"/>
                  <a:pt x="833" y="1319"/>
                  <a:pt x="833" y="1319"/>
                </a:cubicBezTo>
                <a:cubicBezTo>
                  <a:pt x="835" y="1317"/>
                  <a:pt x="835" y="1317"/>
                  <a:pt x="835" y="1317"/>
                </a:cubicBezTo>
                <a:cubicBezTo>
                  <a:pt x="836" y="1315"/>
                  <a:pt x="836" y="1315"/>
                  <a:pt x="836" y="1315"/>
                </a:cubicBezTo>
                <a:lnTo>
                  <a:pt x="837" y="1314"/>
                </a:lnTo>
                <a:close/>
                <a:moveTo>
                  <a:pt x="1395" y="1365"/>
                </a:moveTo>
                <a:cubicBezTo>
                  <a:pt x="1392" y="1364"/>
                  <a:pt x="1392" y="1364"/>
                  <a:pt x="1392" y="1364"/>
                </a:cubicBezTo>
                <a:cubicBezTo>
                  <a:pt x="1391" y="1362"/>
                  <a:pt x="1391" y="1362"/>
                  <a:pt x="1391" y="1362"/>
                </a:cubicBezTo>
                <a:cubicBezTo>
                  <a:pt x="1389" y="1358"/>
                  <a:pt x="1389" y="1358"/>
                  <a:pt x="1389" y="1358"/>
                </a:cubicBezTo>
                <a:cubicBezTo>
                  <a:pt x="1386" y="1356"/>
                  <a:pt x="1386" y="1356"/>
                  <a:pt x="1386" y="1356"/>
                </a:cubicBezTo>
                <a:cubicBezTo>
                  <a:pt x="1381" y="1351"/>
                  <a:pt x="1381" y="1351"/>
                  <a:pt x="1381" y="1351"/>
                </a:cubicBezTo>
                <a:cubicBezTo>
                  <a:pt x="1378" y="1348"/>
                  <a:pt x="1378" y="1348"/>
                  <a:pt x="1378" y="1348"/>
                </a:cubicBezTo>
                <a:cubicBezTo>
                  <a:pt x="1378" y="1346"/>
                  <a:pt x="1378" y="1346"/>
                  <a:pt x="1378" y="1346"/>
                </a:cubicBezTo>
                <a:cubicBezTo>
                  <a:pt x="1378" y="1345"/>
                  <a:pt x="1378" y="1345"/>
                  <a:pt x="1378" y="1345"/>
                </a:cubicBezTo>
                <a:cubicBezTo>
                  <a:pt x="1376" y="1345"/>
                  <a:pt x="1376" y="1345"/>
                  <a:pt x="1376" y="1345"/>
                </a:cubicBezTo>
                <a:cubicBezTo>
                  <a:pt x="1373" y="1344"/>
                  <a:pt x="1373" y="1344"/>
                  <a:pt x="1373" y="1344"/>
                </a:cubicBezTo>
                <a:cubicBezTo>
                  <a:pt x="1370" y="1342"/>
                  <a:pt x="1370" y="1342"/>
                  <a:pt x="1370" y="1342"/>
                </a:cubicBezTo>
                <a:cubicBezTo>
                  <a:pt x="1366" y="1339"/>
                  <a:pt x="1366" y="1339"/>
                  <a:pt x="1366" y="1339"/>
                </a:cubicBezTo>
                <a:cubicBezTo>
                  <a:pt x="1364" y="1336"/>
                  <a:pt x="1364" y="1336"/>
                  <a:pt x="1364" y="1336"/>
                </a:cubicBezTo>
                <a:cubicBezTo>
                  <a:pt x="1363" y="1334"/>
                  <a:pt x="1363" y="1334"/>
                  <a:pt x="1363" y="1334"/>
                </a:cubicBezTo>
                <a:cubicBezTo>
                  <a:pt x="1360" y="1334"/>
                  <a:pt x="1360" y="1334"/>
                  <a:pt x="1360" y="1334"/>
                </a:cubicBezTo>
                <a:cubicBezTo>
                  <a:pt x="1358" y="1335"/>
                  <a:pt x="1358" y="1335"/>
                  <a:pt x="1358" y="1335"/>
                </a:cubicBezTo>
                <a:cubicBezTo>
                  <a:pt x="1357" y="1335"/>
                  <a:pt x="1357" y="1335"/>
                  <a:pt x="1357" y="1335"/>
                </a:cubicBezTo>
                <a:cubicBezTo>
                  <a:pt x="1354" y="1334"/>
                  <a:pt x="1354" y="1334"/>
                  <a:pt x="1354" y="1334"/>
                </a:cubicBezTo>
                <a:cubicBezTo>
                  <a:pt x="1350" y="1333"/>
                  <a:pt x="1350" y="1333"/>
                  <a:pt x="1350" y="1333"/>
                </a:cubicBezTo>
                <a:cubicBezTo>
                  <a:pt x="1349" y="1334"/>
                  <a:pt x="1349" y="1334"/>
                  <a:pt x="1349" y="1334"/>
                </a:cubicBezTo>
                <a:cubicBezTo>
                  <a:pt x="1349" y="1335"/>
                  <a:pt x="1349" y="1335"/>
                  <a:pt x="1349" y="1335"/>
                </a:cubicBezTo>
                <a:cubicBezTo>
                  <a:pt x="1352" y="1337"/>
                  <a:pt x="1352" y="1337"/>
                  <a:pt x="1352" y="1337"/>
                </a:cubicBezTo>
                <a:cubicBezTo>
                  <a:pt x="1354" y="1339"/>
                  <a:pt x="1354" y="1339"/>
                  <a:pt x="1354" y="1339"/>
                </a:cubicBezTo>
                <a:cubicBezTo>
                  <a:pt x="1355" y="1341"/>
                  <a:pt x="1355" y="1341"/>
                  <a:pt x="1355" y="1341"/>
                </a:cubicBezTo>
                <a:cubicBezTo>
                  <a:pt x="1356" y="1343"/>
                  <a:pt x="1356" y="1343"/>
                  <a:pt x="1356" y="1343"/>
                </a:cubicBezTo>
                <a:cubicBezTo>
                  <a:pt x="1357" y="1346"/>
                  <a:pt x="1357" y="1346"/>
                  <a:pt x="1357" y="1346"/>
                </a:cubicBezTo>
                <a:cubicBezTo>
                  <a:pt x="1356" y="1350"/>
                  <a:pt x="1356" y="1350"/>
                  <a:pt x="1356" y="1350"/>
                </a:cubicBezTo>
                <a:cubicBezTo>
                  <a:pt x="1357" y="1353"/>
                  <a:pt x="1357" y="1353"/>
                  <a:pt x="1357" y="1353"/>
                </a:cubicBezTo>
                <a:cubicBezTo>
                  <a:pt x="1357" y="1355"/>
                  <a:pt x="1357" y="1355"/>
                  <a:pt x="1357" y="1355"/>
                </a:cubicBezTo>
                <a:cubicBezTo>
                  <a:pt x="1359" y="1357"/>
                  <a:pt x="1359" y="1357"/>
                  <a:pt x="1359" y="1357"/>
                </a:cubicBezTo>
                <a:cubicBezTo>
                  <a:pt x="1361" y="1359"/>
                  <a:pt x="1361" y="1359"/>
                  <a:pt x="1361" y="1359"/>
                </a:cubicBezTo>
                <a:cubicBezTo>
                  <a:pt x="1362" y="1360"/>
                  <a:pt x="1362" y="1360"/>
                  <a:pt x="1362" y="1360"/>
                </a:cubicBezTo>
                <a:cubicBezTo>
                  <a:pt x="1364" y="1363"/>
                  <a:pt x="1364" y="1363"/>
                  <a:pt x="1364" y="1363"/>
                </a:cubicBezTo>
                <a:cubicBezTo>
                  <a:pt x="1368" y="1366"/>
                  <a:pt x="1368" y="1366"/>
                  <a:pt x="1368" y="1366"/>
                </a:cubicBezTo>
                <a:cubicBezTo>
                  <a:pt x="1374" y="1370"/>
                  <a:pt x="1374" y="1370"/>
                  <a:pt x="1374" y="1370"/>
                </a:cubicBezTo>
                <a:cubicBezTo>
                  <a:pt x="1376" y="1373"/>
                  <a:pt x="1376" y="1373"/>
                  <a:pt x="1376" y="1373"/>
                </a:cubicBezTo>
                <a:cubicBezTo>
                  <a:pt x="1377" y="1375"/>
                  <a:pt x="1377" y="1375"/>
                  <a:pt x="1377" y="1375"/>
                </a:cubicBezTo>
                <a:cubicBezTo>
                  <a:pt x="1379" y="1377"/>
                  <a:pt x="1379" y="1377"/>
                  <a:pt x="1379" y="1377"/>
                </a:cubicBezTo>
                <a:cubicBezTo>
                  <a:pt x="1382" y="1378"/>
                  <a:pt x="1382" y="1378"/>
                  <a:pt x="1382" y="1378"/>
                </a:cubicBezTo>
                <a:cubicBezTo>
                  <a:pt x="1384" y="1379"/>
                  <a:pt x="1384" y="1379"/>
                  <a:pt x="1384" y="1379"/>
                </a:cubicBezTo>
                <a:cubicBezTo>
                  <a:pt x="1383" y="1381"/>
                  <a:pt x="1383" y="1381"/>
                  <a:pt x="1383" y="1381"/>
                </a:cubicBezTo>
                <a:cubicBezTo>
                  <a:pt x="1383" y="1382"/>
                  <a:pt x="1383" y="1382"/>
                  <a:pt x="1383" y="1382"/>
                </a:cubicBezTo>
                <a:cubicBezTo>
                  <a:pt x="1385" y="1382"/>
                  <a:pt x="1385" y="1382"/>
                  <a:pt x="1385" y="1382"/>
                </a:cubicBezTo>
                <a:cubicBezTo>
                  <a:pt x="1388" y="1380"/>
                  <a:pt x="1388" y="1380"/>
                  <a:pt x="1388" y="1380"/>
                </a:cubicBezTo>
                <a:cubicBezTo>
                  <a:pt x="1389" y="1378"/>
                  <a:pt x="1389" y="1378"/>
                  <a:pt x="1389" y="1378"/>
                </a:cubicBezTo>
                <a:cubicBezTo>
                  <a:pt x="1388" y="1378"/>
                  <a:pt x="1388" y="1378"/>
                  <a:pt x="1388" y="1378"/>
                </a:cubicBezTo>
                <a:cubicBezTo>
                  <a:pt x="1386" y="1378"/>
                  <a:pt x="1386" y="1378"/>
                  <a:pt x="1386" y="1378"/>
                </a:cubicBezTo>
                <a:cubicBezTo>
                  <a:pt x="1385" y="1375"/>
                  <a:pt x="1385" y="1375"/>
                  <a:pt x="1385" y="1375"/>
                </a:cubicBezTo>
                <a:cubicBezTo>
                  <a:pt x="1385" y="1372"/>
                  <a:pt x="1385" y="1372"/>
                  <a:pt x="1385" y="1372"/>
                </a:cubicBezTo>
                <a:cubicBezTo>
                  <a:pt x="1388" y="1369"/>
                  <a:pt x="1388" y="1369"/>
                  <a:pt x="1388" y="1369"/>
                </a:cubicBezTo>
                <a:cubicBezTo>
                  <a:pt x="1390" y="1367"/>
                  <a:pt x="1390" y="1367"/>
                  <a:pt x="1390" y="1367"/>
                </a:cubicBezTo>
                <a:cubicBezTo>
                  <a:pt x="1393" y="1367"/>
                  <a:pt x="1393" y="1367"/>
                  <a:pt x="1393" y="1367"/>
                </a:cubicBezTo>
                <a:cubicBezTo>
                  <a:pt x="1394" y="1370"/>
                  <a:pt x="1394" y="1370"/>
                  <a:pt x="1394" y="1370"/>
                </a:cubicBezTo>
                <a:cubicBezTo>
                  <a:pt x="1396" y="1369"/>
                  <a:pt x="1396" y="1369"/>
                  <a:pt x="1396" y="1369"/>
                </a:cubicBezTo>
                <a:cubicBezTo>
                  <a:pt x="1395" y="1367"/>
                  <a:pt x="1395" y="1367"/>
                  <a:pt x="1395" y="1367"/>
                </a:cubicBezTo>
                <a:lnTo>
                  <a:pt x="1395" y="1365"/>
                </a:lnTo>
                <a:close/>
                <a:moveTo>
                  <a:pt x="214" y="888"/>
                </a:moveTo>
                <a:cubicBezTo>
                  <a:pt x="211" y="890"/>
                  <a:pt x="211" y="890"/>
                  <a:pt x="211" y="890"/>
                </a:cubicBezTo>
                <a:cubicBezTo>
                  <a:pt x="211" y="892"/>
                  <a:pt x="211" y="892"/>
                  <a:pt x="211" y="892"/>
                </a:cubicBezTo>
                <a:cubicBezTo>
                  <a:pt x="212" y="893"/>
                  <a:pt x="212" y="893"/>
                  <a:pt x="212" y="893"/>
                </a:cubicBezTo>
                <a:cubicBezTo>
                  <a:pt x="214" y="891"/>
                  <a:pt x="214" y="891"/>
                  <a:pt x="214" y="891"/>
                </a:cubicBezTo>
                <a:cubicBezTo>
                  <a:pt x="217" y="889"/>
                  <a:pt x="217" y="889"/>
                  <a:pt x="217" y="889"/>
                </a:cubicBezTo>
                <a:cubicBezTo>
                  <a:pt x="220" y="886"/>
                  <a:pt x="220" y="886"/>
                  <a:pt x="220" y="886"/>
                </a:cubicBezTo>
                <a:cubicBezTo>
                  <a:pt x="221" y="885"/>
                  <a:pt x="221" y="885"/>
                  <a:pt x="221" y="885"/>
                </a:cubicBezTo>
                <a:cubicBezTo>
                  <a:pt x="223" y="884"/>
                  <a:pt x="223" y="884"/>
                  <a:pt x="223" y="884"/>
                </a:cubicBezTo>
                <a:cubicBezTo>
                  <a:pt x="222" y="884"/>
                  <a:pt x="222" y="884"/>
                  <a:pt x="222" y="884"/>
                </a:cubicBezTo>
                <a:cubicBezTo>
                  <a:pt x="221" y="882"/>
                  <a:pt x="221" y="882"/>
                  <a:pt x="221" y="882"/>
                </a:cubicBezTo>
                <a:cubicBezTo>
                  <a:pt x="220" y="880"/>
                  <a:pt x="220" y="880"/>
                  <a:pt x="220" y="880"/>
                </a:cubicBezTo>
                <a:cubicBezTo>
                  <a:pt x="218" y="880"/>
                  <a:pt x="218" y="880"/>
                  <a:pt x="218" y="880"/>
                </a:cubicBezTo>
                <a:cubicBezTo>
                  <a:pt x="216" y="883"/>
                  <a:pt x="216" y="883"/>
                  <a:pt x="216" y="883"/>
                </a:cubicBezTo>
                <a:cubicBezTo>
                  <a:pt x="217" y="884"/>
                  <a:pt x="217" y="884"/>
                  <a:pt x="217" y="884"/>
                </a:cubicBezTo>
                <a:cubicBezTo>
                  <a:pt x="217" y="885"/>
                  <a:pt x="217" y="885"/>
                  <a:pt x="217" y="885"/>
                </a:cubicBezTo>
                <a:lnTo>
                  <a:pt x="214" y="888"/>
                </a:lnTo>
                <a:close/>
                <a:moveTo>
                  <a:pt x="243" y="905"/>
                </a:moveTo>
                <a:cubicBezTo>
                  <a:pt x="242" y="905"/>
                  <a:pt x="242" y="905"/>
                  <a:pt x="242" y="905"/>
                </a:cubicBezTo>
                <a:cubicBezTo>
                  <a:pt x="240" y="906"/>
                  <a:pt x="240" y="906"/>
                  <a:pt x="240" y="906"/>
                </a:cubicBezTo>
                <a:cubicBezTo>
                  <a:pt x="238" y="908"/>
                  <a:pt x="238" y="908"/>
                  <a:pt x="238" y="908"/>
                </a:cubicBezTo>
                <a:cubicBezTo>
                  <a:pt x="237" y="910"/>
                  <a:pt x="237" y="910"/>
                  <a:pt x="237" y="910"/>
                </a:cubicBezTo>
                <a:cubicBezTo>
                  <a:pt x="237" y="911"/>
                  <a:pt x="237" y="911"/>
                  <a:pt x="237" y="911"/>
                </a:cubicBezTo>
                <a:cubicBezTo>
                  <a:pt x="238" y="912"/>
                  <a:pt x="238" y="912"/>
                  <a:pt x="238" y="912"/>
                </a:cubicBezTo>
                <a:cubicBezTo>
                  <a:pt x="240" y="911"/>
                  <a:pt x="240" y="911"/>
                  <a:pt x="240" y="911"/>
                </a:cubicBezTo>
                <a:cubicBezTo>
                  <a:pt x="242" y="910"/>
                  <a:pt x="242" y="910"/>
                  <a:pt x="242" y="910"/>
                </a:cubicBezTo>
                <a:cubicBezTo>
                  <a:pt x="243" y="909"/>
                  <a:pt x="243" y="909"/>
                  <a:pt x="243" y="909"/>
                </a:cubicBezTo>
                <a:cubicBezTo>
                  <a:pt x="244" y="908"/>
                  <a:pt x="244" y="908"/>
                  <a:pt x="244" y="908"/>
                </a:cubicBezTo>
                <a:cubicBezTo>
                  <a:pt x="244" y="906"/>
                  <a:pt x="244" y="906"/>
                  <a:pt x="244" y="906"/>
                </a:cubicBezTo>
                <a:lnTo>
                  <a:pt x="243" y="905"/>
                </a:lnTo>
                <a:close/>
                <a:moveTo>
                  <a:pt x="2630" y="312"/>
                </a:moveTo>
                <a:cubicBezTo>
                  <a:pt x="2624" y="303"/>
                  <a:pt x="2624" y="303"/>
                  <a:pt x="2624" y="303"/>
                </a:cubicBezTo>
                <a:cubicBezTo>
                  <a:pt x="2624" y="299"/>
                  <a:pt x="2624" y="299"/>
                  <a:pt x="2624" y="299"/>
                </a:cubicBezTo>
                <a:cubicBezTo>
                  <a:pt x="2618" y="293"/>
                  <a:pt x="2618" y="293"/>
                  <a:pt x="2618" y="293"/>
                </a:cubicBezTo>
                <a:cubicBezTo>
                  <a:pt x="2614" y="286"/>
                  <a:pt x="2614" y="286"/>
                  <a:pt x="2614" y="286"/>
                </a:cubicBezTo>
                <a:cubicBezTo>
                  <a:pt x="2611" y="283"/>
                  <a:pt x="2611" y="283"/>
                  <a:pt x="2611" y="283"/>
                </a:cubicBezTo>
                <a:cubicBezTo>
                  <a:pt x="2602" y="275"/>
                  <a:pt x="2602" y="275"/>
                  <a:pt x="2602" y="275"/>
                </a:cubicBezTo>
                <a:cubicBezTo>
                  <a:pt x="2599" y="275"/>
                  <a:pt x="2599" y="275"/>
                  <a:pt x="2599" y="275"/>
                </a:cubicBezTo>
                <a:cubicBezTo>
                  <a:pt x="2593" y="270"/>
                  <a:pt x="2593" y="270"/>
                  <a:pt x="2593" y="270"/>
                </a:cubicBezTo>
                <a:cubicBezTo>
                  <a:pt x="2588" y="263"/>
                  <a:pt x="2588" y="263"/>
                  <a:pt x="2588" y="263"/>
                </a:cubicBezTo>
                <a:cubicBezTo>
                  <a:pt x="2576" y="254"/>
                  <a:pt x="2576" y="254"/>
                  <a:pt x="2576" y="254"/>
                </a:cubicBezTo>
                <a:cubicBezTo>
                  <a:pt x="2573" y="253"/>
                  <a:pt x="2573" y="253"/>
                  <a:pt x="2573" y="253"/>
                </a:cubicBezTo>
                <a:cubicBezTo>
                  <a:pt x="2568" y="248"/>
                  <a:pt x="2568" y="248"/>
                  <a:pt x="2568" y="248"/>
                </a:cubicBezTo>
                <a:cubicBezTo>
                  <a:pt x="2563" y="244"/>
                  <a:pt x="2563" y="244"/>
                  <a:pt x="2563" y="244"/>
                </a:cubicBezTo>
                <a:cubicBezTo>
                  <a:pt x="2555" y="240"/>
                  <a:pt x="2555" y="240"/>
                  <a:pt x="2555" y="240"/>
                </a:cubicBezTo>
                <a:cubicBezTo>
                  <a:pt x="2551" y="240"/>
                  <a:pt x="2551" y="240"/>
                  <a:pt x="2551" y="240"/>
                </a:cubicBezTo>
                <a:cubicBezTo>
                  <a:pt x="2546" y="239"/>
                  <a:pt x="2546" y="239"/>
                  <a:pt x="2546" y="239"/>
                </a:cubicBezTo>
                <a:cubicBezTo>
                  <a:pt x="2538" y="236"/>
                  <a:pt x="2538" y="236"/>
                  <a:pt x="2538" y="236"/>
                </a:cubicBezTo>
                <a:cubicBezTo>
                  <a:pt x="2523" y="231"/>
                  <a:pt x="2523" y="231"/>
                  <a:pt x="2523" y="231"/>
                </a:cubicBezTo>
                <a:cubicBezTo>
                  <a:pt x="2515" y="226"/>
                  <a:pt x="2515" y="226"/>
                  <a:pt x="2515" y="226"/>
                </a:cubicBezTo>
                <a:cubicBezTo>
                  <a:pt x="2506" y="220"/>
                  <a:pt x="2506" y="220"/>
                  <a:pt x="2506" y="220"/>
                </a:cubicBezTo>
                <a:cubicBezTo>
                  <a:pt x="2501" y="220"/>
                  <a:pt x="2501" y="220"/>
                  <a:pt x="2501" y="220"/>
                </a:cubicBezTo>
                <a:cubicBezTo>
                  <a:pt x="2495" y="220"/>
                  <a:pt x="2495" y="220"/>
                  <a:pt x="2495" y="220"/>
                </a:cubicBezTo>
                <a:cubicBezTo>
                  <a:pt x="2486" y="215"/>
                  <a:pt x="2486" y="215"/>
                  <a:pt x="2486" y="215"/>
                </a:cubicBezTo>
                <a:cubicBezTo>
                  <a:pt x="2481" y="214"/>
                  <a:pt x="2481" y="214"/>
                  <a:pt x="2481" y="214"/>
                </a:cubicBezTo>
                <a:cubicBezTo>
                  <a:pt x="2471" y="218"/>
                  <a:pt x="2471" y="218"/>
                  <a:pt x="2471" y="218"/>
                </a:cubicBezTo>
                <a:cubicBezTo>
                  <a:pt x="2470" y="226"/>
                  <a:pt x="2470" y="226"/>
                  <a:pt x="2470" y="226"/>
                </a:cubicBezTo>
                <a:cubicBezTo>
                  <a:pt x="2467" y="228"/>
                  <a:pt x="2467" y="228"/>
                  <a:pt x="2467" y="228"/>
                </a:cubicBezTo>
                <a:cubicBezTo>
                  <a:pt x="2453" y="233"/>
                  <a:pt x="2453" y="233"/>
                  <a:pt x="2453" y="233"/>
                </a:cubicBezTo>
                <a:cubicBezTo>
                  <a:pt x="2451" y="233"/>
                  <a:pt x="2451" y="233"/>
                  <a:pt x="2451" y="233"/>
                </a:cubicBezTo>
                <a:cubicBezTo>
                  <a:pt x="2443" y="232"/>
                  <a:pt x="2443" y="232"/>
                  <a:pt x="2443" y="232"/>
                </a:cubicBezTo>
                <a:cubicBezTo>
                  <a:pt x="2437" y="227"/>
                  <a:pt x="2437" y="227"/>
                  <a:pt x="2437" y="227"/>
                </a:cubicBezTo>
                <a:cubicBezTo>
                  <a:pt x="2420" y="227"/>
                  <a:pt x="2420" y="227"/>
                  <a:pt x="2420" y="227"/>
                </a:cubicBezTo>
                <a:cubicBezTo>
                  <a:pt x="2415" y="222"/>
                  <a:pt x="2415" y="222"/>
                  <a:pt x="2415" y="222"/>
                </a:cubicBezTo>
                <a:cubicBezTo>
                  <a:pt x="2415" y="220"/>
                  <a:pt x="2415" y="220"/>
                  <a:pt x="2415" y="220"/>
                </a:cubicBezTo>
                <a:cubicBezTo>
                  <a:pt x="2403" y="215"/>
                  <a:pt x="2403" y="215"/>
                  <a:pt x="2403" y="215"/>
                </a:cubicBezTo>
                <a:cubicBezTo>
                  <a:pt x="2402" y="219"/>
                  <a:pt x="2402" y="219"/>
                  <a:pt x="2402" y="219"/>
                </a:cubicBezTo>
                <a:cubicBezTo>
                  <a:pt x="2404" y="227"/>
                  <a:pt x="2404" y="227"/>
                  <a:pt x="2404" y="227"/>
                </a:cubicBezTo>
                <a:cubicBezTo>
                  <a:pt x="2400" y="232"/>
                  <a:pt x="2400" y="232"/>
                  <a:pt x="2400" y="232"/>
                </a:cubicBezTo>
                <a:cubicBezTo>
                  <a:pt x="2393" y="239"/>
                  <a:pt x="2393" y="239"/>
                  <a:pt x="2393" y="239"/>
                </a:cubicBezTo>
                <a:cubicBezTo>
                  <a:pt x="2383" y="247"/>
                  <a:pt x="2383" y="247"/>
                  <a:pt x="2383" y="247"/>
                </a:cubicBezTo>
                <a:cubicBezTo>
                  <a:pt x="2380" y="251"/>
                  <a:pt x="2380" y="251"/>
                  <a:pt x="2380" y="251"/>
                </a:cubicBezTo>
                <a:cubicBezTo>
                  <a:pt x="2373" y="253"/>
                  <a:pt x="2373" y="253"/>
                  <a:pt x="2373" y="253"/>
                </a:cubicBezTo>
                <a:cubicBezTo>
                  <a:pt x="2368" y="255"/>
                  <a:pt x="2368" y="255"/>
                  <a:pt x="2368" y="255"/>
                </a:cubicBezTo>
                <a:cubicBezTo>
                  <a:pt x="2364" y="251"/>
                  <a:pt x="2364" y="251"/>
                  <a:pt x="2364" y="251"/>
                </a:cubicBezTo>
                <a:cubicBezTo>
                  <a:pt x="2348" y="254"/>
                  <a:pt x="2348" y="254"/>
                  <a:pt x="2348" y="254"/>
                </a:cubicBezTo>
                <a:cubicBezTo>
                  <a:pt x="2345" y="254"/>
                  <a:pt x="2345" y="254"/>
                  <a:pt x="2345" y="254"/>
                </a:cubicBezTo>
                <a:cubicBezTo>
                  <a:pt x="2340" y="254"/>
                  <a:pt x="2340" y="254"/>
                  <a:pt x="2340" y="254"/>
                </a:cubicBezTo>
                <a:cubicBezTo>
                  <a:pt x="2338" y="249"/>
                  <a:pt x="2338" y="249"/>
                  <a:pt x="2338" y="249"/>
                </a:cubicBezTo>
                <a:cubicBezTo>
                  <a:pt x="2332" y="248"/>
                  <a:pt x="2332" y="248"/>
                  <a:pt x="2332" y="248"/>
                </a:cubicBezTo>
                <a:cubicBezTo>
                  <a:pt x="2325" y="256"/>
                  <a:pt x="2325" y="256"/>
                  <a:pt x="2325" y="256"/>
                </a:cubicBezTo>
                <a:cubicBezTo>
                  <a:pt x="2324" y="260"/>
                  <a:pt x="2324" y="260"/>
                  <a:pt x="2324" y="260"/>
                </a:cubicBezTo>
                <a:cubicBezTo>
                  <a:pt x="2326" y="264"/>
                  <a:pt x="2326" y="264"/>
                  <a:pt x="2326" y="264"/>
                </a:cubicBezTo>
                <a:cubicBezTo>
                  <a:pt x="2326" y="271"/>
                  <a:pt x="2326" y="271"/>
                  <a:pt x="2326" y="271"/>
                </a:cubicBezTo>
                <a:cubicBezTo>
                  <a:pt x="2329" y="280"/>
                  <a:pt x="2329" y="280"/>
                  <a:pt x="2329" y="280"/>
                </a:cubicBezTo>
                <a:cubicBezTo>
                  <a:pt x="2331" y="288"/>
                  <a:pt x="2331" y="288"/>
                  <a:pt x="2331" y="288"/>
                </a:cubicBezTo>
                <a:cubicBezTo>
                  <a:pt x="2336" y="300"/>
                  <a:pt x="2336" y="300"/>
                  <a:pt x="2336" y="300"/>
                </a:cubicBezTo>
                <a:cubicBezTo>
                  <a:pt x="2341" y="307"/>
                  <a:pt x="2341" y="307"/>
                  <a:pt x="2341" y="307"/>
                </a:cubicBezTo>
                <a:cubicBezTo>
                  <a:pt x="2341" y="313"/>
                  <a:pt x="2341" y="313"/>
                  <a:pt x="2341" y="313"/>
                </a:cubicBezTo>
                <a:cubicBezTo>
                  <a:pt x="2338" y="314"/>
                  <a:pt x="2338" y="314"/>
                  <a:pt x="2338" y="314"/>
                </a:cubicBezTo>
                <a:cubicBezTo>
                  <a:pt x="2337" y="322"/>
                  <a:pt x="2337" y="322"/>
                  <a:pt x="2337" y="322"/>
                </a:cubicBezTo>
                <a:cubicBezTo>
                  <a:pt x="2331" y="329"/>
                  <a:pt x="2331" y="329"/>
                  <a:pt x="2331" y="329"/>
                </a:cubicBezTo>
                <a:cubicBezTo>
                  <a:pt x="2326" y="339"/>
                  <a:pt x="2326" y="339"/>
                  <a:pt x="2326" y="339"/>
                </a:cubicBezTo>
                <a:cubicBezTo>
                  <a:pt x="2324" y="347"/>
                  <a:pt x="2324" y="347"/>
                  <a:pt x="2324" y="347"/>
                </a:cubicBezTo>
                <a:cubicBezTo>
                  <a:pt x="2328" y="353"/>
                  <a:pt x="2328" y="353"/>
                  <a:pt x="2328" y="353"/>
                </a:cubicBezTo>
                <a:cubicBezTo>
                  <a:pt x="2329" y="356"/>
                  <a:pt x="2329" y="356"/>
                  <a:pt x="2329" y="356"/>
                </a:cubicBezTo>
                <a:cubicBezTo>
                  <a:pt x="2334" y="360"/>
                  <a:pt x="2334" y="360"/>
                  <a:pt x="2334" y="360"/>
                </a:cubicBezTo>
                <a:cubicBezTo>
                  <a:pt x="2345" y="368"/>
                  <a:pt x="2345" y="368"/>
                  <a:pt x="2345" y="368"/>
                </a:cubicBezTo>
                <a:cubicBezTo>
                  <a:pt x="2354" y="372"/>
                  <a:pt x="2354" y="372"/>
                  <a:pt x="2354" y="372"/>
                </a:cubicBezTo>
                <a:cubicBezTo>
                  <a:pt x="2360" y="374"/>
                  <a:pt x="2360" y="374"/>
                  <a:pt x="2360" y="374"/>
                </a:cubicBezTo>
                <a:cubicBezTo>
                  <a:pt x="2362" y="377"/>
                  <a:pt x="2362" y="377"/>
                  <a:pt x="2362" y="377"/>
                </a:cubicBezTo>
                <a:cubicBezTo>
                  <a:pt x="2366" y="381"/>
                  <a:pt x="2366" y="381"/>
                  <a:pt x="2366" y="381"/>
                </a:cubicBezTo>
                <a:cubicBezTo>
                  <a:pt x="2374" y="387"/>
                  <a:pt x="2374" y="387"/>
                  <a:pt x="2374" y="387"/>
                </a:cubicBezTo>
                <a:cubicBezTo>
                  <a:pt x="2377" y="397"/>
                  <a:pt x="2377" y="397"/>
                  <a:pt x="2377" y="397"/>
                </a:cubicBezTo>
                <a:cubicBezTo>
                  <a:pt x="2381" y="410"/>
                  <a:pt x="2381" y="410"/>
                  <a:pt x="2381" y="410"/>
                </a:cubicBezTo>
                <a:cubicBezTo>
                  <a:pt x="2390" y="412"/>
                  <a:pt x="2390" y="412"/>
                  <a:pt x="2390" y="412"/>
                </a:cubicBezTo>
                <a:cubicBezTo>
                  <a:pt x="2396" y="412"/>
                  <a:pt x="2396" y="412"/>
                  <a:pt x="2396" y="412"/>
                </a:cubicBezTo>
                <a:cubicBezTo>
                  <a:pt x="2400" y="414"/>
                  <a:pt x="2400" y="414"/>
                  <a:pt x="2400" y="414"/>
                </a:cubicBezTo>
                <a:cubicBezTo>
                  <a:pt x="2403" y="415"/>
                  <a:pt x="2403" y="415"/>
                  <a:pt x="2403" y="415"/>
                </a:cubicBezTo>
                <a:cubicBezTo>
                  <a:pt x="2407" y="416"/>
                  <a:pt x="2407" y="416"/>
                  <a:pt x="2407" y="416"/>
                </a:cubicBezTo>
                <a:cubicBezTo>
                  <a:pt x="2412" y="417"/>
                  <a:pt x="2412" y="417"/>
                  <a:pt x="2412" y="417"/>
                </a:cubicBezTo>
                <a:cubicBezTo>
                  <a:pt x="2416" y="418"/>
                  <a:pt x="2416" y="418"/>
                  <a:pt x="2416" y="418"/>
                </a:cubicBezTo>
                <a:cubicBezTo>
                  <a:pt x="2419" y="417"/>
                  <a:pt x="2419" y="417"/>
                  <a:pt x="2419" y="417"/>
                </a:cubicBezTo>
                <a:cubicBezTo>
                  <a:pt x="2422" y="421"/>
                  <a:pt x="2422" y="421"/>
                  <a:pt x="2422" y="421"/>
                </a:cubicBezTo>
                <a:cubicBezTo>
                  <a:pt x="2428" y="422"/>
                  <a:pt x="2428" y="422"/>
                  <a:pt x="2428" y="422"/>
                </a:cubicBezTo>
                <a:cubicBezTo>
                  <a:pt x="2431" y="421"/>
                  <a:pt x="2431" y="421"/>
                  <a:pt x="2431" y="421"/>
                </a:cubicBezTo>
                <a:cubicBezTo>
                  <a:pt x="2433" y="419"/>
                  <a:pt x="2433" y="419"/>
                  <a:pt x="2433" y="419"/>
                </a:cubicBezTo>
                <a:cubicBezTo>
                  <a:pt x="2435" y="418"/>
                  <a:pt x="2435" y="418"/>
                  <a:pt x="2435" y="418"/>
                </a:cubicBezTo>
                <a:cubicBezTo>
                  <a:pt x="2438" y="415"/>
                  <a:pt x="2438" y="415"/>
                  <a:pt x="2438" y="415"/>
                </a:cubicBezTo>
                <a:cubicBezTo>
                  <a:pt x="2439" y="414"/>
                  <a:pt x="2439" y="414"/>
                  <a:pt x="2439" y="414"/>
                </a:cubicBezTo>
                <a:cubicBezTo>
                  <a:pt x="2441" y="413"/>
                  <a:pt x="2441" y="413"/>
                  <a:pt x="2441" y="413"/>
                </a:cubicBezTo>
                <a:cubicBezTo>
                  <a:pt x="2445" y="410"/>
                  <a:pt x="2445" y="410"/>
                  <a:pt x="2445" y="410"/>
                </a:cubicBezTo>
                <a:cubicBezTo>
                  <a:pt x="2448" y="410"/>
                  <a:pt x="2448" y="410"/>
                  <a:pt x="2448" y="410"/>
                </a:cubicBezTo>
                <a:cubicBezTo>
                  <a:pt x="2450" y="408"/>
                  <a:pt x="2450" y="408"/>
                  <a:pt x="2450" y="408"/>
                </a:cubicBezTo>
                <a:cubicBezTo>
                  <a:pt x="2452" y="408"/>
                  <a:pt x="2452" y="408"/>
                  <a:pt x="2452" y="408"/>
                </a:cubicBezTo>
                <a:cubicBezTo>
                  <a:pt x="2456" y="407"/>
                  <a:pt x="2456" y="407"/>
                  <a:pt x="2456" y="407"/>
                </a:cubicBezTo>
                <a:cubicBezTo>
                  <a:pt x="2458" y="404"/>
                  <a:pt x="2458" y="404"/>
                  <a:pt x="2458" y="404"/>
                </a:cubicBezTo>
                <a:cubicBezTo>
                  <a:pt x="2463" y="402"/>
                  <a:pt x="2463" y="402"/>
                  <a:pt x="2463" y="402"/>
                </a:cubicBezTo>
                <a:cubicBezTo>
                  <a:pt x="2468" y="402"/>
                  <a:pt x="2468" y="402"/>
                  <a:pt x="2468" y="402"/>
                </a:cubicBezTo>
                <a:cubicBezTo>
                  <a:pt x="2474" y="403"/>
                  <a:pt x="2474" y="403"/>
                  <a:pt x="2474" y="403"/>
                </a:cubicBezTo>
                <a:cubicBezTo>
                  <a:pt x="2479" y="405"/>
                  <a:pt x="2479" y="405"/>
                  <a:pt x="2479" y="405"/>
                </a:cubicBezTo>
                <a:cubicBezTo>
                  <a:pt x="2484" y="405"/>
                  <a:pt x="2484" y="405"/>
                  <a:pt x="2484" y="405"/>
                </a:cubicBezTo>
                <a:cubicBezTo>
                  <a:pt x="2489" y="404"/>
                  <a:pt x="2489" y="404"/>
                  <a:pt x="2489" y="404"/>
                </a:cubicBezTo>
                <a:cubicBezTo>
                  <a:pt x="2494" y="402"/>
                  <a:pt x="2494" y="402"/>
                  <a:pt x="2494" y="402"/>
                </a:cubicBezTo>
                <a:cubicBezTo>
                  <a:pt x="2498" y="400"/>
                  <a:pt x="2498" y="400"/>
                  <a:pt x="2498" y="400"/>
                </a:cubicBezTo>
                <a:cubicBezTo>
                  <a:pt x="2500" y="400"/>
                  <a:pt x="2500" y="400"/>
                  <a:pt x="2500" y="400"/>
                </a:cubicBezTo>
                <a:cubicBezTo>
                  <a:pt x="2500" y="403"/>
                  <a:pt x="2500" y="403"/>
                  <a:pt x="2500" y="403"/>
                </a:cubicBezTo>
                <a:cubicBezTo>
                  <a:pt x="2498" y="405"/>
                  <a:pt x="2498" y="405"/>
                  <a:pt x="2498" y="405"/>
                </a:cubicBezTo>
                <a:cubicBezTo>
                  <a:pt x="2494" y="407"/>
                  <a:pt x="2494" y="407"/>
                  <a:pt x="2494" y="407"/>
                </a:cubicBezTo>
                <a:cubicBezTo>
                  <a:pt x="2489" y="408"/>
                  <a:pt x="2489" y="408"/>
                  <a:pt x="2489" y="408"/>
                </a:cubicBezTo>
                <a:cubicBezTo>
                  <a:pt x="2484" y="410"/>
                  <a:pt x="2484" y="410"/>
                  <a:pt x="2484" y="410"/>
                </a:cubicBezTo>
                <a:cubicBezTo>
                  <a:pt x="2479" y="410"/>
                  <a:pt x="2479" y="410"/>
                  <a:pt x="2479" y="410"/>
                </a:cubicBezTo>
                <a:cubicBezTo>
                  <a:pt x="2474" y="408"/>
                  <a:pt x="2474" y="408"/>
                  <a:pt x="2474" y="408"/>
                </a:cubicBezTo>
                <a:cubicBezTo>
                  <a:pt x="2468" y="408"/>
                  <a:pt x="2468" y="408"/>
                  <a:pt x="2468" y="408"/>
                </a:cubicBezTo>
                <a:cubicBezTo>
                  <a:pt x="2463" y="407"/>
                  <a:pt x="2463" y="407"/>
                  <a:pt x="2463" y="407"/>
                </a:cubicBezTo>
                <a:cubicBezTo>
                  <a:pt x="2458" y="409"/>
                  <a:pt x="2458" y="409"/>
                  <a:pt x="2458" y="409"/>
                </a:cubicBezTo>
                <a:cubicBezTo>
                  <a:pt x="2456" y="412"/>
                  <a:pt x="2456" y="412"/>
                  <a:pt x="2456" y="412"/>
                </a:cubicBezTo>
                <a:cubicBezTo>
                  <a:pt x="2452" y="414"/>
                  <a:pt x="2452" y="414"/>
                  <a:pt x="2452" y="414"/>
                </a:cubicBezTo>
                <a:cubicBezTo>
                  <a:pt x="2450" y="413"/>
                  <a:pt x="2450" y="413"/>
                  <a:pt x="2450" y="413"/>
                </a:cubicBezTo>
                <a:cubicBezTo>
                  <a:pt x="2448" y="415"/>
                  <a:pt x="2448" y="415"/>
                  <a:pt x="2448" y="415"/>
                </a:cubicBezTo>
                <a:cubicBezTo>
                  <a:pt x="2445" y="415"/>
                  <a:pt x="2445" y="415"/>
                  <a:pt x="2445" y="415"/>
                </a:cubicBezTo>
                <a:cubicBezTo>
                  <a:pt x="2441" y="418"/>
                  <a:pt x="2441" y="418"/>
                  <a:pt x="2441" y="418"/>
                </a:cubicBezTo>
                <a:cubicBezTo>
                  <a:pt x="2439" y="419"/>
                  <a:pt x="2439" y="419"/>
                  <a:pt x="2439" y="419"/>
                </a:cubicBezTo>
                <a:cubicBezTo>
                  <a:pt x="2435" y="423"/>
                  <a:pt x="2435" y="423"/>
                  <a:pt x="2435" y="423"/>
                </a:cubicBezTo>
                <a:cubicBezTo>
                  <a:pt x="2433" y="424"/>
                  <a:pt x="2433" y="424"/>
                  <a:pt x="2433" y="424"/>
                </a:cubicBezTo>
                <a:cubicBezTo>
                  <a:pt x="2431" y="426"/>
                  <a:pt x="2431" y="426"/>
                  <a:pt x="2431" y="426"/>
                </a:cubicBezTo>
                <a:cubicBezTo>
                  <a:pt x="2428" y="426"/>
                  <a:pt x="2428" y="426"/>
                  <a:pt x="2428" y="426"/>
                </a:cubicBezTo>
                <a:cubicBezTo>
                  <a:pt x="2422" y="426"/>
                  <a:pt x="2422" y="426"/>
                  <a:pt x="2422" y="426"/>
                </a:cubicBezTo>
                <a:cubicBezTo>
                  <a:pt x="2419" y="423"/>
                  <a:pt x="2419" y="423"/>
                  <a:pt x="2419" y="423"/>
                </a:cubicBezTo>
                <a:cubicBezTo>
                  <a:pt x="2416" y="423"/>
                  <a:pt x="2416" y="423"/>
                  <a:pt x="2416" y="423"/>
                </a:cubicBezTo>
                <a:cubicBezTo>
                  <a:pt x="2412" y="422"/>
                  <a:pt x="2412" y="422"/>
                  <a:pt x="2412" y="422"/>
                </a:cubicBezTo>
                <a:cubicBezTo>
                  <a:pt x="2407" y="422"/>
                  <a:pt x="2407" y="422"/>
                  <a:pt x="2407" y="422"/>
                </a:cubicBezTo>
                <a:cubicBezTo>
                  <a:pt x="2403" y="420"/>
                  <a:pt x="2403" y="420"/>
                  <a:pt x="2403" y="420"/>
                </a:cubicBezTo>
                <a:cubicBezTo>
                  <a:pt x="2400" y="419"/>
                  <a:pt x="2400" y="419"/>
                  <a:pt x="2400" y="419"/>
                </a:cubicBezTo>
                <a:cubicBezTo>
                  <a:pt x="2396" y="417"/>
                  <a:pt x="2396" y="417"/>
                  <a:pt x="2396" y="417"/>
                </a:cubicBezTo>
                <a:cubicBezTo>
                  <a:pt x="2387" y="417"/>
                  <a:pt x="2387" y="417"/>
                  <a:pt x="2387" y="417"/>
                </a:cubicBezTo>
                <a:cubicBezTo>
                  <a:pt x="2393" y="421"/>
                  <a:pt x="2393" y="421"/>
                  <a:pt x="2393" y="421"/>
                </a:cubicBezTo>
                <a:cubicBezTo>
                  <a:pt x="2394" y="425"/>
                  <a:pt x="2394" y="425"/>
                  <a:pt x="2394" y="425"/>
                </a:cubicBezTo>
                <a:cubicBezTo>
                  <a:pt x="2398" y="429"/>
                  <a:pt x="2398" y="429"/>
                  <a:pt x="2398" y="429"/>
                </a:cubicBezTo>
                <a:cubicBezTo>
                  <a:pt x="2403" y="436"/>
                  <a:pt x="2403" y="436"/>
                  <a:pt x="2403" y="436"/>
                </a:cubicBezTo>
                <a:cubicBezTo>
                  <a:pt x="2408" y="442"/>
                  <a:pt x="2408" y="442"/>
                  <a:pt x="2408" y="442"/>
                </a:cubicBezTo>
                <a:cubicBezTo>
                  <a:pt x="2412" y="449"/>
                  <a:pt x="2412" y="449"/>
                  <a:pt x="2412" y="449"/>
                </a:cubicBezTo>
                <a:cubicBezTo>
                  <a:pt x="2415" y="452"/>
                  <a:pt x="2415" y="452"/>
                  <a:pt x="2415" y="452"/>
                </a:cubicBezTo>
                <a:cubicBezTo>
                  <a:pt x="2417" y="455"/>
                  <a:pt x="2417" y="455"/>
                  <a:pt x="2417" y="455"/>
                </a:cubicBezTo>
                <a:cubicBezTo>
                  <a:pt x="2420" y="459"/>
                  <a:pt x="2420" y="459"/>
                  <a:pt x="2420" y="459"/>
                </a:cubicBezTo>
                <a:cubicBezTo>
                  <a:pt x="2424" y="465"/>
                  <a:pt x="2424" y="465"/>
                  <a:pt x="2424" y="465"/>
                </a:cubicBezTo>
                <a:cubicBezTo>
                  <a:pt x="2430" y="473"/>
                  <a:pt x="2430" y="473"/>
                  <a:pt x="2430" y="473"/>
                </a:cubicBezTo>
                <a:cubicBezTo>
                  <a:pt x="2434" y="474"/>
                  <a:pt x="2434" y="474"/>
                  <a:pt x="2434" y="474"/>
                </a:cubicBezTo>
                <a:cubicBezTo>
                  <a:pt x="2436" y="480"/>
                  <a:pt x="2436" y="480"/>
                  <a:pt x="2436" y="480"/>
                </a:cubicBezTo>
                <a:cubicBezTo>
                  <a:pt x="2437" y="485"/>
                  <a:pt x="2437" y="485"/>
                  <a:pt x="2437" y="485"/>
                </a:cubicBezTo>
                <a:cubicBezTo>
                  <a:pt x="2442" y="487"/>
                  <a:pt x="2442" y="487"/>
                  <a:pt x="2442" y="487"/>
                </a:cubicBezTo>
                <a:cubicBezTo>
                  <a:pt x="2443" y="490"/>
                  <a:pt x="2443" y="490"/>
                  <a:pt x="2443" y="490"/>
                </a:cubicBezTo>
                <a:cubicBezTo>
                  <a:pt x="2442" y="494"/>
                  <a:pt x="2442" y="494"/>
                  <a:pt x="2442" y="494"/>
                </a:cubicBezTo>
                <a:cubicBezTo>
                  <a:pt x="2442" y="514"/>
                  <a:pt x="2442" y="514"/>
                  <a:pt x="2442" y="514"/>
                </a:cubicBezTo>
                <a:cubicBezTo>
                  <a:pt x="2447" y="517"/>
                  <a:pt x="2447" y="517"/>
                  <a:pt x="2447" y="517"/>
                </a:cubicBezTo>
                <a:cubicBezTo>
                  <a:pt x="2450" y="517"/>
                  <a:pt x="2450" y="517"/>
                  <a:pt x="2450" y="517"/>
                </a:cubicBezTo>
                <a:cubicBezTo>
                  <a:pt x="2454" y="519"/>
                  <a:pt x="2454" y="519"/>
                  <a:pt x="2454" y="519"/>
                </a:cubicBezTo>
                <a:cubicBezTo>
                  <a:pt x="2458" y="519"/>
                  <a:pt x="2458" y="519"/>
                  <a:pt x="2458" y="519"/>
                </a:cubicBezTo>
                <a:cubicBezTo>
                  <a:pt x="2464" y="516"/>
                  <a:pt x="2464" y="516"/>
                  <a:pt x="2464" y="516"/>
                </a:cubicBezTo>
                <a:cubicBezTo>
                  <a:pt x="2470" y="513"/>
                  <a:pt x="2470" y="513"/>
                  <a:pt x="2470" y="513"/>
                </a:cubicBezTo>
                <a:cubicBezTo>
                  <a:pt x="2476" y="510"/>
                  <a:pt x="2476" y="510"/>
                  <a:pt x="2476" y="510"/>
                </a:cubicBezTo>
                <a:cubicBezTo>
                  <a:pt x="2481" y="507"/>
                  <a:pt x="2481" y="507"/>
                  <a:pt x="2481" y="507"/>
                </a:cubicBezTo>
                <a:cubicBezTo>
                  <a:pt x="2487" y="505"/>
                  <a:pt x="2487" y="505"/>
                  <a:pt x="2487" y="505"/>
                </a:cubicBezTo>
                <a:cubicBezTo>
                  <a:pt x="2495" y="503"/>
                  <a:pt x="2495" y="503"/>
                  <a:pt x="2495" y="503"/>
                </a:cubicBezTo>
                <a:cubicBezTo>
                  <a:pt x="2517" y="493"/>
                  <a:pt x="2517" y="493"/>
                  <a:pt x="2517" y="493"/>
                </a:cubicBezTo>
                <a:cubicBezTo>
                  <a:pt x="2531" y="489"/>
                  <a:pt x="2531" y="489"/>
                  <a:pt x="2531" y="489"/>
                </a:cubicBezTo>
                <a:cubicBezTo>
                  <a:pt x="2542" y="483"/>
                  <a:pt x="2542" y="483"/>
                  <a:pt x="2542" y="483"/>
                </a:cubicBezTo>
                <a:cubicBezTo>
                  <a:pt x="2549" y="480"/>
                  <a:pt x="2549" y="480"/>
                  <a:pt x="2549" y="480"/>
                </a:cubicBezTo>
                <a:cubicBezTo>
                  <a:pt x="2555" y="477"/>
                  <a:pt x="2555" y="477"/>
                  <a:pt x="2555" y="477"/>
                </a:cubicBezTo>
                <a:cubicBezTo>
                  <a:pt x="2562" y="474"/>
                  <a:pt x="2562" y="474"/>
                  <a:pt x="2562" y="474"/>
                </a:cubicBezTo>
                <a:cubicBezTo>
                  <a:pt x="2572" y="470"/>
                  <a:pt x="2572" y="470"/>
                  <a:pt x="2572" y="470"/>
                </a:cubicBezTo>
                <a:cubicBezTo>
                  <a:pt x="2583" y="466"/>
                  <a:pt x="2583" y="466"/>
                  <a:pt x="2583" y="466"/>
                </a:cubicBezTo>
                <a:cubicBezTo>
                  <a:pt x="2604" y="456"/>
                  <a:pt x="2604" y="456"/>
                  <a:pt x="2604" y="456"/>
                </a:cubicBezTo>
                <a:cubicBezTo>
                  <a:pt x="2605" y="452"/>
                  <a:pt x="2605" y="452"/>
                  <a:pt x="2605" y="452"/>
                </a:cubicBezTo>
                <a:cubicBezTo>
                  <a:pt x="2607" y="437"/>
                  <a:pt x="2607" y="437"/>
                  <a:pt x="2607" y="437"/>
                </a:cubicBezTo>
                <a:cubicBezTo>
                  <a:pt x="2609" y="429"/>
                  <a:pt x="2609" y="429"/>
                  <a:pt x="2609" y="429"/>
                </a:cubicBezTo>
                <a:cubicBezTo>
                  <a:pt x="2609" y="423"/>
                  <a:pt x="2609" y="423"/>
                  <a:pt x="2609" y="423"/>
                </a:cubicBezTo>
                <a:cubicBezTo>
                  <a:pt x="2615" y="419"/>
                  <a:pt x="2615" y="419"/>
                  <a:pt x="2615" y="419"/>
                </a:cubicBezTo>
                <a:cubicBezTo>
                  <a:pt x="2613" y="412"/>
                  <a:pt x="2613" y="412"/>
                  <a:pt x="2613" y="412"/>
                </a:cubicBezTo>
                <a:cubicBezTo>
                  <a:pt x="2615" y="410"/>
                  <a:pt x="2615" y="410"/>
                  <a:pt x="2615" y="410"/>
                </a:cubicBezTo>
                <a:cubicBezTo>
                  <a:pt x="2615" y="409"/>
                  <a:pt x="2615" y="409"/>
                  <a:pt x="2615" y="409"/>
                </a:cubicBezTo>
                <a:cubicBezTo>
                  <a:pt x="2615" y="403"/>
                  <a:pt x="2615" y="403"/>
                  <a:pt x="2615" y="403"/>
                </a:cubicBezTo>
                <a:cubicBezTo>
                  <a:pt x="2617" y="398"/>
                  <a:pt x="2617" y="398"/>
                  <a:pt x="2617" y="398"/>
                </a:cubicBezTo>
                <a:cubicBezTo>
                  <a:pt x="2617" y="394"/>
                  <a:pt x="2617" y="394"/>
                  <a:pt x="2617" y="394"/>
                </a:cubicBezTo>
                <a:cubicBezTo>
                  <a:pt x="2620" y="392"/>
                  <a:pt x="2620" y="392"/>
                  <a:pt x="2620" y="392"/>
                </a:cubicBezTo>
                <a:cubicBezTo>
                  <a:pt x="2621" y="387"/>
                  <a:pt x="2621" y="387"/>
                  <a:pt x="2621" y="387"/>
                </a:cubicBezTo>
                <a:cubicBezTo>
                  <a:pt x="2620" y="383"/>
                  <a:pt x="2620" y="383"/>
                  <a:pt x="2620" y="383"/>
                </a:cubicBezTo>
                <a:cubicBezTo>
                  <a:pt x="2622" y="379"/>
                  <a:pt x="2622" y="379"/>
                  <a:pt x="2622" y="379"/>
                </a:cubicBezTo>
                <a:cubicBezTo>
                  <a:pt x="2623" y="374"/>
                  <a:pt x="2623" y="374"/>
                  <a:pt x="2623" y="374"/>
                </a:cubicBezTo>
                <a:cubicBezTo>
                  <a:pt x="2626" y="365"/>
                  <a:pt x="2626" y="365"/>
                  <a:pt x="2626" y="365"/>
                </a:cubicBezTo>
                <a:cubicBezTo>
                  <a:pt x="2625" y="361"/>
                  <a:pt x="2625" y="361"/>
                  <a:pt x="2625" y="361"/>
                </a:cubicBezTo>
                <a:cubicBezTo>
                  <a:pt x="2628" y="359"/>
                  <a:pt x="2628" y="359"/>
                  <a:pt x="2628" y="359"/>
                </a:cubicBezTo>
                <a:cubicBezTo>
                  <a:pt x="2627" y="354"/>
                  <a:pt x="2627" y="354"/>
                  <a:pt x="2627" y="354"/>
                </a:cubicBezTo>
                <a:cubicBezTo>
                  <a:pt x="2626" y="351"/>
                  <a:pt x="2626" y="351"/>
                  <a:pt x="2626" y="351"/>
                </a:cubicBezTo>
                <a:cubicBezTo>
                  <a:pt x="2625" y="351"/>
                  <a:pt x="2625" y="351"/>
                  <a:pt x="2625" y="351"/>
                </a:cubicBezTo>
                <a:cubicBezTo>
                  <a:pt x="2623" y="352"/>
                  <a:pt x="2623" y="352"/>
                  <a:pt x="2623" y="352"/>
                </a:cubicBezTo>
                <a:cubicBezTo>
                  <a:pt x="2621" y="354"/>
                  <a:pt x="2621" y="354"/>
                  <a:pt x="2621" y="354"/>
                </a:cubicBezTo>
                <a:cubicBezTo>
                  <a:pt x="2616" y="356"/>
                  <a:pt x="2616" y="356"/>
                  <a:pt x="2616" y="356"/>
                </a:cubicBezTo>
                <a:cubicBezTo>
                  <a:pt x="2612" y="357"/>
                  <a:pt x="2612" y="357"/>
                  <a:pt x="2612" y="357"/>
                </a:cubicBezTo>
                <a:cubicBezTo>
                  <a:pt x="2605" y="357"/>
                  <a:pt x="2605" y="357"/>
                  <a:pt x="2605" y="357"/>
                </a:cubicBezTo>
                <a:cubicBezTo>
                  <a:pt x="2602" y="358"/>
                  <a:pt x="2602" y="358"/>
                  <a:pt x="2602" y="358"/>
                </a:cubicBezTo>
                <a:cubicBezTo>
                  <a:pt x="2598" y="360"/>
                  <a:pt x="2598" y="360"/>
                  <a:pt x="2598" y="360"/>
                </a:cubicBezTo>
                <a:cubicBezTo>
                  <a:pt x="2594" y="362"/>
                  <a:pt x="2594" y="362"/>
                  <a:pt x="2594" y="362"/>
                </a:cubicBezTo>
                <a:cubicBezTo>
                  <a:pt x="2592" y="363"/>
                  <a:pt x="2592" y="363"/>
                  <a:pt x="2592" y="363"/>
                </a:cubicBezTo>
                <a:cubicBezTo>
                  <a:pt x="2589" y="363"/>
                  <a:pt x="2589" y="363"/>
                  <a:pt x="2589" y="363"/>
                </a:cubicBezTo>
                <a:cubicBezTo>
                  <a:pt x="2586" y="364"/>
                  <a:pt x="2586" y="364"/>
                  <a:pt x="2586" y="364"/>
                </a:cubicBezTo>
                <a:cubicBezTo>
                  <a:pt x="2582" y="365"/>
                  <a:pt x="2582" y="365"/>
                  <a:pt x="2582" y="365"/>
                </a:cubicBezTo>
                <a:cubicBezTo>
                  <a:pt x="2580" y="368"/>
                  <a:pt x="2580" y="368"/>
                  <a:pt x="2580" y="368"/>
                </a:cubicBezTo>
                <a:cubicBezTo>
                  <a:pt x="2577" y="369"/>
                  <a:pt x="2577" y="369"/>
                  <a:pt x="2577" y="369"/>
                </a:cubicBezTo>
                <a:cubicBezTo>
                  <a:pt x="2574" y="371"/>
                  <a:pt x="2574" y="371"/>
                  <a:pt x="2574" y="371"/>
                </a:cubicBezTo>
                <a:cubicBezTo>
                  <a:pt x="2572" y="371"/>
                  <a:pt x="2572" y="371"/>
                  <a:pt x="2572" y="371"/>
                </a:cubicBezTo>
                <a:cubicBezTo>
                  <a:pt x="2569" y="374"/>
                  <a:pt x="2569" y="374"/>
                  <a:pt x="2569" y="374"/>
                </a:cubicBezTo>
                <a:cubicBezTo>
                  <a:pt x="2565" y="373"/>
                  <a:pt x="2565" y="373"/>
                  <a:pt x="2565" y="373"/>
                </a:cubicBezTo>
                <a:cubicBezTo>
                  <a:pt x="2563" y="375"/>
                  <a:pt x="2563" y="375"/>
                  <a:pt x="2563" y="375"/>
                </a:cubicBezTo>
                <a:cubicBezTo>
                  <a:pt x="2558" y="382"/>
                  <a:pt x="2558" y="382"/>
                  <a:pt x="2558" y="382"/>
                </a:cubicBezTo>
                <a:cubicBezTo>
                  <a:pt x="2556" y="384"/>
                  <a:pt x="2556" y="384"/>
                  <a:pt x="2556" y="384"/>
                </a:cubicBezTo>
                <a:cubicBezTo>
                  <a:pt x="2551" y="385"/>
                  <a:pt x="2551" y="385"/>
                  <a:pt x="2551" y="385"/>
                </a:cubicBezTo>
                <a:cubicBezTo>
                  <a:pt x="2547" y="386"/>
                  <a:pt x="2547" y="386"/>
                  <a:pt x="2547" y="386"/>
                </a:cubicBezTo>
                <a:cubicBezTo>
                  <a:pt x="2546" y="387"/>
                  <a:pt x="2546" y="387"/>
                  <a:pt x="2546" y="387"/>
                </a:cubicBezTo>
                <a:cubicBezTo>
                  <a:pt x="2541" y="387"/>
                  <a:pt x="2541" y="387"/>
                  <a:pt x="2541" y="387"/>
                </a:cubicBezTo>
                <a:cubicBezTo>
                  <a:pt x="2532" y="388"/>
                  <a:pt x="2532" y="388"/>
                  <a:pt x="2532" y="388"/>
                </a:cubicBezTo>
                <a:cubicBezTo>
                  <a:pt x="2528" y="389"/>
                  <a:pt x="2528" y="389"/>
                  <a:pt x="2528" y="389"/>
                </a:cubicBezTo>
                <a:cubicBezTo>
                  <a:pt x="2525" y="391"/>
                  <a:pt x="2525" y="391"/>
                  <a:pt x="2525" y="391"/>
                </a:cubicBezTo>
                <a:cubicBezTo>
                  <a:pt x="2524" y="390"/>
                  <a:pt x="2524" y="390"/>
                  <a:pt x="2524" y="390"/>
                </a:cubicBezTo>
                <a:cubicBezTo>
                  <a:pt x="2523" y="389"/>
                  <a:pt x="2523" y="389"/>
                  <a:pt x="2523" y="389"/>
                </a:cubicBezTo>
                <a:cubicBezTo>
                  <a:pt x="2523" y="386"/>
                  <a:pt x="2523" y="386"/>
                  <a:pt x="2523" y="386"/>
                </a:cubicBezTo>
                <a:cubicBezTo>
                  <a:pt x="2527" y="384"/>
                  <a:pt x="2527" y="384"/>
                  <a:pt x="2527" y="384"/>
                </a:cubicBezTo>
                <a:cubicBezTo>
                  <a:pt x="2531" y="383"/>
                  <a:pt x="2531" y="383"/>
                  <a:pt x="2531" y="383"/>
                </a:cubicBezTo>
                <a:cubicBezTo>
                  <a:pt x="2540" y="382"/>
                  <a:pt x="2540" y="382"/>
                  <a:pt x="2540" y="382"/>
                </a:cubicBezTo>
                <a:cubicBezTo>
                  <a:pt x="2544" y="382"/>
                  <a:pt x="2544" y="382"/>
                  <a:pt x="2544" y="382"/>
                </a:cubicBezTo>
                <a:cubicBezTo>
                  <a:pt x="2545" y="381"/>
                  <a:pt x="2545" y="381"/>
                  <a:pt x="2545" y="381"/>
                </a:cubicBezTo>
                <a:cubicBezTo>
                  <a:pt x="2550" y="381"/>
                  <a:pt x="2550" y="381"/>
                  <a:pt x="2550" y="381"/>
                </a:cubicBezTo>
                <a:cubicBezTo>
                  <a:pt x="2555" y="379"/>
                  <a:pt x="2555" y="379"/>
                  <a:pt x="2555" y="379"/>
                </a:cubicBezTo>
                <a:cubicBezTo>
                  <a:pt x="2557" y="377"/>
                  <a:pt x="2557" y="377"/>
                  <a:pt x="2557" y="377"/>
                </a:cubicBezTo>
                <a:cubicBezTo>
                  <a:pt x="2562" y="370"/>
                  <a:pt x="2562" y="370"/>
                  <a:pt x="2562" y="370"/>
                </a:cubicBezTo>
                <a:cubicBezTo>
                  <a:pt x="2563" y="368"/>
                  <a:pt x="2563" y="368"/>
                  <a:pt x="2563" y="368"/>
                </a:cubicBezTo>
                <a:cubicBezTo>
                  <a:pt x="2568" y="369"/>
                  <a:pt x="2568" y="369"/>
                  <a:pt x="2568" y="369"/>
                </a:cubicBezTo>
                <a:cubicBezTo>
                  <a:pt x="2571" y="367"/>
                  <a:pt x="2571" y="367"/>
                  <a:pt x="2571" y="367"/>
                </a:cubicBezTo>
                <a:cubicBezTo>
                  <a:pt x="2573" y="367"/>
                  <a:pt x="2573" y="367"/>
                  <a:pt x="2573" y="367"/>
                </a:cubicBezTo>
                <a:cubicBezTo>
                  <a:pt x="2576" y="364"/>
                  <a:pt x="2576" y="364"/>
                  <a:pt x="2576" y="364"/>
                </a:cubicBezTo>
                <a:cubicBezTo>
                  <a:pt x="2579" y="363"/>
                  <a:pt x="2579" y="363"/>
                  <a:pt x="2579" y="363"/>
                </a:cubicBezTo>
                <a:cubicBezTo>
                  <a:pt x="2581" y="360"/>
                  <a:pt x="2581" y="360"/>
                  <a:pt x="2581" y="360"/>
                </a:cubicBezTo>
                <a:cubicBezTo>
                  <a:pt x="2585" y="359"/>
                  <a:pt x="2585" y="359"/>
                  <a:pt x="2585" y="359"/>
                </a:cubicBezTo>
                <a:cubicBezTo>
                  <a:pt x="2588" y="358"/>
                  <a:pt x="2588" y="358"/>
                  <a:pt x="2588" y="358"/>
                </a:cubicBezTo>
                <a:cubicBezTo>
                  <a:pt x="2591" y="358"/>
                  <a:pt x="2591" y="358"/>
                  <a:pt x="2591" y="358"/>
                </a:cubicBezTo>
                <a:cubicBezTo>
                  <a:pt x="2593" y="357"/>
                  <a:pt x="2593" y="357"/>
                  <a:pt x="2593" y="357"/>
                </a:cubicBezTo>
                <a:cubicBezTo>
                  <a:pt x="2597" y="356"/>
                  <a:pt x="2597" y="356"/>
                  <a:pt x="2597" y="356"/>
                </a:cubicBezTo>
                <a:cubicBezTo>
                  <a:pt x="2601" y="353"/>
                  <a:pt x="2601" y="353"/>
                  <a:pt x="2601" y="353"/>
                </a:cubicBezTo>
                <a:cubicBezTo>
                  <a:pt x="2604" y="352"/>
                  <a:pt x="2604" y="352"/>
                  <a:pt x="2604" y="352"/>
                </a:cubicBezTo>
                <a:cubicBezTo>
                  <a:pt x="2611" y="352"/>
                  <a:pt x="2611" y="352"/>
                  <a:pt x="2611" y="352"/>
                </a:cubicBezTo>
                <a:cubicBezTo>
                  <a:pt x="2615" y="352"/>
                  <a:pt x="2615" y="352"/>
                  <a:pt x="2615" y="352"/>
                </a:cubicBezTo>
                <a:cubicBezTo>
                  <a:pt x="2620" y="349"/>
                  <a:pt x="2620" y="349"/>
                  <a:pt x="2620" y="349"/>
                </a:cubicBezTo>
                <a:cubicBezTo>
                  <a:pt x="2622" y="347"/>
                  <a:pt x="2622" y="347"/>
                  <a:pt x="2622" y="347"/>
                </a:cubicBezTo>
                <a:cubicBezTo>
                  <a:pt x="2624" y="346"/>
                  <a:pt x="2624" y="346"/>
                  <a:pt x="2624" y="346"/>
                </a:cubicBezTo>
                <a:cubicBezTo>
                  <a:pt x="2626" y="346"/>
                  <a:pt x="2626" y="346"/>
                  <a:pt x="2626" y="346"/>
                </a:cubicBezTo>
                <a:cubicBezTo>
                  <a:pt x="2627" y="346"/>
                  <a:pt x="2627" y="346"/>
                  <a:pt x="2627" y="346"/>
                </a:cubicBezTo>
                <a:cubicBezTo>
                  <a:pt x="2631" y="342"/>
                  <a:pt x="2631" y="342"/>
                  <a:pt x="2631" y="342"/>
                </a:cubicBezTo>
                <a:cubicBezTo>
                  <a:pt x="2640" y="334"/>
                  <a:pt x="2640" y="334"/>
                  <a:pt x="2640" y="334"/>
                </a:cubicBezTo>
                <a:cubicBezTo>
                  <a:pt x="2640" y="327"/>
                  <a:pt x="2640" y="327"/>
                  <a:pt x="2640" y="327"/>
                </a:cubicBezTo>
                <a:lnTo>
                  <a:pt x="2630" y="312"/>
                </a:lnTo>
                <a:close/>
                <a:moveTo>
                  <a:pt x="230" y="900"/>
                </a:moveTo>
                <a:cubicBezTo>
                  <a:pt x="232" y="899"/>
                  <a:pt x="232" y="899"/>
                  <a:pt x="232" y="899"/>
                </a:cubicBezTo>
                <a:cubicBezTo>
                  <a:pt x="232" y="898"/>
                  <a:pt x="232" y="898"/>
                  <a:pt x="232" y="898"/>
                </a:cubicBezTo>
                <a:cubicBezTo>
                  <a:pt x="231" y="896"/>
                  <a:pt x="231" y="896"/>
                  <a:pt x="231" y="896"/>
                </a:cubicBezTo>
                <a:cubicBezTo>
                  <a:pt x="231" y="895"/>
                  <a:pt x="231" y="895"/>
                  <a:pt x="231" y="895"/>
                </a:cubicBezTo>
                <a:cubicBezTo>
                  <a:pt x="231" y="895"/>
                  <a:pt x="231" y="895"/>
                  <a:pt x="231" y="895"/>
                </a:cubicBezTo>
                <a:cubicBezTo>
                  <a:pt x="229" y="896"/>
                  <a:pt x="229" y="896"/>
                  <a:pt x="229" y="896"/>
                </a:cubicBezTo>
                <a:cubicBezTo>
                  <a:pt x="228" y="896"/>
                  <a:pt x="228" y="896"/>
                  <a:pt x="228" y="896"/>
                </a:cubicBezTo>
                <a:cubicBezTo>
                  <a:pt x="227" y="895"/>
                  <a:pt x="227" y="895"/>
                  <a:pt x="227" y="895"/>
                </a:cubicBezTo>
                <a:cubicBezTo>
                  <a:pt x="225" y="894"/>
                  <a:pt x="225" y="894"/>
                  <a:pt x="225" y="894"/>
                </a:cubicBezTo>
                <a:cubicBezTo>
                  <a:pt x="223" y="893"/>
                  <a:pt x="223" y="893"/>
                  <a:pt x="223" y="893"/>
                </a:cubicBezTo>
                <a:cubicBezTo>
                  <a:pt x="221" y="893"/>
                  <a:pt x="221" y="893"/>
                  <a:pt x="221" y="893"/>
                </a:cubicBezTo>
                <a:cubicBezTo>
                  <a:pt x="220" y="895"/>
                  <a:pt x="220" y="895"/>
                  <a:pt x="220" y="895"/>
                </a:cubicBezTo>
                <a:cubicBezTo>
                  <a:pt x="220" y="897"/>
                  <a:pt x="220" y="897"/>
                  <a:pt x="220" y="897"/>
                </a:cubicBezTo>
                <a:cubicBezTo>
                  <a:pt x="221" y="899"/>
                  <a:pt x="221" y="899"/>
                  <a:pt x="221" y="899"/>
                </a:cubicBezTo>
                <a:cubicBezTo>
                  <a:pt x="221" y="899"/>
                  <a:pt x="221" y="900"/>
                  <a:pt x="221" y="901"/>
                </a:cubicBezTo>
                <a:cubicBezTo>
                  <a:pt x="221" y="901"/>
                  <a:pt x="220" y="902"/>
                  <a:pt x="220" y="902"/>
                </a:cubicBezTo>
                <a:cubicBezTo>
                  <a:pt x="220" y="904"/>
                  <a:pt x="220" y="904"/>
                  <a:pt x="220" y="904"/>
                </a:cubicBezTo>
                <a:cubicBezTo>
                  <a:pt x="222" y="904"/>
                  <a:pt x="222" y="904"/>
                  <a:pt x="222" y="904"/>
                </a:cubicBezTo>
                <a:cubicBezTo>
                  <a:pt x="224" y="906"/>
                  <a:pt x="224" y="906"/>
                  <a:pt x="224" y="906"/>
                </a:cubicBezTo>
                <a:cubicBezTo>
                  <a:pt x="225" y="907"/>
                  <a:pt x="225" y="907"/>
                  <a:pt x="225" y="907"/>
                </a:cubicBezTo>
                <a:cubicBezTo>
                  <a:pt x="226" y="907"/>
                  <a:pt x="226" y="907"/>
                  <a:pt x="226" y="907"/>
                </a:cubicBezTo>
                <a:cubicBezTo>
                  <a:pt x="228" y="906"/>
                  <a:pt x="228" y="906"/>
                  <a:pt x="228" y="906"/>
                </a:cubicBezTo>
                <a:cubicBezTo>
                  <a:pt x="228" y="904"/>
                  <a:pt x="228" y="904"/>
                  <a:pt x="228" y="904"/>
                </a:cubicBezTo>
                <a:cubicBezTo>
                  <a:pt x="229" y="902"/>
                  <a:pt x="229" y="902"/>
                  <a:pt x="229" y="902"/>
                </a:cubicBezTo>
                <a:lnTo>
                  <a:pt x="230" y="900"/>
                </a:lnTo>
                <a:close/>
                <a:moveTo>
                  <a:pt x="1349" y="1323"/>
                </a:moveTo>
                <a:cubicBezTo>
                  <a:pt x="1354" y="1322"/>
                  <a:pt x="1354" y="1322"/>
                  <a:pt x="1354" y="1322"/>
                </a:cubicBezTo>
                <a:cubicBezTo>
                  <a:pt x="1354" y="1320"/>
                  <a:pt x="1354" y="1320"/>
                  <a:pt x="1354" y="1320"/>
                </a:cubicBezTo>
                <a:cubicBezTo>
                  <a:pt x="1356" y="1316"/>
                  <a:pt x="1356" y="1316"/>
                  <a:pt x="1356" y="1316"/>
                </a:cubicBezTo>
                <a:cubicBezTo>
                  <a:pt x="1358" y="1314"/>
                  <a:pt x="1358" y="1314"/>
                  <a:pt x="1358" y="1314"/>
                </a:cubicBezTo>
                <a:cubicBezTo>
                  <a:pt x="1361" y="1312"/>
                  <a:pt x="1361" y="1312"/>
                  <a:pt x="1361" y="1312"/>
                </a:cubicBezTo>
                <a:cubicBezTo>
                  <a:pt x="1366" y="1312"/>
                  <a:pt x="1366" y="1312"/>
                  <a:pt x="1366" y="1312"/>
                </a:cubicBezTo>
                <a:cubicBezTo>
                  <a:pt x="1369" y="1313"/>
                  <a:pt x="1369" y="1313"/>
                  <a:pt x="1369" y="1313"/>
                </a:cubicBezTo>
                <a:cubicBezTo>
                  <a:pt x="1371" y="1315"/>
                  <a:pt x="1371" y="1315"/>
                  <a:pt x="1371" y="1315"/>
                </a:cubicBezTo>
                <a:cubicBezTo>
                  <a:pt x="1374" y="1317"/>
                  <a:pt x="1374" y="1317"/>
                  <a:pt x="1374" y="1317"/>
                </a:cubicBezTo>
                <a:cubicBezTo>
                  <a:pt x="1376" y="1317"/>
                  <a:pt x="1376" y="1317"/>
                  <a:pt x="1376" y="1317"/>
                </a:cubicBezTo>
                <a:cubicBezTo>
                  <a:pt x="1378" y="1317"/>
                  <a:pt x="1378" y="1317"/>
                  <a:pt x="1378" y="1317"/>
                </a:cubicBezTo>
                <a:cubicBezTo>
                  <a:pt x="1382" y="1312"/>
                  <a:pt x="1382" y="1312"/>
                  <a:pt x="1382" y="1312"/>
                </a:cubicBezTo>
                <a:cubicBezTo>
                  <a:pt x="1385" y="1308"/>
                  <a:pt x="1385" y="1308"/>
                  <a:pt x="1385" y="1308"/>
                </a:cubicBezTo>
                <a:cubicBezTo>
                  <a:pt x="1386" y="1305"/>
                  <a:pt x="1386" y="1305"/>
                  <a:pt x="1386" y="1305"/>
                </a:cubicBezTo>
                <a:cubicBezTo>
                  <a:pt x="1384" y="1303"/>
                  <a:pt x="1384" y="1303"/>
                  <a:pt x="1384" y="1303"/>
                </a:cubicBezTo>
                <a:cubicBezTo>
                  <a:pt x="1382" y="1303"/>
                  <a:pt x="1382" y="1303"/>
                  <a:pt x="1382" y="1303"/>
                </a:cubicBezTo>
                <a:cubicBezTo>
                  <a:pt x="1380" y="1303"/>
                  <a:pt x="1380" y="1303"/>
                  <a:pt x="1380" y="1303"/>
                </a:cubicBezTo>
                <a:cubicBezTo>
                  <a:pt x="1380" y="1305"/>
                  <a:pt x="1380" y="1305"/>
                  <a:pt x="1380" y="1305"/>
                </a:cubicBezTo>
                <a:cubicBezTo>
                  <a:pt x="1379" y="1307"/>
                  <a:pt x="1379" y="1307"/>
                  <a:pt x="1379" y="1307"/>
                </a:cubicBezTo>
                <a:cubicBezTo>
                  <a:pt x="1376" y="1309"/>
                  <a:pt x="1376" y="1309"/>
                  <a:pt x="1376" y="1309"/>
                </a:cubicBezTo>
                <a:cubicBezTo>
                  <a:pt x="1372" y="1310"/>
                  <a:pt x="1372" y="1310"/>
                  <a:pt x="1372" y="1310"/>
                </a:cubicBezTo>
                <a:cubicBezTo>
                  <a:pt x="1368" y="1310"/>
                  <a:pt x="1368" y="1310"/>
                  <a:pt x="1368" y="1310"/>
                </a:cubicBezTo>
                <a:cubicBezTo>
                  <a:pt x="1364" y="1309"/>
                  <a:pt x="1364" y="1309"/>
                  <a:pt x="1364" y="1309"/>
                </a:cubicBezTo>
                <a:cubicBezTo>
                  <a:pt x="1360" y="1309"/>
                  <a:pt x="1360" y="1309"/>
                  <a:pt x="1360" y="1309"/>
                </a:cubicBezTo>
                <a:cubicBezTo>
                  <a:pt x="1358" y="1311"/>
                  <a:pt x="1358" y="1311"/>
                  <a:pt x="1358" y="1311"/>
                </a:cubicBezTo>
                <a:cubicBezTo>
                  <a:pt x="1355" y="1313"/>
                  <a:pt x="1355" y="1313"/>
                  <a:pt x="1355" y="1313"/>
                </a:cubicBezTo>
                <a:cubicBezTo>
                  <a:pt x="1353" y="1315"/>
                  <a:pt x="1353" y="1315"/>
                  <a:pt x="1353" y="1315"/>
                </a:cubicBezTo>
                <a:cubicBezTo>
                  <a:pt x="1349" y="1316"/>
                  <a:pt x="1349" y="1316"/>
                  <a:pt x="1349" y="1316"/>
                </a:cubicBezTo>
                <a:cubicBezTo>
                  <a:pt x="1343" y="1316"/>
                  <a:pt x="1343" y="1316"/>
                  <a:pt x="1343" y="1316"/>
                </a:cubicBezTo>
                <a:cubicBezTo>
                  <a:pt x="1343" y="1317"/>
                  <a:pt x="1343" y="1317"/>
                  <a:pt x="1343" y="1317"/>
                </a:cubicBezTo>
                <a:cubicBezTo>
                  <a:pt x="1342" y="1320"/>
                  <a:pt x="1342" y="1320"/>
                  <a:pt x="1342" y="1320"/>
                </a:cubicBezTo>
                <a:cubicBezTo>
                  <a:pt x="1343" y="1320"/>
                  <a:pt x="1343" y="1320"/>
                  <a:pt x="1343" y="1320"/>
                </a:cubicBezTo>
                <a:cubicBezTo>
                  <a:pt x="1345" y="1322"/>
                  <a:pt x="1345" y="1322"/>
                  <a:pt x="1345" y="1322"/>
                </a:cubicBezTo>
                <a:lnTo>
                  <a:pt x="1349" y="1323"/>
                </a:lnTo>
                <a:close/>
                <a:moveTo>
                  <a:pt x="964" y="1437"/>
                </a:moveTo>
                <a:cubicBezTo>
                  <a:pt x="964" y="1434"/>
                  <a:pt x="964" y="1434"/>
                  <a:pt x="964" y="1434"/>
                </a:cubicBezTo>
                <a:cubicBezTo>
                  <a:pt x="964" y="1428"/>
                  <a:pt x="964" y="1428"/>
                  <a:pt x="964" y="1428"/>
                </a:cubicBezTo>
                <a:cubicBezTo>
                  <a:pt x="962" y="1421"/>
                  <a:pt x="962" y="1421"/>
                  <a:pt x="962" y="1421"/>
                </a:cubicBezTo>
                <a:cubicBezTo>
                  <a:pt x="956" y="1416"/>
                  <a:pt x="956" y="1416"/>
                  <a:pt x="956" y="1416"/>
                </a:cubicBezTo>
                <a:cubicBezTo>
                  <a:pt x="940" y="1416"/>
                  <a:pt x="940" y="1416"/>
                  <a:pt x="940" y="1416"/>
                </a:cubicBezTo>
                <a:cubicBezTo>
                  <a:pt x="931" y="1417"/>
                  <a:pt x="931" y="1417"/>
                  <a:pt x="931" y="1417"/>
                </a:cubicBezTo>
                <a:cubicBezTo>
                  <a:pt x="928" y="1417"/>
                  <a:pt x="928" y="1417"/>
                  <a:pt x="928" y="1417"/>
                </a:cubicBezTo>
                <a:cubicBezTo>
                  <a:pt x="925" y="1419"/>
                  <a:pt x="925" y="1419"/>
                  <a:pt x="925" y="1419"/>
                </a:cubicBezTo>
                <a:cubicBezTo>
                  <a:pt x="920" y="1421"/>
                  <a:pt x="920" y="1421"/>
                  <a:pt x="920" y="1421"/>
                </a:cubicBezTo>
                <a:cubicBezTo>
                  <a:pt x="915" y="1423"/>
                  <a:pt x="915" y="1423"/>
                  <a:pt x="915" y="1423"/>
                </a:cubicBezTo>
                <a:cubicBezTo>
                  <a:pt x="910" y="1426"/>
                  <a:pt x="910" y="1426"/>
                  <a:pt x="910" y="1426"/>
                </a:cubicBezTo>
                <a:cubicBezTo>
                  <a:pt x="906" y="1429"/>
                  <a:pt x="906" y="1429"/>
                  <a:pt x="906" y="1429"/>
                </a:cubicBezTo>
                <a:cubicBezTo>
                  <a:pt x="902" y="1430"/>
                  <a:pt x="902" y="1430"/>
                  <a:pt x="902" y="1430"/>
                </a:cubicBezTo>
                <a:cubicBezTo>
                  <a:pt x="898" y="1430"/>
                  <a:pt x="898" y="1430"/>
                  <a:pt x="898" y="1430"/>
                </a:cubicBezTo>
                <a:cubicBezTo>
                  <a:pt x="893" y="1429"/>
                  <a:pt x="893" y="1429"/>
                  <a:pt x="893" y="1429"/>
                </a:cubicBezTo>
                <a:cubicBezTo>
                  <a:pt x="891" y="1428"/>
                  <a:pt x="891" y="1428"/>
                  <a:pt x="891" y="1428"/>
                </a:cubicBezTo>
                <a:cubicBezTo>
                  <a:pt x="891" y="1428"/>
                  <a:pt x="891" y="1428"/>
                  <a:pt x="891" y="1428"/>
                </a:cubicBezTo>
                <a:cubicBezTo>
                  <a:pt x="892" y="1428"/>
                  <a:pt x="892" y="1428"/>
                  <a:pt x="892" y="1428"/>
                </a:cubicBezTo>
                <a:cubicBezTo>
                  <a:pt x="888" y="1426"/>
                  <a:pt x="888" y="1426"/>
                  <a:pt x="888" y="1426"/>
                </a:cubicBezTo>
                <a:cubicBezTo>
                  <a:pt x="885" y="1427"/>
                  <a:pt x="885" y="1427"/>
                  <a:pt x="885" y="1427"/>
                </a:cubicBezTo>
                <a:cubicBezTo>
                  <a:pt x="877" y="1422"/>
                  <a:pt x="877" y="1422"/>
                  <a:pt x="877" y="1422"/>
                </a:cubicBezTo>
                <a:cubicBezTo>
                  <a:pt x="872" y="1418"/>
                  <a:pt x="872" y="1418"/>
                  <a:pt x="872" y="1418"/>
                </a:cubicBezTo>
                <a:cubicBezTo>
                  <a:pt x="864" y="1420"/>
                  <a:pt x="864" y="1420"/>
                  <a:pt x="864" y="1420"/>
                </a:cubicBezTo>
                <a:cubicBezTo>
                  <a:pt x="864" y="1423"/>
                  <a:pt x="864" y="1423"/>
                  <a:pt x="864" y="1423"/>
                </a:cubicBezTo>
                <a:cubicBezTo>
                  <a:pt x="861" y="1424"/>
                  <a:pt x="861" y="1424"/>
                  <a:pt x="861" y="1424"/>
                </a:cubicBezTo>
                <a:cubicBezTo>
                  <a:pt x="858" y="1420"/>
                  <a:pt x="858" y="1420"/>
                  <a:pt x="858" y="1420"/>
                </a:cubicBezTo>
                <a:cubicBezTo>
                  <a:pt x="857" y="1402"/>
                  <a:pt x="857" y="1402"/>
                  <a:pt x="857" y="1402"/>
                </a:cubicBezTo>
                <a:cubicBezTo>
                  <a:pt x="851" y="1399"/>
                  <a:pt x="851" y="1399"/>
                  <a:pt x="851" y="1399"/>
                </a:cubicBezTo>
                <a:cubicBezTo>
                  <a:pt x="846" y="1384"/>
                  <a:pt x="846" y="1384"/>
                  <a:pt x="846" y="1384"/>
                </a:cubicBezTo>
                <a:cubicBezTo>
                  <a:pt x="843" y="1378"/>
                  <a:pt x="843" y="1378"/>
                  <a:pt x="843" y="1378"/>
                </a:cubicBezTo>
                <a:cubicBezTo>
                  <a:pt x="840" y="1380"/>
                  <a:pt x="840" y="1380"/>
                  <a:pt x="840" y="1380"/>
                </a:cubicBezTo>
                <a:cubicBezTo>
                  <a:pt x="841" y="1395"/>
                  <a:pt x="841" y="1395"/>
                  <a:pt x="841" y="1395"/>
                </a:cubicBezTo>
                <a:cubicBezTo>
                  <a:pt x="841" y="1399"/>
                  <a:pt x="841" y="1399"/>
                  <a:pt x="841" y="1399"/>
                </a:cubicBezTo>
                <a:cubicBezTo>
                  <a:pt x="843" y="1409"/>
                  <a:pt x="843" y="1409"/>
                  <a:pt x="843" y="1409"/>
                </a:cubicBezTo>
                <a:cubicBezTo>
                  <a:pt x="839" y="1421"/>
                  <a:pt x="839" y="1421"/>
                  <a:pt x="839" y="1421"/>
                </a:cubicBezTo>
                <a:cubicBezTo>
                  <a:pt x="836" y="1428"/>
                  <a:pt x="836" y="1428"/>
                  <a:pt x="836" y="1428"/>
                </a:cubicBezTo>
                <a:cubicBezTo>
                  <a:pt x="835" y="1445"/>
                  <a:pt x="835" y="1445"/>
                  <a:pt x="835" y="1445"/>
                </a:cubicBezTo>
                <a:cubicBezTo>
                  <a:pt x="839" y="1452"/>
                  <a:pt x="839" y="1452"/>
                  <a:pt x="839" y="1452"/>
                </a:cubicBezTo>
                <a:cubicBezTo>
                  <a:pt x="839" y="1463"/>
                  <a:pt x="839" y="1463"/>
                  <a:pt x="839" y="1463"/>
                </a:cubicBezTo>
                <a:cubicBezTo>
                  <a:pt x="843" y="1469"/>
                  <a:pt x="843" y="1469"/>
                  <a:pt x="843" y="1469"/>
                </a:cubicBezTo>
                <a:cubicBezTo>
                  <a:pt x="849" y="1469"/>
                  <a:pt x="849" y="1469"/>
                  <a:pt x="849" y="1469"/>
                </a:cubicBezTo>
                <a:cubicBezTo>
                  <a:pt x="853" y="1464"/>
                  <a:pt x="853" y="1464"/>
                  <a:pt x="853" y="1464"/>
                </a:cubicBezTo>
                <a:cubicBezTo>
                  <a:pt x="861" y="1461"/>
                  <a:pt x="861" y="1461"/>
                  <a:pt x="861" y="1461"/>
                </a:cubicBezTo>
                <a:cubicBezTo>
                  <a:pt x="861" y="1456"/>
                  <a:pt x="861" y="1456"/>
                  <a:pt x="861" y="1456"/>
                </a:cubicBezTo>
                <a:cubicBezTo>
                  <a:pt x="862" y="1454"/>
                  <a:pt x="862" y="1454"/>
                  <a:pt x="862" y="1454"/>
                </a:cubicBezTo>
                <a:cubicBezTo>
                  <a:pt x="866" y="1458"/>
                  <a:pt x="866" y="1458"/>
                  <a:pt x="866" y="1458"/>
                </a:cubicBezTo>
                <a:cubicBezTo>
                  <a:pt x="867" y="1465"/>
                  <a:pt x="867" y="1465"/>
                  <a:pt x="867" y="1465"/>
                </a:cubicBezTo>
                <a:cubicBezTo>
                  <a:pt x="865" y="1472"/>
                  <a:pt x="865" y="1472"/>
                  <a:pt x="865" y="1472"/>
                </a:cubicBezTo>
                <a:cubicBezTo>
                  <a:pt x="860" y="1478"/>
                  <a:pt x="860" y="1478"/>
                  <a:pt x="860" y="1478"/>
                </a:cubicBezTo>
                <a:cubicBezTo>
                  <a:pt x="850" y="1490"/>
                  <a:pt x="850" y="1490"/>
                  <a:pt x="850" y="1490"/>
                </a:cubicBezTo>
                <a:cubicBezTo>
                  <a:pt x="849" y="1492"/>
                  <a:pt x="849" y="1492"/>
                  <a:pt x="849" y="1492"/>
                </a:cubicBezTo>
                <a:cubicBezTo>
                  <a:pt x="849" y="1496"/>
                  <a:pt x="849" y="1496"/>
                  <a:pt x="849" y="1496"/>
                </a:cubicBezTo>
                <a:cubicBezTo>
                  <a:pt x="850" y="1499"/>
                  <a:pt x="850" y="1499"/>
                  <a:pt x="850" y="1499"/>
                </a:cubicBezTo>
                <a:cubicBezTo>
                  <a:pt x="852" y="1502"/>
                  <a:pt x="852" y="1502"/>
                  <a:pt x="852" y="1502"/>
                </a:cubicBezTo>
                <a:cubicBezTo>
                  <a:pt x="854" y="1505"/>
                  <a:pt x="854" y="1505"/>
                  <a:pt x="854" y="1505"/>
                </a:cubicBezTo>
                <a:cubicBezTo>
                  <a:pt x="858" y="1509"/>
                  <a:pt x="858" y="1509"/>
                  <a:pt x="858" y="1509"/>
                </a:cubicBezTo>
                <a:cubicBezTo>
                  <a:pt x="862" y="1513"/>
                  <a:pt x="862" y="1513"/>
                  <a:pt x="862" y="1513"/>
                </a:cubicBezTo>
                <a:cubicBezTo>
                  <a:pt x="866" y="1516"/>
                  <a:pt x="866" y="1516"/>
                  <a:pt x="866" y="1516"/>
                </a:cubicBezTo>
                <a:cubicBezTo>
                  <a:pt x="868" y="1518"/>
                  <a:pt x="868" y="1518"/>
                  <a:pt x="868" y="1518"/>
                </a:cubicBezTo>
                <a:cubicBezTo>
                  <a:pt x="870" y="1521"/>
                  <a:pt x="870" y="1521"/>
                  <a:pt x="870" y="1521"/>
                </a:cubicBezTo>
                <a:cubicBezTo>
                  <a:pt x="878" y="1528"/>
                  <a:pt x="878" y="1528"/>
                  <a:pt x="878" y="1528"/>
                </a:cubicBezTo>
                <a:cubicBezTo>
                  <a:pt x="880" y="1530"/>
                  <a:pt x="880" y="1530"/>
                  <a:pt x="880" y="1530"/>
                </a:cubicBezTo>
                <a:cubicBezTo>
                  <a:pt x="884" y="1532"/>
                  <a:pt x="884" y="1532"/>
                  <a:pt x="884" y="1532"/>
                </a:cubicBezTo>
                <a:cubicBezTo>
                  <a:pt x="888" y="1535"/>
                  <a:pt x="888" y="1535"/>
                  <a:pt x="888" y="1535"/>
                </a:cubicBezTo>
                <a:cubicBezTo>
                  <a:pt x="894" y="1535"/>
                  <a:pt x="894" y="1535"/>
                  <a:pt x="894" y="1535"/>
                </a:cubicBezTo>
                <a:cubicBezTo>
                  <a:pt x="898" y="1535"/>
                  <a:pt x="898" y="1535"/>
                  <a:pt x="898" y="1535"/>
                </a:cubicBezTo>
                <a:cubicBezTo>
                  <a:pt x="901" y="1533"/>
                  <a:pt x="901" y="1533"/>
                  <a:pt x="901" y="1533"/>
                </a:cubicBezTo>
                <a:cubicBezTo>
                  <a:pt x="906" y="1532"/>
                  <a:pt x="906" y="1532"/>
                  <a:pt x="906" y="1532"/>
                </a:cubicBezTo>
                <a:cubicBezTo>
                  <a:pt x="911" y="1529"/>
                  <a:pt x="911" y="1529"/>
                  <a:pt x="911" y="1529"/>
                </a:cubicBezTo>
                <a:cubicBezTo>
                  <a:pt x="915" y="1526"/>
                  <a:pt x="915" y="1526"/>
                  <a:pt x="915" y="1526"/>
                </a:cubicBezTo>
                <a:cubicBezTo>
                  <a:pt x="918" y="1523"/>
                  <a:pt x="918" y="1523"/>
                  <a:pt x="918" y="1523"/>
                </a:cubicBezTo>
                <a:cubicBezTo>
                  <a:pt x="922" y="1521"/>
                  <a:pt x="922" y="1521"/>
                  <a:pt x="922" y="1521"/>
                </a:cubicBezTo>
                <a:cubicBezTo>
                  <a:pt x="926" y="1517"/>
                  <a:pt x="926" y="1517"/>
                  <a:pt x="926" y="1517"/>
                </a:cubicBezTo>
                <a:cubicBezTo>
                  <a:pt x="928" y="1514"/>
                  <a:pt x="928" y="1514"/>
                  <a:pt x="928" y="1514"/>
                </a:cubicBezTo>
                <a:cubicBezTo>
                  <a:pt x="930" y="1511"/>
                  <a:pt x="930" y="1511"/>
                  <a:pt x="930" y="1511"/>
                </a:cubicBezTo>
                <a:cubicBezTo>
                  <a:pt x="931" y="1506"/>
                  <a:pt x="931" y="1506"/>
                  <a:pt x="931" y="1506"/>
                </a:cubicBezTo>
                <a:cubicBezTo>
                  <a:pt x="931" y="1499"/>
                  <a:pt x="931" y="1499"/>
                  <a:pt x="931" y="1499"/>
                </a:cubicBezTo>
                <a:cubicBezTo>
                  <a:pt x="932" y="1494"/>
                  <a:pt x="932" y="1494"/>
                  <a:pt x="932" y="1494"/>
                </a:cubicBezTo>
                <a:cubicBezTo>
                  <a:pt x="932" y="1490"/>
                  <a:pt x="932" y="1490"/>
                  <a:pt x="932" y="1490"/>
                </a:cubicBezTo>
                <a:cubicBezTo>
                  <a:pt x="938" y="1488"/>
                  <a:pt x="938" y="1488"/>
                  <a:pt x="938" y="1488"/>
                </a:cubicBezTo>
                <a:cubicBezTo>
                  <a:pt x="943" y="1485"/>
                  <a:pt x="943" y="1485"/>
                  <a:pt x="943" y="1485"/>
                </a:cubicBezTo>
                <a:cubicBezTo>
                  <a:pt x="949" y="1483"/>
                  <a:pt x="949" y="1483"/>
                  <a:pt x="949" y="1483"/>
                </a:cubicBezTo>
                <a:cubicBezTo>
                  <a:pt x="952" y="1481"/>
                  <a:pt x="952" y="1481"/>
                  <a:pt x="952" y="1481"/>
                </a:cubicBezTo>
                <a:cubicBezTo>
                  <a:pt x="956" y="1479"/>
                  <a:pt x="956" y="1479"/>
                  <a:pt x="956" y="1479"/>
                </a:cubicBezTo>
                <a:cubicBezTo>
                  <a:pt x="959" y="1476"/>
                  <a:pt x="959" y="1476"/>
                  <a:pt x="959" y="1476"/>
                </a:cubicBezTo>
                <a:cubicBezTo>
                  <a:pt x="961" y="1474"/>
                  <a:pt x="961" y="1474"/>
                  <a:pt x="961" y="1474"/>
                </a:cubicBezTo>
                <a:cubicBezTo>
                  <a:pt x="963" y="1469"/>
                  <a:pt x="963" y="1469"/>
                  <a:pt x="963" y="1469"/>
                </a:cubicBezTo>
                <a:cubicBezTo>
                  <a:pt x="964" y="1466"/>
                  <a:pt x="964" y="1466"/>
                  <a:pt x="964" y="1466"/>
                </a:cubicBezTo>
                <a:cubicBezTo>
                  <a:pt x="964" y="1462"/>
                  <a:pt x="964" y="1462"/>
                  <a:pt x="964" y="1462"/>
                </a:cubicBezTo>
                <a:cubicBezTo>
                  <a:pt x="964" y="1456"/>
                  <a:pt x="964" y="1456"/>
                  <a:pt x="964" y="1456"/>
                </a:cubicBezTo>
                <a:cubicBezTo>
                  <a:pt x="964" y="1451"/>
                  <a:pt x="964" y="1451"/>
                  <a:pt x="964" y="1451"/>
                </a:cubicBezTo>
                <a:cubicBezTo>
                  <a:pt x="965" y="1443"/>
                  <a:pt x="965" y="1443"/>
                  <a:pt x="965" y="1443"/>
                </a:cubicBezTo>
                <a:lnTo>
                  <a:pt x="964" y="1437"/>
                </a:lnTo>
                <a:close/>
                <a:moveTo>
                  <a:pt x="1078" y="1466"/>
                </a:moveTo>
                <a:cubicBezTo>
                  <a:pt x="1076" y="1463"/>
                  <a:pt x="1076" y="1463"/>
                  <a:pt x="1076" y="1463"/>
                </a:cubicBezTo>
                <a:cubicBezTo>
                  <a:pt x="1072" y="1461"/>
                  <a:pt x="1072" y="1461"/>
                  <a:pt x="1072" y="1461"/>
                </a:cubicBezTo>
                <a:cubicBezTo>
                  <a:pt x="1069" y="1459"/>
                  <a:pt x="1069" y="1459"/>
                  <a:pt x="1069" y="1459"/>
                </a:cubicBezTo>
                <a:cubicBezTo>
                  <a:pt x="1066" y="1458"/>
                  <a:pt x="1066" y="1458"/>
                  <a:pt x="1066" y="1458"/>
                </a:cubicBezTo>
                <a:cubicBezTo>
                  <a:pt x="1063" y="1456"/>
                  <a:pt x="1063" y="1456"/>
                  <a:pt x="1063" y="1456"/>
                </a:cubicBezTo>
                <a:cubicBezTo>
                  <a:pt x="1061" y="1454"/>
                  <a:pt x="1061" y="1454"/>
                  <a:pt x="1061" y="1454"/>
                </a:cubicBezTo>
                <a:cubicBezTo>
                  <a:pt x="1060" y="1452"/>
                  <a:pt x="1060" y="1452"/>
                  <a:pt x="1060" y="1452"/>
                </a:cubicBezTo>
                <a:cubicBezTo>
                  <a:pt x="1059" y="1449"/>
                  <a:pt x="1059" y="1449"/>
                  <a:pt x="1059" y="1449"/>
                </a:cubicBezTo>
                <a:cubicBezTo>
                  <a:pt x="1057" y="1447"/>
                  <a:pt x="1057" y="1447"/>
                  <a:pt x="1057" y="1447"/>
                </a:cubicBezTo>
                <a:cubicBezTo>
                  <a:pt x="1055" y="1443"/>
                  <a:pt x="1055" y="1443"/>
                  <a:pt x="1055" y="1443"/>
                </a:cubicBezTo>
                <a:cubicBezTo>
                  <a:pt x="1053" y="1440"/>
                  <a:pt x="1053" y="1440"/>
                  <a:pt x="1053" y="1440"/>
                </a:cubicBezTo>
                <a:cubicBezTo>
                  <a:pt x="1051" y="1437"/>
                  <a:pt x="1051" y="1437"/>
                  <a:pt x="1051" y="1437"/>
                </a:cubicBezTo>
                <a:cubicBezTo>
                  <a:pt x="1049" y="1435"/>
                  <a:pt x="1049" y="1435"/>
                  <a:pt x="1049" y="1435"/>
                </a:cubicBezTo>
                <a:cubicBezTo>
                  <a:pt x="1047" y="1434"/>
                  <a:pt x="1047" y="1434"/>
                  <a:pt x="1047" y="1434"/>
                </a:cubicBezTo>
                <a:cubicBezTo>
                  <a:pt x="1045" y="1433"/>
                  <a:pt x="1045" y="1433"/>
                  <a:pt x="1045" y="1433"/>
                </a:cubicBezTo>
                <a:cubicBezTo>
                  <a:pt x="1043" y="1432"/>
                  <a:pt x="1043" y="1432"/>
                  <a:pt x="1043" y="1432"/>
                </a:cubicBezTo>
                <a:cubicBezTo>
                  <a:pt x="1042" y="1430"/>
                  <a:pt x="1042" y="1430"/>
                  <a:pt x="1042" y="1430"/>
                </a:cubicBezTo>
                <a:cubicBezTo>
                  <a:pt x="1041" y="1428"/>
                  <a:pt x="1041" y="1428"/>
                  <a:pt x="1041" y="1428"/>
                </a:cubicBezTo>
                <a:cubicBezTo>
                  <a:pt x="1040" y="1426"/>
                  <a:pt x="1040" y="1426"/>
                  <a:pt x="1040" y="1426"/>
                </a:cubicBezTo>
                <a:cubicBezTo>
                  <a:pt x="1038" y="1424"/>
                  <a:pt x="1038" y="1424"/>
                  <a:pt x="1038" y="1424"/>
                </a:cubicBezTo>
                <a:cubicBezTo>
                  <a:pt x="1036" y="1422"/>
                  <a:pt x="1036" y="1422"/>
                  <a:pt x="1036" y="1422"/>
                </a:cubicBezTo>
                <a:cubicBezTo>
                  <a:pt x="1032" y="1420"/>
                  <a:pt x="1032" y="1420"/>
                  <a:pt x="1032" y="1420"/>
                </a:cubicBezTo>
                <a:cubicBezTo>
                  <a:pt x="1030" y="1418"/>
                  <a:pt x="1030" y="1418"/>
                  <a:pt x="1030" y="1418"/>
                </a:cubicBezTo>
                <a:cubicBezTo>
                  <a:pt x="1027" y="1417"/>
                  <a:pt x="1027" y="1417"/>
                  <a:pt x="1027" y="1417"/>
                </a:cubicBezTo>
                <a:cubicBezTo>
                  <a:pt x="1026" y="1419"/>
                  <a:pt x="1026" y="1419"/>
                  <a:pt x="1026" y="1419"/>
                </a:cubicBezTo>
                <a:cubicBezTo>
                  <a:pt x="1026" y="1421"/>
                  <a:pt x="1026" y="1421"/>
                  <a:pt x="1026" y="1421"/>
                </a:cubicBezTo>
                <a:cubicBezTo>
                  <a:pt x="1025" y="1426"/>
                  <a:pt x="1025" y="1426"/>
                  <a:pt x="1025" y="1426"/>
                </a:cubicBezTo>
                <a:cubicBezTo>
                  <a:pt x="1026" y="1428"/>
                  <a:pt x="1026" y="1428"/>
                  <a:pt x="1026" y="1428"/>
                </a:cubicBezTo>
                <a:cubicBezTo>
                  <a:pt x="1026" y="1431"/>
                  <a:pt x="1026" y="1431"/>
                  <a:pt x="1026" y="1431"/>
                </a:cubicBezTo>
                <a:cubicBezTo>
                  <a:pt x="1026" y="1433"/>
                  <a:pt x="1026" y="1433"/>
                  <a:pt x="1026" y="1433"/>
                </a:cubicBezTo>
                <a:cubicBezTo>
                  <a:pt x="1027" y="1435"/>
                  <a:pt x="1027" y="1435"/>
                  <a:pt x="1027" y="1435"/>
                </a:cubicBezTo>
                <a:cubicBezTo>
                  <a:pt x="1027" y="1437"/>
                  <a:pt x="1027" y="1437"/>
                  <a:pt x="1027" y="1437"/>
                </a:cubicBezTo>
                <a:cubicBezTo>
                  <a:pt x="1028" y="1438"/>
                  <a:pt x="1028" y="1438"/>
                  <a:pt x="1028" y="1438"/>
                </a:cubicBezTo>
                <a:cubicBezTo>
                  <a:pt x="1028" y="1440"/>
                  <a:pt x="1028" y="1440"/>
                  <a:pt x="1028" y="1440"/>
                </a:cubicBezTo>
                <a:cubicBezTo>
                  <a:pt x="1029" y="1442"/>
                  <a:pt x="1029" y="1442"/>
                  <a:pt x="1029" y="1442"/>
                </a:cubicBezTo>
                <a:cubicBezTo>
                  <a:pt x="1030" y="1443"/>
                  <a:pt x="1030" y="1443"/>
                  <a:pt x="1030" y="1443"/>
                </a:cubicBezTo>
                <a:cubicBezTo>
                  <a:pt x="1031" y="1445"/>
                  <a:pt x="1031" y="1445"/>
                  <a:pt x="1031" y="1445"/>
                </a:cubicBezTo>
                <a:cubicBezTo>
                  <a:pt x="1032" y="1447"/>
                  <a:pt x="1032" y="1447"/>
                  <a:pt x="1032" y="1447"/>
                </a:cubicBezTo>
                <a:cubicBezTo>
                  <a:pt x="1033" y="1449"/>
                  <a:pt x="1033" y="1449"/>
                  <a:pt x="1033" y="1449"/>
                </a:cubicBezTo>
                <a:cubicBezTo>
                  <a:pt x="1034" y="1451"/>
                  <a:pt x="1034" y="1451"/>
                  <a:pt x="1034" y="1451"/>
                </a:cubicBezTo>
                <a:cubicBezTo>
                  <a:pt x="1036" y="1453"/>
                  <a:pt x="1036" y="1453"/>
                  <a:pt x="1036" y="1453"/>
                </a:cubicBezTo>
                <a:cubicBezTo>
                  <a:pt x="1037" y="1454"/>
                  <a:pt x="1037" y="1454"/>
                  <a:pt x="1037" y="1454"/>
                </a:cubicBezTo>
                <a:cubicBezTo>
                  <a:pt x="1038" y="1455"/>
                  <a:pt x="1038" y="1455"/>
                  <a:pt x="1038" y="1455"/>
                </a:cubicBezTo>
                <a:cubicBezTo>
                  <a:pt x="1040" y="1456"/>
                  <a:pt x="1040" y="1456"/>
                  <a:pt x="1040" y="1456"/>
                </a:cubicBezTo>
                <a:cubicBezTo>
                  <a:pt x="1042" y="1457"/>
                  <a:pt x="1042" y="1457"/>
                  <a:pt x="1042" y="1457"/>
                </a:cubicBezTo>
                <a:cubicBezTo>
                  <a:pt x="1043" y="1458"/>
                  <a:pt x="1043" y="1458"/>
                  <a:pt x="1043" y="1458"/>
                </a:cubicBezTo>
                <a:cubicBezTo>
                  <a:pt x="1045" y="1460"/>
                  <a:pt x="1045" y="1460"/>
                  <a:pt x="1045" y="1460"/>
                </a:cubicBezTo>
                <a:cubicBezTo>
                  <a:pt x="1047" y="1460"/>
                  <a:pt x="1047" y="1460"/>
                  <a:pt x="1047" y="1460"/>
                </a:cubicBezTo>
                <a:cubicBezTo>
                  <a:pt x="1049" y="1463"/>
                  <a:pt x="1049" y="1463"/>
                  <a:pt x="1049" y="1463"/>
                </a:cubicBezTo>
                <a:cubicBezTo>
                  <a:pt x="1051" y="1463"/>
                  <a:pt x="1051" y="1463"/>
                  <a:pt x="1051" y="1463"/>
                </a:cubicBezTo>
                <a:cubicBezTo>
                  <a:pt x="1054" y="1464"/>
                  <a:pt x="1054" y="1464"/>
                  <a:pt x="1054" y="1464"/>
                </a:cubicBezTo>
                <a:cubicBezTo>
                  <a:pt x="1054" y="1465"/>
                  <a:pt x="1054" y="1465"/>
                  <a:pt x="1054" y="1465"/>
                </a:cubicBezTo>
                <a:cubicBezTo>
                  <a:pt x="1056" y="1466"/>
                  <a:pt x="1056" y="1466"/>
                  <a:pt x="1056" y="1466"/>
                </a:cubicBezTo>
                <a:cubicBezTo>
                  <a:pt x="1059" y="1467"/>
                  <a:pt x="1059" y="1467"/>
                  <a:pt x="1059" y="1467"/>
                </a:cubicBezTo>
                <a:cubicBezTo>
                  <a:pt x="1063" y="1469"/>
                  <a:pt x="1063" y="1469"/>
                  <a:pt x="1063" y="1469"/>
                </a:cubicBezTo>
                <a:cubicBezTo>
                  <a:pt x="1065" y="1470"/>
                  <a:pt x="1065" y="1470"/>
                  <a:pt x="1065" y="1470"/>
                </a:cubicBezTo>
                <a:cubicBezTo>
                  <a:pt x="1067" y="1471"/>
                  <a:pt x="1067" y="1471"/>
                  <a:pt x="1067" y="1471"/>
                </a:cubicBezTo>
                <a:cubicBezTo>
                  <a:pt x="1070" y="1472"/>
                  <a:pt x="1070" y="1472"/>
                  <a:pt x="1070" y="1472"/>
                </a:cubicBezTo>
                <a:cubicBezTo>
                  <a:pt x="1072" y="1472"/>
                  <a:pt x="1072" y="1472"/>
                  <a:pt x="1072" y="1472"/>
                </a:cubicBezTo>
                <a:cubicBezTo>
                  <a:pt x="1074" y="1473"/>
                  <a:pt x="1074" y="1473"/>
                  <a:pt x="1074" y="1473"/>
                </a:cubicBezTo>
                <a:cubicBezTo>
                  <a:pt x="1076" y="1474"/>
                  <a:pt x="1076" y="1474"/>
                  <a:pt x="1076" y="1474"/>
                </a:cubicBezTo>
                <a:cubicBezTo>
                  <a:pt x="1078" y="1475"/>
                  <a:pt x="1078" y="1475"/>
                  <a:pt x="1078" y="1475"/>
                </a:cubicBezTo>
                <a:cubicBezTo>
                  <a:pt x="1079" y="1475"/>
                  <a:pt x="1079" y="1475"/>
                  <a:pt x="1079" y="1475"/>
                </a:cubicBezTo>
                <a:cubicBezTo>
                  <a:pt x="1080" y="1473"/>
                  <a:pt x="1080" y="1473"/>
                  <a:pt x="1080" y="1473"/>
                </a:cubicBezTo>
                <a:cubicBezTo>
                  <a:pt x="1080" y="1471"/>
                  <a:pt x="1080" y="1471"/>
                  <a:pt x="1080" y="1471"/>
                </a:cubicBezTo>
                <a:cubicBezTo>
                  <a:pt x="1080" y="1469"/>
                  <a:pt x="1080" y="1469"/>
                  <a:pt x="1080" y="1469"/>
                </a:cubicBezTo>
                <a:lnTo>
                  <a:pt x="1078" y="1466"/>
                </a:lnTo>
                <a:close/>
                <a:moveTo>
                  <a:pt x="993" y="1386"/>
                </a:moveTo>
                <a:cubicBezTo>
                  <a:pt x="989" y="1387"/>
                  <a:pt x="989" y="1387"/>
                  <a:pt x="989" y="1387"/>
                </a:cubicBezTo>
                <a:cubicBezTo>
                  <a:pt x="989" y="1390"/>
                  <a:pt x="989" y="1390"/>
                  <a:pt x="989" y="1390"/>
                </a:cubicBezTo>
                <a:cubicBezTo>
                  <a:pt x="988" y="1393"/>
                  <a:pt x="988" y="1393"/>
                  <a:pt x="988" y="1393"/>
                </a:cubicBezTo>
                <a:cubicBezTo>
                  <a:pt x="990" y="1396"/>
                  <a:pt x="990" y="1396"/>
                  <a:pt x="990" y="1396"/>
                </a:cubicBezTo>
                <a:cubicBezTo>
                  <a:pt x="996" y="1396"/>
                  <a:pt x="996" y="1396"/>
                  <a:pt x="996" y="1396"/>
                </a:cubicBezTo>
                <a:cubicBezTo>
                  <a:pt x="998" y="1393"/>
                  <a:pt x="998" y="1393"/>
                  <a:pt x="998" y="1393"/>
                </a:cubicBezTo>
                <a:cubicBezTo>
                  <a:pt x="999" y="1389"/>
                  <a:pt x="999" y="1389"/>
                  <a:pt x="999" y="1389"/>
                </a:cubicBezTo>
                <a:cubicBezTo>
                  <a:pt x="996" y="1386"/>
                  <a:pt x="996" y="1386"/>
                  <a:pt x="996" y="1386"/>
                </a:cubicBezTo>
                <a:lnTo>
                  <a:pt x="993" y="1386"/>
                </a:lnTo>
                <a:close/>
                <a:moveTo>
                  <a:pt x="1352" y="1398"/>
                </a:moveTo>
                <a:cubicBezTo>
                  <a:pt x="1350" y="1396"/>
                  <a:pt x="1350" y="1396"/>
                  <a:pt x="1350" y="1396"/>
                </a:cubicBezTo>
                <a:cubicBezTo>
                  <a:pt x="1349" y="1394"/>
                  <a:pt x="1349" y="1394"/>
                  <a:pt x="1349" y="1394"/>
                </a:cubicBezTo>
                <a:cubicBezTo>
                  <a:pt x="1349" y="1391"/>
                  <a:pt x="1349" y="1391"/>
                  <a:pt x="1349" y="1391"/>
                </a:cubicBezTo>
                <a:cubicBezTo>
                  <a:pt x="1350" y="1388"/>
                  <a:pt x="1350" y="1388"/>
                  <a:pt x="1350" y="1388"/>
                </a:cubicBezTo>
                <a:cubicBezTo>
                  <a:pt x="1352" y="1386"/>
                  <a:pt x="1352" y="1386"/>
                  <a:pt x="1352" y="1386"/>
                </a:cubicBezTo>
                <a:cubicBezTo>
                  <a:pt x="1353" y="1384"/>
                  <a:pt x="1353" y="1384"/>
                  <a:pt x="1353" y="1384"/>
                </a:cubicBezTo>
                <a:cubicBezTo>
                  <a:pt x="1351" y="1382"/>
                  <a:pt x="1351" y="1382"/>
                  <a:pt x="1351" y="1382"/>
                </a:cubicBezTo>
                <a:cubicBezTo>
                  <a:pt x="1350" y="1381"/>
                  <a:pt x="1350" y="1381"/>
                  <a:pt x="1350" y="1381"/>
                </a:cubicBezTo>
                <a:cubicBezTo>
                  <a:pt x="1348" y="1379"/>
                  <a:pt x="1348" y="1379"/>
                  <a:pt x="1348" y="1379"/>
                </a:cubicBezTo>
                <a:cubicBezTo>
                  <a:pt x="1347" y="1373"/>
                  <a:pt x="1347" y="1373"/>
                  <a:pt x="1347" y="1373"/>
                </a:cubicBezTo>
                <a:cubicBezTo>
                  <a:pt x="1347" y="1370"/>
                  <a:pt x="1347" y="1370"/>
                  <a:pt x="1347" y="1370"/>
                </a:cubicBezTo>
                <a:cubicBezTo>
                  <a:pt x="1350" y="1369"/>
                  <a:pt x="1350" y="1369"/>
                  <a:pt x="1350" y="1369"/>
                </a:cubicBezTo>
                <a:cubicBezTo>
                  <a:pt x="1351" y="1369"/>
                  <a:pt x="1351" y="1369"/>
                  <a:pt x="1351" y="1369"/>
                </a:cubicBezTo>
                <a:cubicBezTo>
                  <a:pt x="1353" y="1369"/>
                  <a:pt x="1353" y="1369"/>
                  <a:pt x="1353" y="1369"/>
                </a:cubicBezTo>
                <a:cubicBezTo>
                  <a:pt x="1353" y="1366"/>
                  <a:pt x="1353" y="1366"/>
                  <a:pt x="1353" y="1366"/>
                </a:cubicBezTo>
                <a:cubicBezTo>
                  <a:pt x="1350" y="1363"/>
                  <a:pt x="1350" y="1363"/>
                  <a:pt x="1350" y="1363"/>
                </a:cubicBezTo>
                <a:cubicBezTo>
                  <a:pt x="1347" y="1362"/>
                  <a:pt x="1347" y="1362"/>
                  <a:pt x="1347" y="1362"/>
                </a:cubicBezTo>
                <a:cubicBezTo>
                  <a:pt x="1347" y="1363"/>
                  <a:pt x="1347" y="1363"/>
                  <a:pt x="1347" y="1363"/>
                </a:cubicBezTo>
                <a:cubicBezTo>
                  <a:pt x="1345" y="1365"/>
                  <a:pt x="1345" y="1365"/>
                  <a:pt x="1345" y="1365"/>
                </a:cubicBezTo>
                <a:cubicBezTo>
                  <a:pt x="1343" y="1364"/>
                  <a:pt x="1343" y="1364"/>
                  <a:pt x="1343" y="1364"/>
                </a:cubicBezTo>
                <a:cubicBezTo>
                  <a:pt x="1339" y="1361"/>
                  <a:pt x="1339" y="1361"/>
                  <a:pt x="1339" y="1361"/>
                </a:cubicBezTo>
                <a:cubicBezTo>
                  <a:pt x="1337" y="1361"/>
                  <a:pt x="1337" y="1361"/>
                  <a:pt x="1337" y="1361"/>
                </a:cubicBezTo>
                <a:cubicBezTo>
                  <a:pt x="1336" y="1359"/>
                  <a:pt x="1336" y="1359"/>
                  <a:pt x="1336" y="1359"/>
                </a:cubicBezTo>
                <a:cubicBezTo>
                  <a:pt x="1337" y="1357"/>
                  <a:pt x="1337" y="1357"/>
                  <a:pt x="1337" y="1357"/>
                </a:cubicBezTo>
                <a:cubicBezTo>
                  <a:pt x="1335" y="1356"/>
                  <a:pt x="1335" y="1356"/>
                  <a:pt x="1335" y="1356"/>
                </a:cubicBezTo>
                <a:cubicBezTo>
                  <a:pt x="1334" y="1355"/>
                  <a:pt x="1334" y="1355"/>
                  <a:pt x="1334" y="1355"/>
                </a:cubicBezTo>
                <a:cubicBezTo>
                  <a:pt x="1333" y="1357"/>
                  <a:pt x="1333" y="1357"/>
                  <a:pt x="1333" y="1357"/>
                </a:cubicBezTo>
                <a:cubicBezTo>
                  <a:pt x="1332" y="1358"/>
                  <a:pt x="1332" y="1358"/>
                  <a:pt x="1332" y="1358"/>
                </a:cubicBezTo>
                <a:cubicBezTo>
                  <a:pt x="1330" y="1357"/>
                  <a:pt x="1330" y="1357"/>
                  <a:pt x="1330" y="1357"/>
                </a:cubicBezTo>
                <a:cubicBezTo>
                  <a:pt x="1326" y="1355"/>
                  <a:pt x="1326" y="1355"/>
                  <a:pt x="1326" y="1355"/>
                </a:cubicBezTo>
                <a:cubicBezTo>
                  <a:pt x="1323" y="1355"/>
                  <a:pt x="1323" y="1355"/>
                  <a:pt x="1323" y="1355"/>
                </a:cubicBezTo>
                <a:cubicBezTo>
                  <a:pt x="1321" y="1353"/>
                  <a:pt x="1321" y="1353"/>
                  <a:pt x="1321" y="1353"/>
                </a:cubicBezTo>
                <a:cubicBezTo>
                  <a:pt x="1320" y="1352"/>
                  <a:pt x="1320" y="1352"/>
                  <a:pt x="1320" y="1352"/>
                </a:cubicBezTo>
                <a:cubicBezTo>
                  <a:pt x="1323" y="1351"/>
                  <a:pt x="1323" y="1351"/>
                  <a:pt x="1323" y="1351"/>
                </a:cubicBezTo>
                <a:cubicBezTo>
                  <a:pt x="1322" y="1350"/>
                  <a:pt x="1322" y="1350"/>
                  <a:pt x="1322" y="1350"/>
                </a:cubicBezTo>
                <a:cubicBezTo>
                  <a:pt x="1320" y="1349"/>
                  <a:pt x="1320" y="1349"/>
                  <a:pt x="1320" y="1349"/>
                </a:cubicBezTo>
                <a:cubicBezTo>
                  <a:pt x="1317" y="1348"/>
                  <a:pt x="1317" y="1348"/>
                  <a:pt x="1317" y="1348"/>
                </a:cubicBezTo>
                <a:cubicBezTo>
                  <a:pt x="1315" y="1350"/>
                  <a:pt x="1315" y="1350"/>
                  <a:pt x="1315" y="1350"/>
                </a:cubicBezTo>
                <a:cubicBezTo>
                  <a:pt x="1313" y="1351"/>
                  <a:pt x="1313" y="1351"/>
                  <a:pt x="1313" y="1351"/>
                </a:cubicBezTo>
                <a:cubicBezTo>
                  <a:pt x="1310" y="1353"/>
                  <a:pt x="1310" y="1353"/>
                  <a:pt x="1310" y="1353"/>
                </a:cubicBezTo>
                <a:cubicBezTo>
                  <a:pt x="1308" y="1353"/>
                  <a:pt x="1308" y="1353"/>
                  <a:pt x="1308" y="1353"/>
                </a:cubicBezTo>
                <a:cubicBezTo>
                  <a:pt x="1307" y="1355"/>
                  <a:pt x="1307" y="1355"/>
                  <a:pt x="1307" y="1355"/>
                </a:cubicBezTo>
                <a:cubicBezTo>
                  <a:pt x="1307" y="1357"/>
                  <a:pt x="1307" y="1357"/>
                  <a:pt x="1307" y="1357"/>
                </a:cubicBezTo>
                <a:cubicBezTo>
                  <a:pt x="1308" y="1359"/>
                  <a:pt x="1308" y="1359"/>
                  <a:pt x="1308" y="1359"/>
                </a:cubicBezTo>
                <a:cubicBezTo>
                  <a:pt x="1309" y="1360"/>
                  <a:pt x="1309" y="1360"/>
                  <a:pt x="1309" y="1360"/>
                </a:cubicBezTo>
                <a:cubicBezTo>
                  <a:pt x="1311" y="1362"/>
                  <a:pt x="1311" y="1362"/>
                  <a:pt x="1311" y="1362"/>
                </a:cubicBezTo>
                <a:cubicBezTo>
                  <a:pt x="1313" y="1364"/>
                  <a:pt x="1313" y="1364"/>
                  <a:pt x="1313" y="1364"/>
                </a:cubicBezTo>
                <a:cubicBezTo>
                  <a:pt x="1316" y="1368"/>
                  <a:pt x="1316" y="1368"/>
                  <a:pt x="1316" y="1368"/>
                </a:cubicBezTo>
                <a:cubicBezTo>
                  <a:pt x="1319" y="1369"/>
                  <a:pt x="1319" y="1369"/>
                  <a:pt x="1319" y="1369"/>
                </a:cubicBezTo>
                <a:cubicBezTo>
                  <a:pt x="1321" y="1371"/>
                  <a:pt x="1321" y="1371"/>
                  <a:pt x="1321" y="1371"/>
                </a:cubicBezTo>
                <a:cubicBezTo>
                  <a:pt x="1324" y="1374"/>
                  <a:pt x="1324" y="1374"/>
                  <a:pt x="1324" y="1374"/>
                </a:cubicBezTo>
                <a:cubicBezTo>
                  <a:pt x="1327" y="1377"/>
                  <a:pt x="1327" y="1377"/>
                  <a:pt x="1327" y="1377"/>
                </a:cubicBezTo>
                <a:cubicBezTo>
                  <a:pt x="1330" y="1380"/>
                  <a:pt x="1330" y="1380"/>
                  <a:pt x="1330" y="1380"/>
                </a:cubicBezTo>
                <a:cubicBezTo>
                  <a:pt x="1335" y="1384"/>
                  <a:pt x="1335" y="1384"/>
                  <a:pt x="1335" y="1384"/>
                </a:cubicBezTo>
                <a:cubicBezTo>
                  <a:pt x="1338" y="1388"/>
                  <a:pt x="1338" y="1388"/>
                  <a:pt x="1338" y="1388"/>
                </a:cubicBezTo>
                <a:cubicBezTo>
                  <a:pt x="1339" y="1391"/>
                  <a:pt x="1339" y="1391"/>
                  <a:pt x="1339" y="1391"/>
                </a:cubicBezTo>
                <a:cubicBezTo>
                  <a:pt x="1341" y="1395"/>
                  <a:pt x="1341" y="1395"/>
                  <a:pt x="1341" y="1395"/>
                </a:cubicBezTo>
                <a:cubicBezTo>
                  <a:pt x="1343" y="1396"/>
                  <a:pt x="1343" y="1396"/>
                  <a:pt x="1343" y="1396"/>
                </a:cubicBezTo>
                <a:cubicBezTo>
                  <a:pt x="1346" y="1397"/>
                  <a:pt x="1346" y="1397"/>
                  <a:pt x="1346" y="1397"/>
                </a:cubicBezTo>
                <a:cubicBezTo>
                  <a:pt x="1349" y="1399"/>
                  <a:pt x="1349" y="1399"/>
                  <a:pt x="1349" y="1399"/>
                </a:cubicBezTo>
                <a:cubicBezTo>
                  <a:pt x="1351" y="1401"/>
                  <a:pt x="1351" y="1401"/>
                  <a:pt x="1351" y="1401"/>
                </a:cubicBezTo>
                <a:cubicBezTo>
                  <a:pt x="1351" y="1403"/>
                  <a:pt x="1351" y="1403"/>
                  <a:pt x="1351" y="1403"/>
                </a:cubicBezTo>
                <a:cubicBezTo>
                  <a:pt x="1353" y="1403"/>
                  <a:pt x="1353" y="1403"/>
                  <a:pt x="1353" y="1403"/>
                </a:cubicBezTo>
                <a:cubicBezTo>
                  <a:pt x="1355" y="1402"/>
                  <a:pt x="1355" y="1402"/>
                  <a:pt x="1355" y="1402"/>
                </a:cubicBezTo>
                <a:cubicBezTo>
                  <a:pt x="1354" y="1399"/>
                  <a:pt x="1354" y="1399"/>
                  <a:pt x="1354" y="1399"/>
                </a:cubicBezTo>
                <a:lnTo>
                  <a:pt x="1352" y="1398"/>
                </a:lnTo>
                <a:close/>
                <a:moveTo>
                  <a:pt x="848" y="1276"/>
                </a:moveTo>
                <a:cubicBezTo>
                  <a:pt x="848" y="1279"/>
                  <a:pt x="848" y="1279"/>
                  <a:pt x="848" y="1279"/>
                </a:cubicBezTo>
                <a:cubicBezTo>
                  <a:pt x="849" y="1281"/>
                  <a:pt x="849" y="1281"/>
                  <a:pt x="849" y="1281"/>
                </a:cubicBezTo>
                <a:cubicBezTo>
                  <a:pt x="850" y="1283"/>
                  <a:pt x="850" y="1283"/>
                  <a:pt x="850" y="1283"/>
                </a:cubicBezTo>
                <a:cubicBezTo>
                  <a:pt x="850" y="1284"/>
                  <a:pt x="850" y="1284"/>
                  <a:pt x="850" y="1284"/>
                </a:cubicBezTo>
                <a:cubicBezTo>
                  <a:pt x="851" y="1289"/>
                  <a:pt x="851" y="1289"/>
                  <a:pt x="851" y="1289"/>
                </a:cubicBezTo>
                <a:cubicBezTo>
                  <a:pt x="851" y="1291"/>
                  <a:pt x="851" y="1291"/>
                  <a:pt x="851" y="1291"/>
                </a:cubicBezTo>
                <a:cubicBezTo>
                  <a:pt x="851" y="1293"/>
                  <a:pt x="851" y="1293"/>
                  <a:pt x="851" y="1293"/>
                </a:cubicBezTo>
                <a:cubicBezTo>
                  <a:pt x="852" y="1295"/>
                  <a:pt x="852" y="1295"/>
                  <a:pt x="852" y="1295"/>
                </a:cubicBezTo>
                <a:cubicBezTo>
                  <a:pt x="854" y="1297"/>
                  <a:pt x="854" y="1297"/>
                  <a:pt x="854" y="1297"/>
                </a:cubicBezTo>
                <a:cubicBezTo>
                  <a:pt x="854" y="1298"/>
                  <a:pt x="854" y="1298"/>
                  <a:pt x="854" y="1298"/>
                </a:cubicBezTo>
                <a:cubicBezTo>
                  <a:pt x="856" y="1299"/>
                  <a:pt x="856" y="1299"/>
                  <a:pt x="856" y="1299"/>
                </a:cubicBezTo>
                <a:cubicBezTo>
                  <a:pt x="858" y="1300"/>
                  <a:pt x="858" y="1300"/>
                  <a:pt x="858" y="1300"/>
                </a:cubicBezTo>
                <a:cubicBezTo>
                  <a:pt x="859" y="1301"/>
                  <a:pt x="859" y="1301"/>
                  <a:pt x="859" y="1301"/>
                </a:cubicBezTo>
                <a:cubicBezTo>
                  <a:pt x="860" y="1301"/>
                  <a:pt x="860" y="1301"/>
                  <a:pt x="860" y="1301"/>
                </a:cubicBezTo>
                <a:cubicBezTo>
                  <a:pt x="861" y="1302"/>
                  <a:pt x="861" y="1302"/>
                  <a:pt x="861" y="1302"/>
                </a:cubicBezTo>
                <a:cubicBezTo>
                  <a:pt x="866" y="1304"/>
                  <a:pt x="866" y="1304"/>
                  <a:pt x="866" y="1304"/>
                </a:cubicBezTo>
                <a:cubicBezTo>
                  <a:pt x="865" y="1306"/>
                  <a:pt x="865" y="1306"/>
                  <a:pt x="865" y="1306"/>
                </a:cubicBezTo>
                <a:cubicBezTo>
                  <a:pt x="868" y="1306"/>
                  <a:pt x="868" y="1306"/>
                  <a:pt x="868" y="1306"/>
                </a:cubicBezTo>
                <a:cubicBezTo>
                  <a:pt x="871" y="1306"/>
                  <a:pt x="871" y="1306"/>
                  <a:pt x="871" y="1306"/>
                </a:cubicBezTo>
                <a:cubicBezTo>
                  <a:pt x="874" y="1306"/>
                  <a:pt x="874" y="1306"/>
                  <a:pt x="874" y="1306"/>
                </a:cubicBezTo>
                <a:cubicBezTo>
                  <a:pt x="877" y="1306"/>
                  <a:pt x="877" y="1306"/>
                  <a:pt x="877" y="1306"/>
                </a:cubicBezTo>
                <a:cubicBezTo>
                  <a:pt x="881" y="1306"/>
                  <a:pt x="881" y="1306"/>
                  <a:pt x="881" y="1306"/>
                </a:cubicBezTo>
                <a:cubicBezTo>
                  <a:pt x="885" y="1307"/>
                  <a:pt x="885" y="1307"/>
                  <a:pt x="885" y="1307"/>
                </a:cubicBezTo>
                <a:cubicBezTo>
                  <a:pt x="887" y="1307"/>
                  <a:pt x="887" y="1307"/>
                  <a:pt x="887" y="1307"/>
                </a:cubicBezTo>
                <a:cubicBezTo>
                  <a:pt x="889" y="1308"/>
                  <a:pt x="889" y="1308"/>
                  <a:pt x="889" y="1308"/>
                </a:cubicBezTo>
                <a:cubicBezTo>
                  <a:pt x="890" y="1308"/>
                  <a:pt x="890" y="1308"/>
                  <a:pt x="890" y="1308"/>
                </a:cubicBezTo>
                <a:cubicBezTo>
                  <a:pt x="892" y="1308"/>
                  <a:pt x="892" y="1308"/>
                  <a:pt x="892" y="1308"/>
                </a:cubicBezTo>
                <a:cubicBezTo>
                  <a:pt x="894" y="1308"/>
                  <a:pt x="894" y="1308"/>
                  <a:pt x="894" y="1308"/>
                </a:cubicBezTo>
                <a:cubicBezTo>
                  <a:pt x="896" y="1309"/>
                  <a:pt x="896" y="1309"/>
                  <a:pt x="896" y="1309"/>
                </a:cubicBezTo>
                <a:cubicBezTo>
                  <a:pt x="898" y="1309"/>
                  <a:pt x="898" y="1309"/>
                  <a:pt x="898" y="1309"/>
                </a:cubicBezTo>
                <a:cubicBezTo>
                  <a:pt x="899" y="1310"/>
                  <a:pt x="899" y="1310"/>
                  <a:pt x="899" y="1310"/>
                </a:cubicBezTo>
                <a:cubicBezTo>
                  <a:pt x="901" y="1311"/>
                  <a:pt x="901" y="1311"/>
                  <a:pt x="901" y="1311"/>
                </a:cubicBezTo>
                <a:cubicBezTo>
                  <a:pt x="903" y="1312"/>
                  <a:pt x="903" y="1312"/>
                  <a:pt x="903" y="1312"/>
                </a:cubicBezTo>
                <a:cubicBezTo>
                  <a:pt x="904" y="1312"/>
                  <a:pt x="904" y="1312"/>
                  <a:pt x="904" y="1312"/>
                </a:cubicBezTo>
                <a:cubicBezTo>
                  <a:pt x="906" y="1313"/>
                  <a:pt x="906" y="1313"/>
                  <a:pt x="906" y="1313"/>
                </a:cubicBezTo>
                <a:cubicBezTo>
                  <a:pt x="907" y="1314"/>
                  <a:pt x="907" y="1314"/>
                  <a:pt x="907" y="1314"/>
                </a:cubicBezTo>
                <a:cubicBezTo>
                  <a:pt x="908" y="1315"/>
                  <a:pt x="908" y="1315"/>
                  <a:pt x="908" y="1315"/>
                </a:cubicBezTo>
                <a:cubicBezTo>
                  <a:pt x="909" y="1316"/>
                  <a:pt x="909" y="1316"/>
                  <a:pt x="909" y="1316"/>
                </a:cubicBezTo>
                <a:cubicBezTo>
                  <a:pt x="910" y="1317"/>
                  <a:pt x="910" y="1317"/>
                  <a:pt x="910" y="1317"/>
                </a:cubicBezTo>
                <a:cubicBezTo>
                  <a:pt x="911" y="1318"/>
                  <a:pt x="911" y="1318"/>
                  <a:pt x="911" y="1318"/>
                </a:cubicBezTo>
                <a:cubicBezTo>
                  <a:pt x="912" y="1319"/>
                  <a:pt x="912" y="1319"/>
                  <a:pt x="912" y="1319"/>
                </a:cubicBezTo>
                <a:cubicBezTo>
                  <a:pt x="913" y="1320"/>
                  <a:pt x="913" y="1320"/>
                  <a:pt x="913" y="1320"/>
                </a:cubicBezTo>
                <a:cubicBezTo>
                  <a:pt x="914" y="1322"/>
                  <a:pt x="914" y="1322"/>
                  <a:pt x="914" y="1322"/>
                </a:cubicBezTo>
                <a:cubicBezTo>
                  <a:pt x="915" y="1323"/>
                  <a:pt x="915" y="1323"/>
                  <a:pt x="915" y="1323"/>
                </a:cubicBezTo>
                <a:cubicBezTo>
                  <a:pt x="916" y="1324"/>
                  <a:pt x="916" y="1324"/>
                  <a:pt x="916" y="1324"/>
                </a:cubicBezTo>
                <a:cubicBezTo>
                  <a:pt x="917" y="1326"/>
                  <a:pt x="917" y="1326"/>
                  <a:pt x="917" y="1326"/>
                </a:cubicBezTo>
                <a:cubicBezTo>
                  <a:pt x="918" y="1328"/>
                  <a:pt x="918" y="1328"/>
                  <a:pt x="918" y="1328"/>
                </a:cubicBezTo>
                <a:cubicBezTo>
                  <a:pt x="918" y="1331"/>
                  <a:pt x="918" y="1331"/>
                  <a:pt x="918" y="1331"/>
                </a:cubicBezTo>
                <a:cubicBezTo>
                  <a:pt x="919" y="1336"/>
                  <a:pt x="919" y="1336"/>
                  <a:pt x="919" y="1336"/>
                </a:cubicBezTo>
                <a:cubicBezTo>
                  <a:pt x="920" y="1337"/>
                  <a:pt x="920" y="1337"/>
                  <a:pt x="920" y="1337"/>
                </a:cubicBezTo>
                <a:cubicBezTo>
                  <a:pt x="921" y="1337"/>
                  <a:pt x="921" y="1337"/>
                  <a:pt x="921" y="1337"/>
                </a:cubicBezTo>
                <a:cubicBezTo>
                  <a:pt x="922" y="1338"/>
                  <a:pt x="922" y="1338"/>
                  <a:pt x="922" y="1338"/>
                </a:cubicBezTo>
                <a:cubicBezTo>
                  <a:pt x="923" y="1339"/>
                  <a:pt x="923" y="1339"/>
                  <a:pt x="923" y="1339"/>
                </a:cubicBezTo>
                <a:cubicBezTo>
                  <a:pt x="926" y="1339"/>
                  <a:pt x="926" y="1339"/>
                  <a:pt x="926" y="1339"/>
                </a:cubicBezTo>
                <a:cubicBezTo>
                  <a:pt x="928" y="1340"/>
                  <a:pt x="928" y="1340"/>
                  <a:pt x="928" y="1340"/>
                </a:cubicBezTo>
                <a:cubicBezTo>
                  <a:pt x="930" y="1340"/>
                  <a:pt x="930" y="1340"/>
                  <a:pt x="930" y="1340"/>
                </a:cubicBezTo>
                <a:cubicBezTo>
                  <a:pt x="935" y="1340"/>
                  <a:pt x="935" y="1340"/>
                  <a:pt x="935" y="1340"/>
                </a:cubicBezTo>
                <a:cubicBezTo>
                  <a:pt x="941" y="1341"/>
                  <a:pt x="941" y="1341"/>
                  <a:pt x="941" y="1341"/>
                </a:cubicBezTo>
                <a:cubicBezTo>
                  <a:pt x="943" y="1341"/>
                  <a:pt x="943" y="1341"/>
                  <a:pt x="943" y="1341"/>
                </a:cubicBezTo>
                <a:cubicBezTo>
                  <a:pt x="945" y="1342"/>
                  <a:pt x="945" y="1342"/>
                  <a:pt x="945" y="1342"/>
                </a:cubicBezTo>
                <a:cubicBezTo>
                  <a:pt x="947" y="1342"/>
                  <a:pt x="947" y="1342"/>
                  <a:pt x="947" y="1342"/>
                </a:cubicBezTo>
                <a:cubicBezTo>
                  <a:pt x="949" y="1342"/>
                  <a:pt x="949" y="1342"/>
                  <a:pt x="949" y="1342"/>
                </a:cubicBezTo>
                <a:cubicBezTo>
                  <a:pt x="951" y="1343"/>
                  <a:pt x="951" y="1343"/>
                  <a:pt x="951" y="1343"/>
                </a:cubicBezTo>
                <a:cubicBezTo>
                  <a:pt x="952" y="1343"/>
                  <a:pt x="952" y="1343"/>
                  <a:pt x="952" y="1343"/>
                </a:cubicBezTo>
                <a:cubicBezTo>
                  <a:pt x="952" y="1342"/>
                  <a:pt x="952" y="1342"/>
                  <a:pt x="952" y="1342"/>
                </a:cubicBezTo>
                <a:cubicBezTo>
                  <a:pt x="952" y="1340"/>
                  <a:pt x="952" y="1340"/>
                  <a:pt x="952" y="1340"/>
                </a:cubicBezTo>
                <a:cubicBezTo>
                  <a:pt x="950" y="1338"/>
                  <a:pt x="950" y="1338"/>
                  <a:pt x="950" y="1338"/>
                </a:cubicBezTo>
                <a:cubicBezTo>
                  <a:pt x="949" y="1336"/>
                  <a:pt x="949" y="1336"/>
                  <a:pt x="949" y="1336"/>
                </a:cubicBezTo>
                <a:cubicBezTo>
                  <a:pt x="948" y="1334"/>
                  <a:pt x="948" y="1334"/>
                  <a:pt x="948" y="1334"/>
                </a:cubicBezTo>
                <a:cubicBezTo>
                  <a:pt x="946" y="1332"/>
                  <a:pt x="946" y="1332"/>
                  <a:pt x="946" y="1332"/>
                </a:cubicBezTo>
                <a:cubicBezTo>
                  <a:pt x="945" y="1329"/>
                  <a:pt x="945" y="1329"/>
                  <a:pt x="945" y="1329"/>
                </a:cubicBezTo>
                <a:cubicBezTo>
                  <a:pt x="944" y="1327"/>
                  <a:pt x="944" y="1327"/>
                  <a:pt x="944" y="1327"/>
                </a:cubicBezTo>
                <a:cubicBezTo>
                  <a:pt x="943" y="1326"/>
                  <a:pt x="943" y="1326"/>
                  <a:pt x="943" y="1326"/>
                </a:cubicBezTo>
                <a:cubicBezTo>
                  <a:pt x="939" y="1325"/>
                  <a:pt x="939" y="1325"/>
                  <a:pt x="939" y="1325"/>
                </a:cubicBezTo>
                <a:cubicBezTo>
                  <a:pt x="941" y="1323"/>
                  <a:pt x="941" y="1323"/>
                  <a:pt x="941" y="1323"/>
                </a:cubicBezTo>
                <a:cubicBezTo>
                  <a:pt x="941" y="1322"/>
                  <a:pt x="941" y="1322"/>
                  <a:pt x="941" y="1322"/>
                </a:cubicBezTo>
                <a:cubicBezTo>
                  <a:pt x="942" y="1321"/>
                  <a:pt x="942" y="1321"/>
                  <a:pt x="942" y="1321"/>
                </a:cubicBezTo>
                <a:cubicBezTo>
                  <a:pt x="942" y="1320"/>
                  <a:pt x="942" y="1320"/>
                  <a:pt x="942" y="1320"/>
                </a:cubicBezTo>
                <a:cubicBezTo>
                  <a:pt x="941" y="1318"/>
                  <a:pt x="941" y="1318"/>
                  <a:pt x="941" y="1318"/>
                </a:cubicBezTo>
                <a:cubicBezTo>
                  <a:pt x="940" y="1317"/>
                  <a:pt x="940" y="1317"/>
                  <a:pt x="940" y="1317"/>
                </a:cubicBezTo>
                <a:cubicBezTo>
                  <a:pt x="939" y="1316"/>
                  <a:pt x="939" y="1316"/>
                  <a:pt x="939" y="1316"/>
                </a:cubicBezTo>
                <a:cubicBezTo>
                  <a:pt x="937" y="1314"/>
                  <a:pt x="937" y="1314"/>
                  <a:pt x="937" y="1314"/>
                </a:cubicBezTo>
                <a:cubicBezTo>
                  <a:pt x="936" y="1312"/>
                  <a:pt x="936" y="1312"/>
                  <a:pt x="936" y="1312"/>
                </a:cubicBezTo>
                <a:cubicBezTo>
                  <a:pt x="935" y="1311"/>
                  <a:pt x="935" y="1311"/>
                  <a:pt x="935" y="1311"/>
                </a:cubicBezTo>
                <a:cubicBezTo>
                  <a:pt x="934" y="1310"/>
                  <a:pt x="934" y="1310"/>
                  <a:pt x="934" y="1310"/>
                </a:cubicBezTo>
                <a:cubicBezTo>
                  <a:pt x="932" y="1309"/>
                  <a:pt x="932" y="1309"/>
                  <a:pt x="932" y="1309"/>
                </a:cubicBezTo>
                <a:cubicBezTo>
                  <a:pt x="931" y="1307"/>
                  <a:pt x="931" y="1307"/>
                  <a:pt x="931" y="1307"/>
                </a:cubicBezTo>
                <a:cubicBezTo>
                  <a:pt x="929" y="1306"/>
                  <a:pt x="929" y="1306"/>
                  <a:pt x="929" y="1306"/>
                </a:cubicBezTo>
                <a:cubicBezTo>
                  <a:pt x="929" y="1304"/>
                  <a:pt x="929" y="1304"/>
                  <a:pt x="929" y="1304"/>
                </a:cubicBezTo>
                <a:cubicBezTo>
                  <a:pt x="926" y="1304"/>
                  <a:pt x="926" y="1304"/>
                  <a:pt x="926" y="1304"/>
                </a:cubicBezTo>
                <a:cubicBezTo>
                  <a:pt x="925" y="1304"/>
                  <a:pt x="925" y="1304"/>
                  <a:pt x="925" y="1304"/>
                </a:cubicBezTo>
                <a:cubicBezTo>
                  <a:pt x="922" y="1301"/>
                  <a:pt x="922" y="1301"/>
                  <a:pt x="922" y="1301"/>
                </a:cubicBezTo>
                <a:cubicBezTo>
                  <a:pt x="923" y="1299"/>
                  <a:pt x="923" y="1299"/>
                  <a:pt x="923" y="1299"/>
                </a:cubicBezTo>
                <a:cubicBezTo>
                  <a:pt x="922" y="1298"/>
                  <a:pt x="922" y="1298"/>
                  <a:pt x="922" y="1298"/>
                </a:cubicBezTo>
                <a:cubicBezTo>
                  <a:pt x="920" y="1296"/>
                  <a:pt x="920" y="1296"/>
                  <a:pt x="920" y="1296"/>
                </a:cubicBezTo>
                <a:cubicBezTo>
                  <a:pt x="919" y="1296"/>
                  <a:pt x="919" y="1296"/>
                  <a:pt x="919" y="1296"/>
                </a:cubicBezTo>
                <a:cubicBezTo>
                  <a:pt x="917" y="1296"/>
                  <a:pt x="917" y="1296"/>
                  <a:pt x="917" y="1296"/>
                </a:cubicBezTo>
                <a:cubicBezTo>
                  <a:pt x="915" y="1293"/>
                  <a:pt x="915" y="1293"/>
                  <a:pt x="915" y="1293"/>
                </a:cubicBezTo>
                <a:cubicBezTo>
                  <a:pt x="913" y="1290"/>
                  <a:pt x="913" y="1290"/>
                  <a:pt x="913" y="1290"/>
                </a:cubicBezTo>
                <a:cubicBezTo>
                  <a:pt x="910" y="1292"/>
                  <a:pt x="910" y="1292"/>
                  <a:pt x="910" y="1292"/>
                </a:cubicBezTo>
                <a:cubicBezTo>
                  <a:pt x="904" y="1289"/>
                  <a:pt x="904" y="1289"/>
                  <a:pt x="904" y="1289"/>
                </a:cubicBezTo>
                <a:cubicBezTo>
                  <a:pt x="905" y="1287"/>
                  <a:pt x="905" y="1287"/>
                  <a:pt x="905" y="1287"/>
                </a:cubicBezTo>
                <a:cubicBezTo>
                  <a:pt x="903" y="1283"/>
                  <a:pt x="903" y="1283"/>
                  <a:pt x="903" y="1283"/>
                </a:cubicBezTo>
                <a:cubicBezTo>
                  <a:pt x="901" y="1282"/>
                  <a:pt x="901" y="1282"/>
                  <a:pt x="901" y="1282"/>
                </a:cubicBezTo>
                <a:cubicBezTo>
                  <a:pt x="899" y="1281"/>
                  <a:pt x="899" y="1281"/>
                  <a:pt x="899" y="1281"/>
                </a:cubicBezTo>
                <a:cubicBezTo>
                  <a:pt x="897" y="1279"/>
                  <a:pt x="897" y="1279"/>
                  <a:pt x="897" y="1279"/>
                </a:cubicBezTo>
                <a:cubicBezTo>
                  <a:pt x="896" y="1278"/>
                  <a:pt x="896" y="1278"/>
                  <a:pt x="896" y="1278"/>
                </a:cubicBezTo>
                <a:cubicBezTo>
                  <a:pt x="894" y="1276"/>
                  <a:pt x="894" y="1276"/>
                  <a:pt x="894" y="1276"/>
                </a:cubicBezTo>
                <a:cubicBezTo>
                  <a:pt x="891" y="1274"/>
                  <a:pt x="891" y="1274"/>
                  <a:pt x="891" y="1274"/>
                </a:cubicBezTo>
                <a:cubicBezTo>
                  <a:pt x="889" y="1273"/>
                  <a:pt x="889" y="1273"/>
                  <a:pt x="889" y="1273"/>
                </a:cubicBezTo>
                <a:cubicBezTo>
                  <a:pt x="888" y="1271"/>
                  <a:pt x="888" y="1271"/>
                  <a:pt x="888" y="1271"/>
                </a:cubicBezTo>
                <a:cubicBezTo>
                  <a:pt x="886" y="1270"/>
                  <a:pt x="886" y="1270"/>
                  <a:pt x="886" y="1270"/>
                </a:cubicBezTo>
                <a:cubicBezTo>
                  <a:pt x="884" y="1269"/>
                  <a:pt x="884" y="1269"/>
                  <a:pt x="884" y="1269"/>
                </a:cubicBezTo>
                <a:cubicBezTo>
                  <a:pt x="882" y="1268"/>
                  <a:pt x="882" y="1268"/>
                  <a:pt x="882" y="1268"/>
                </a:cubicBezTo>
                <a:cubicBezTo>
                  <a:pt x="881" y="1266"/>
                  <a:pt x="881" y="1266"/>
                  <a:pt x="881" y="1266"/>
                </a:cubicBezTo>
                <a:cubicBezTo>
                  <a:pt x="880" y="1265"/>
                  <a:pt x="880" y="1265"/>
                  <a:pt x="880" y="1265"/>
                </a:cubicBezTo>
                <a:cubicBezTo>
                  <a:pt x="879" y="1264"/>
                  <a:pt x="879" y="1264"/>
                  <a:pt x="879" y="1264"/>
                </a:cubicBezTo>
                <a:cubicBezTo>
                  <a:pt x="877" y="1263"/>
                  <a:pt x="877" y="1263"/>
                  <a:pt x="877" y="1263"/>
                </a:cubicBezTo>
                <a:cubicBezTo>
                  <a:pt x="876" y="1262"/>
                  <a:pt x="876" y="1262"/>
                  <a:pt x="876" y="1262"/>
                </a:cubicBezTo>
                <a:cubicBezTo>
                  <a:pt x="874" y="1261"/>
                  <a:pt x="874" y="1261"/>
                  <a:pt x="874" y="1261"/>
                </a:cubicBezTo>
                <a:cubicBezTo>
                  <a:pt x="872" y="1260"/>
                  <a:pt x="872" y="1260"/>
                  <a:pt x="872" y="1260"/>
                </a:cubicBezTo>
                <a:cubicBezTo>
                  <a:pt x="870" y="1257"/>
                  <a:pt x="870" y="1257"/>
                  <a:pt x="870" y="1257"/>
                </a:cubicBezTo>
                <a:cubicBezTo>
                  <a:pt x="866" y="1256"/>
                  <a:pt x="866" y="1256"/>
                  <a:pt x="866" y="1256"/>
                </a:cubicBezTo>
                <a:cubicBezTo>
                  <a:pt x="862" y="1255"/>
                  <a:pt x="862" y="1255"/>
                  <a:pt x="862" y="1255"/>
                </a:cubicBezTo>
                <a:cubicBezTo>
                  <a:pt x="855" y="1257"/>
                  <a:pt x="855" y="1257"/>
                  <a:pt x="855" y="1257"/>
                </a:cubicBezTo>
                <a:cubicBezTo>
                  <a:pt x="850" y="1256"/>
                  <a:pt x="850" y="1256"/>
                  <a:pt x="850" y="1256"/>
                </a:cubicBezTo>
                <a:cubicBezTo>
                  <a:pt x="849" y="1258"/>
                  <a:pt x="849" y="1258"/>
                  <a:pt x="849" y="1258"/>
                </a:cubicBezTo>
                <a:cubicBezTo>
                  <a:pt x="848" y="1262"/>
                  <a:pt x="848" y="1262"/>
                  <a:pt x="848" y="1262"/>
                </a:cubicBezTo>
                <a:cubicBezTo>
                  <a:pt x="847" y="1265"/>
                  <a:pt x="847" y="1265"/>
                  <a:pt x="847" y="1265"/>
                </a:cubicBezTo>
                <a:cubicBezTo>
                  <a:pt x="847" y="1269"/>
                  <a:pt x="847" y="1269"/>
                  <a:pt x="847" y="1269"/>
                </a:cubicBezTo>
                <a:cubicBezTo>
                  <a:pt x="847" y="1273"/>
                  <a:pt x="847" y="1273"/>
                  <a:pt x="847" y="1273"/>
                </a:cubicBezTo>
                <a:lnTo>
                  <a:pt x="848" y="1276"/>
                </a:lnTo>
                <a:close/>
                <a:moveTo>
                  <a:pt x="842" y="1326"/>
                </a:moveTo>
                <a:cubicBezTo>
                  <a:pt x="842" y="1329"/>
                  <a:pt x="842" y="1329"/>
                  <a:pt x="842" y="1329"/>
                </a:cubicBezTo>
                <a:cubicBezTo>
                  <a:pt x="843" y="1331"/>
                  <a:pt x="843" y="1331"/>
                  <a:pt x="843" y="1331"/>
                </a:cubicBezTo>
                <a:cubicBezTo>
                  <a:pt x="844" y="1333"/>
                  <a:pt x="844" y="1333"/>
                  <a:pt x="844" y="1333"/>
                </a:cubicBezTo>
                <a:cubicBezTo>
                  <a:pt x="846" y="1334"/>
                  <a:pt x="846" y="1334"/>
                  <a:pt x="846" y="1334"/>
                </a:cubicBezTo>
                <a:cubicBezTo>
                  <a:pt x="850" y="1335"/>
                  <a:pt x="850" y="1335"/>
                  <a:pt x="850" y="1335"/>
                </a:cubicBezTo>
                <a:cubicBezTo>
                  <a:pt x="854" y="1336"/>
                  <a:pt x="854" y="1336"/>
                  <a:pt x="854" y="1336"/>
                </a:cubicBezTo>
                <a:cubicBezTo>
                  <a:pt x="862" y="1336"/>
                  <a:pt x="862" y="1336"/>
                  <a:pt x="862" y="1336"/>
                </a:cubicBezTo>
                <a:cubicBezTo>
                  <a:pt x="864" y="1337"/>
                  <a:pt x="864" y="1337"/>
                  <a:pt x="864" y="1337"/>
                </a:cubicBezTo>
                <a:cubicBezTo>
                  <a:pt x="869" y="1337"/>
                  <a:pt x="869" y="1337"/>
                  <a:pt x="869" y="1337"/>
                </a:cubicBezTo>
                <a:cubicBezTo>
                  <a:pt x="871" y="1337"/>
                  <a:pt x="871" y="1337"/>
                  <a:pt x="871" y="1337"/>
                </a:cubicBezTo>
                <a:cubicBezTo>
                  <a:pt x="873" y="1338"/>
                  <a:pt x="873" y="1338"/>
                  <a:pt x="873" y="1338"/>
                </a:cubicBezTo>
                <a:cubicBezTo>
                  <a:pt x="877" y="1338"/>
                  <a:pt x="877" y="1338"/>
                  <a:pt x="877" y="1338"/>
                </a:cubicBezTo>
                <a:cubicBezTo>
                  <a:pt x="880" y="1339"/>
                  <a:pt x="880" y="1339"/>
                  <a:pt x="880" y="1339"/>
                </a:cubicBezTo>
                <a:cubicBezTo>
                  <a:pt x="883" y="1340"/>
                  <a:pt x="883" y="1340"/>
                  <a:pt x="883" y="1340"/>
                </a:cubicBezTo>
                <a:cubicBezTo>
                  <a:pt x="887" y="1340"/>
                  <a:pt x="887" y="1340"/>
                  <a:pt x="887" y="1340"/>
                </a:cubicBezTo>
                <a:cubicBezTo>
                  <a:pt x="890" y="1340"/>
                  <a:pt x="890" y="1340"/>
                  <a:pt x="890" y="1340"/>
                </a:cubicBezTo>
                <a:cubicBezTo>
                  <a:pt x="892" y="1340"/>
                  <a:pt x="892" y="1340"/>
                  <a:pt x="892" y="1340"/>
                </a:cubicBezTo>
                <a:cubicBezTo>
                  <a:pt x="894" y="1340"/>
                  <a:pt x="894" y="1340"/>
                  <a:pt x="894" y="1340"/>
                </a:cubicBezTo>
                <a:cubicBezTo>
                  <a:pt x="897" y="1340"/>
                  <a:pt x="897" y="1340"/>
                  <a:pt x="897" y="1340"/>
                </a:cubicBezTo>
                <a:cubicBezTo>
                  <a:pt x="899" y="1338"/>
                  <a:pt x="899" y="1338"/>
                  <a:pt x="899" y="1338"/>
                </a:cubicBezTo>
                <a:cubicBezTo>
                  <a:pt x="901" y="1334"/>
                  <a:pt x="901" y="1334"/>
                  <a:pt x="901" y="1334"/>
                </a:cubicBezTo>
                <a:cubicBezTo>
                  <a:pt x="903" y="1332"/>
                  <a:pt x="903" y="1332"/>
                  <a:pt x="903" y="1332"/>
                </a:cubicBezTo>
                <a:cubicBezTo>
                  <a:pt x="904" y="1331"/>
                  <a:pt x="904" y="1331"/>
                  <a:pt x="904" y="1331"/>
                </a:cubicBezTo>
                <a:cubicBezTo>
                  <a:pt x="905" y="1330"/>
                  <a:pt x="905" y="1330"/>
                  <a:pt x="905" y="1330"/>
                </a:cubicBezTo>
                <a:cubicBezTo>
                  <a:pt x="906" y="1329"/>
                  <a:pt x="906" y="1329"/>
                  <a:pt x="906" y="1329"/>
                </a:cubicBezTo>
                <a:cubicBezTo>
                  <a:pt x="908" y="1326"/>
                  <a:pt x="908" y="1326"/>
                  <a:pt x="908" y="1326"/>
                </a:cubicBezTo>
                <a:cubicBezTo>
                  <a:pt x="903" y="1323"/>
                  <a:pt x="903" y="1323"/>
                  <a:pt x="903" y="1323"/>
                </a:cubicBezTo>
                <a:cubicBezTo>
                  <a:pt x="901" y="1321"/>
                  <a:pt x="901" y="1321"/>
                  <a:pt x="901" y="1321"/>
                </a:cubicBezTo>
                <a:cubicBezTo>
                  <a:pt x="899" y="1320"/>
                  <a:pt x="899" y="1320"/>
                  <a:pt x="899" y="1320"/>
                </a:cubicBezTo>
                <a:cubicBezTo>
                  <a:pt x="896" y="1318"/>
                  <a:pt x="896" y="1318"/>
                  <a:pt x="896" y="1318"/>
                </a:cubicBezTo>
                <a:cubicBezTo>
                  <a:pt x="891" y="1315"/>
                  <a:pt x="891" y="1315"/>
                  <a:pt x="891" y="1315"/>
                </a:cubicBezTo>
                <a:cubicBezTo>
                  <a:pt x="888" y="1313"/>
                  <a:pt x="888" y="1313"/>
                  <a:pt x="888" y="1313"/>
                </a:cubicBezTo>
                <a:cubicBezTo>
                  <a:pt x="884" y="1313"/>
                  <a:pt x="884" y="1313"/>
                  <a:pt x="884" y="1313"/>
                </a:cubicBezTo>
                <a:cubicBezTo>
                  <a:pt x="878" y="1312"/>
                  <a:pt x="878" y="1312"/>
                  <a:pt x="878" y="1312"/>
                </a:cubicBezTo>
                <a:cubicBezTo>
                  <a:pt x="875" y="1314"/>
                  <a:pt x="875" y="1314"/>
                  <a:pt x="875" y="1314"/>
                </a:cubicBezTo>
                <a:cubicBezTo>
                  <a:pt x="871" y="1314"/>
                  <a:pt x="871" y="1314"/>
                  <a:pt x="871" y="1314"/>
                </a:cubicBezTo>
                <a:cubicBezTo>
                  <a:pt x="867" y="1314"/>
                  <a:pt x="867" y="1314"/>
                  <a:pt x="867" y="1314"/>
                </a:cubicBezTo>
                <a:cubicBezTo>
                  <a:pt x="863" y="1312"/>
                  <a:pt x="863" y="1312"/>
                  <a:pt x="863" y="1312"/>
                </a:cubicBezTo>
                <a:cubicBezTo>
                  <a:pt x="859" y="1311"/>
                  <a:pt x="859" y="1311"/>
                  <a:pt x="859" y="1311"/>
                </a:cubicBezTo>
                <a:cubicBezTo>
                  <a:pt x="857" y="1311"/>
                  <a:pt x="857" y="1311"/>
                  <a:pt x="857" y="1311"/>
                </a:cubicBezTo>
                <a:cubicBezTo>
                  <a:pt x="851" y="1310"/>
                  <a:pt x="851" y="1310"/>
                  <a:pt x="851" y="1310"/>
                </a:cubicBezTo>
                <a:cubicBezTo>
                  <a:pt x="851" y="1310"/>
                  <a:pt x="851" y="1310"/>
                  <a:pt x="851" y="1310"/>
                </a:cubicBezTo>
                <a:cubicBezTo>
                  <a:pt x="850" y="1311"/>
                  <a:pt x="850" y="1311"/>
                  <a:pt x="850" y="1311"/>
                </a:cubicBezTo>
                <a:cubicBezTo>
                  <a:pt x="848" y="1313"/>
                  <a:pt x="848" y="1313"/>
                  <a:pt x="848" y="1313"/>
                </a:cubicBezTo>
                <a:cubicBezTo>
                  <a:pt x="848" y="1316"/>
                  <a:pt x="848" y="1316"/>
                  <a:pt x="848" y="1316"/>
                </a:cubicBezTo>
                <a:cubicBezTo>
                  <a:pt x="844" y="1320"/>
                  <a:pt x="844" y="1320"/>
                  <a:pt x="844" y="1320"/>
                </a:cubicBezTo>
                <a:lnTo>
                  <a:pt x="842" y="1326"/>
                </a:lnTo>
                <a:close/>
                <a:moveTo>
                  <a:pt x="1285" y="1313"/>
                </a:moveTo>
                <a:cubicBezTo>
                  <a:pt x="1283" y="1311"/>
                  <a:pt x="1283" y="1311"/>
                  <a:pt x="1283" y="1311"/>
                </a:cubicBezTo>
                <a:cubicBezTo>
                  <a:pt x="1280" y="1309"/>
                  <a:pt x="1280" y="1309"/>
                  <a:pt x="1280" y="1309"/>
                </a:cubicBezTo>
                <a:cubicBezTo>
                  <a:pt x="1277" y="1306"/>
                  <a:pt x="1277" y="1306"/>
                  <a:pt x="1277" y="1306"/>
                </a:cubicBezTo>
                <a:cubicBezTo>
                  <a:pt x="1275" y="1305"/>
                  <a:pt x="1275" y="1305"/>
                  <a:pt x="1275" y="1305"/>
                </a:cubicBezTo>
                <a:cubicBezTo>
                  <a:pt x="1275" y="1303"/>
                  <a:pt x="1275" y="1303"/>
                  <a:pt x="1275" y="1303"/>
                </a:cubicBezTo>
                <a:cubicBezTo>
                  <a:pt x="1273" y="1302"/>
                  <a:pt x="1273" y="1302"/>
                  <a:pt x="1273" y="1302"/>
                </a:cubicBezTo>
                <a:cubicBezTo>
                  <a:pt x="1272" y="1299"/>
                  <a:pt x="1272" y="1299"/>
                  <a:pt x="1272" y="1299"/>
                </a:cubicBezTo>
                <a:cubicBezTo>
                  <a:pt x="1271" y="1298"/>
                  <a:pt x="1271" y="1298"/>
                  <a:pt x="1271" y="1298"/>
                </a:cubicBezTo>
                <a:cubicBezTo>
                  <a:pt x="1270" y="1297"/>
                  <a:pt x="1270" y="1297"/>
                  <a:pt x="1270" y="1297"/>
                </a:cubicBezTo>
                <a:cubicBezTo>
                  <a:pt x="1269" y="1298"/>
                  <a:pt x="1269" y="1298"/>
                  <a:pt x="1269" y="1298"/>
                </a:cubicBezTo>
                <a:cubicBezTo>
                  <a:pt x="1269" y="1299"/>
                  <a:pt x="1269" y="1299"/>
                  <a:pt x="1269" y="1299"/>
                </a:cubicBezTo>
                <a:cubicBezTo>
                  <a:pt x="1269" y="1299"/>
                  <a:pt x="1269" y="1299"/>
                  <a:pt x="1269" y="1299"/>
                </a:cubicBezTo>
                <a:cubicBezTo>
                  <a:pt x="1270" y="1302"/>
                  <a:pt x="1270" y="1302"/>
                  <a:pt x="1270" y="1302"/>
                </a:cubicBezTo>
                <a:cubicBezTo>
                  <a:pt x="1271" y="1303"/>
                  <a:pt x="1271" y="1303"/>
                  <a:pt x="1271" y="1303"/>
                </a:cubicBezTo>
                <a:cubicBezTo>
                  <a:pt x="1271" y="1305"/>
                  <a:pt x="1271" y="1305"/>
                  <a:pt x="1271" y="1305"/>
                </a:cubicBezTo>
                <a:cubicBezTo>
                  <a:pt x="1273" y="1307"/>
                  <a:pt x="1273" y="1307"/>
                  <a:pt x="1273" y="1307"/>
                </a:cubicBezTo>
                <a:cubicBezTo>
                  <a:pt x="1274" y="1307"/>
                  <a:pt x="1274" y="1307"/>
                  <a:pt x="1274" y="1307"/>
                </a:cubicBezTo>
                <a:cubicBezTo>
                  <a:pt x="1276" y="1309"/>
                  <a:pt x="1276" y="1309"/>
                  <a:pt x="1276" y="1309"/>
                </a:cubicBezTo>
                <a:cubicBezTo>
                  <a:pt x="1277" y="1310"/>
                  <a:pt x="1277" y="1310"/>
                  <a:pt x="1277" y="1310"/>
                </a:cubicBezTo>
                <a:cubicBezTo>
                  <a:pt x="1277" y="1312"/>
                  <a:pt x="1277" y="1312"/>
                  <a:pt x="1277" y="1312"/>
                </a:cubicBezTo>
                <a:cubicBezTo>
                  <a:pt x="1278" y="1313"/>
                  <a:pt x="1278" y="1313"/>
                  <a:pt x="1278" y="1313"/>
                </a:cubicBezTo>
                <a:cubicBezTo>
                  <a:pt x="1279" y="1314"/>
                  <a:pt x="1279" y="1314"/>
                  <a:pt x="1279" y="1314"/>
                </a:cubicBezTo>
                <a:cubicBezTo>
                  <a:pt x="1280" y="1316"/>
                  <a:pt x="1280" y="1316"/>
                  <a:pt x="1280" y="1316"/>
                </a:cubicBezTo>
                <a:cubicBezTo>
                  <a:pt x="1282" y="1318"/>
                  <a:pt x="1282" y="1318"/>
                  <a:pt x="1282" y="1318"/>
                </a:cubicBezTo>
                <a:cubicBezTo>
                  <a:pt x="1284" y="1319"/>
                  <a:pt x="1284" y="1319"/>
                  <a:pt x="1284" y="1319"/>
                </a:cubicBezTo>
                <a:cubicBezTo>
                  <a:pt x="1286" y="1319"/>
                  <a:pt x="1286" y="1319"/>
                  <a:pt x="1286" y="1319"/>
                </a:cubicBezTo>
                <a:cubicBezTo>
                  <a:pt x="1286" y="1317"/>
                  <a:pt x="1286" y="1317"/>
                  <a:pt x="1286" y="1317"/>
                </a:cubicBezTo>
                <a:cubicBezTo>
                  <a:pt x="1286" y="1315"/>
                  <a:pt x="1286" y="1315"/>
                  <a:pt x="1286" y="1315"/>
                </a:cubicBezTo>
                <a:lnTo>
                  <a:pt x="1285" y="1313"/>
                </a:lnTo>
                <a:close/>
                <a:moveTo>
                  <a:pt x="1313" y="1229"/>
                </a:moveTo>
                <a:cubicBezTo>
                  <a:pt x="1315" y="1225"/>
                  <a:pt x="1315" y="1225"/>
                  <a:pt x="1315" y="1225"/>
                </a:cubicBezTo>
                <a:cubicBezTo>
                  <a:pt x="1318" y="1221"/>
                  <a:pt x="1318" y="1221"/>
                  <a:pt x="1318" y="1221"/>
                </a:cubicBezTo>
                <a:cubicBezTo>
                  <a:pt x="1323" y="1213"/>
                  <a:pt x="1323" y="1213"/>
                  <a:pt x="1323" y="1213"/>
                </a:cubicBezTo>
                <a:cubicBezTo>
                  <a:pt x="1326" y="1209"/>
                  <a:pt x="1326" y="1209"/>
                  <a:pt x="1326" y="1209"/>
                </a:cubicBezTo>
                <a:cubicBezTo>
                  <a:pt x="1329" y="1204"/>
                  <a:pt x="1329" y="1204"/>
                  <a:pt x="1329" y="1204"/>
                </a:cubicBezTo>
                <a:cubicBezTo>
                  <a:pt x="1331" y="1201"/>
                  <a:pt x="1331" y="1201"/>
                  <a:pt x="1331" y="1201"/>
                </a:cubicBezTo>
                <a:cubicBezTo>
                  <a:pt x="1334" y="1197"/>
                  <a:pt x="1334" y="1197"/>
                  <a:pt x="1334" y="1197"/>
                </a:cubicBezTo>
                <a:cubicBezTo>
                  <a:pt x="1335" y="1193"/>
                  <a:pt x="1335" y="1193"/>
                  <a:pt x="1335" y="1193"/>
                </a:cubicBezTo>
                <a:cubicBezTo>
                  <a:pt x="1332" y="1191"/>
                  <a:pt x="1332" y="1191"/>
                  <a:pt x="1332" y="1191"/>
                </a:cubicBezTo>
                <a:cubicBezTo>
                  <a:pt x="1326" y="1188"/>
                  <a:pt x="1326" y="1188"/>
                  <a:pt x="1326" y="1188"/>
                </a:cubicBezTo>
                <a:cubicBezTo>
                  <a:pt x="1323" y="1186"/>
                  <a:pt x="1323" y="1186"/>
                  <a:pt x="1323" y="1186"/>
                </a:cubicBezTo>
                <a:cubicBezTo>
                  <a:pt x="1319" y="1187"/>
                  <a:pt x="1319" y="1187"/>
                  <a:pt x="1319" y="1187"/>
                </a:cubicBezTo>
                <a:cubicBezTo>
                  <a:pt x="1316" y="1189"/>
                  <a:pt x="1316" y="1189"/>
                  <a:pt x="1316" y="1189"/>
                </a:cubicBezTo>
                <a:cubicBezTo>
                  <a:pt x="1313" y="1190"/>
                  <a:pt x="1313" y="1190"/>
                  <a:pt x="1313" y="1190"/>
                </a:cubicBezTo>
                <a:cubicBezTo>
                  <a:pt x="1304" y="1191"/>
                  <a:pt x="1304" y="1191"/>
                  <a:pt x="1304" y="1191"/>
                </a:cubicBezTo>
                <a:cubicBezTo>
                  <a:pt x="1301" y="1192"/>
                  <a:pt x="1301" y="1192"/>
                  <a:pt x="1301" y="1192"/>
                </a:cubicBezTo>
                <a:cubicBezTo>
                  <a:pt x="1300" y="1198"/>
                  <a:pt x="1300" y="1198"/>
                  <a:pt x="1300" y="1198"/>
                </a:cubicBezTo>
                <a:cubicBezTo>
                  <a:pt x="1297" y="1202"/>
                  <a:pt x="1297" y="1202"/>
                  <a:pt x="1297" y="1202"/>
                </a:cubicBezTo>
                <a:cubicBezTo>
                  <a:pt x="1294" y="1204"/>
                  <a:pt x="1294" y="1204"/>
                  <a:pt x="1294" y="1204"/>
                </a:cubicBezTo>
                <a:cubicBezTo>
                  <a:pt x="1292" y="1203"/>
                  <a:pt x="1292" y="1203"/>
                  <a:pt x="1292" y="1203"/>
                </a:cubicBezTo>
                <a:cubicBezTo>
                  <a:pt x="1293" y="1201"/>
                  <a:pt x="1293" y="1201"/>
                  <a:pt x="1293" y="1201"/>
                </a:cubicBezTo>
                <a:cubicBezTo>
                  <a:pt x="1295" y="1201"/>
                  <a:pt x="1295" y="1201"/>
                  <a:pt x="1295" y="1201"/>
                </a:cubicBezTo>
                <a:cubicBezTo>
                  <a:pt x="1295" y="1199"/>
                  <a:pt x="1295" y="1199"/>
                  <a:pt x="1295" y="1199"/>
                </a:cubicBezTo>
                <a:cubicBezTo>
                  <a:pt x="1296" y="1197"/>
                  <a:pt x="1296" y="1197"/>
                  <a:pt x="1296" y="1197"/>
                </a:cubicBezTo>
                <a:cubicBezTo>
                  <a:pt x="1298" y="1192"/>
                  <a:pt x="1298" y="1192"/>
                  <a:pt x="1298" y="1192"/>
                </a:cubicBezTo>
                <a:cubicBezTo>
                  <a:pt x="1298" y="1189"/>
                  <a:pt x="1298" y="1189"/>
                  <a:pt x="1298" y="1189"/>
                </a:cubicBezTo>
                <a:cubicBezTo>
                  <a:pt x="1297" y="1185"/>
                  <a:pt x="1297" y="1185"/>
                  <a:pt x="1297" y="1185"/>
                </a:cubicBezTo>
                <a:cubicBezTo>
                  <a:pt x="1293" y="1184"/>
                  <a:pt x="1293" y="1184"/>
                  <a:pt x="1293" y="1184"/>
                </a:cubicBezTo>
                <a:cubicBezTo>
                  <a:pt x="1288" y="1184"/>
                  <a:pt x="1288" y="1184"/>
                  <a:pt x="1288" y="1184"/>
                </a:cubicBezTo>
                <a:cubicBezTo>
                  <a:pt x="1283" y="1182"/>
                  <a:pt x="1283" y="1182"/>
                  <a:pt x="1283" y="1182"/>
                </a:cubicBezTo>
                <a:cubicBezTo>
                  <a:pt x="1277" y="1183"/>
                  <a:pt x="1277" y="1183"/>
                  <a:pt x="1277" y="1183"/>
                </a:cubicBezTo>
                <a:cubicBezTo>
                  <a:pt x="1273" y="1185"/>
                  <a:pt x="1273" y="1185"/>
                  <a:pt x="1273" y="1185"/>
                </a:cubicBezTo>
                <a:cubicBezTo>
                  <a:pt x="1269" y="1186"/>
                  <a:pt x="1269" y="1186"/>
                  <a:pt x="1269" y="1186"/>
                </a:cubicBezTo>
                <a:cubicBezTo>
                  <a:pt x="1260" y="1186"/>
                  <a:pt x="1260" y="1186"/>
                  <a:pt x="1260" y="1186"/>
                </a:cubicBezTo>
                <a:cubicBezTo>
                  <a:pt x="1255" y="1185"/>
                  <a:pt x="1255" y="1185"/>
                  <a:pt x="1255" y="1185"/>
                </a:cubicBezTo>
                <a:cubicBezTo>
                  <a:pt x="1249" y="1180"/>
                  <a:pt x="1249" y="1180"/>
                  <a:pt x="1249" y="1180"/>
                </a:cubicBezTo>
                <a:cubicBezTo>
                  <a:pt x="1246" y="1179"/>
                  <a:pt x="1246" y="1179"/>
                  <a:pt x="1246" y="1179"/>
                </a:cubicBezTo>
                <a:cubicBezTo>
                  <a:pt x="1235" y="1179"/>
                  <a:pt x="1235" y="1179"/>
                  <a:pt x="1235" y="1179"/>
                </a:cubicBezTo>
                <a:cubicBezTo>
                  <a:pt x="1224" y="1179"/>
                  <a:pt x="1224" y="1179"/>
                  <a:pt x="1224" y="1179"/>
                </a:cubicBezTo>
                <a:cubicBezTo>
                  <a:pt x="1218" y="1178"/>
                  <a:pt x="1218" y="1178"/>
                  <a:pt x="1218" y="1178"/>
                </a:cubicBezTo>
                <a:cubicBezTo>
                  <a:pt x="1213" y="1177"/>
                  <a:pt x="1213" y="1177"/>
                  <a:pt x="1213" y="1177"/>
                </a:cubicBezTo>
                <a:cubicBezTo>
                  <a:pt x="1207" y="1175"/>
                  <a:pt x="1207" y="1175"/>
                  <a:pt x="1207" y="1175"/>
                </a:cubicBezTo>
                <a:cubicBezTo>
                  <a:pt x="1202" y="1171"/>
                  <a:pt x="1202" y="1171"/>
                  <a:pt x="1202" y="1171"/>
                </a:cubicBezTo>
                <a:cubicBezTo>
                  <a:pt x="1198" y="1168"/>
                  <a:pt x="1198" y="1168"/>
                  <a:pt x="1198" y="1168"/>
                </a:cubicBezTo>
                <a:cubicBezTo>
                  <a:pt x="1196" y="1167"/>
                  <a:pt x="1196" y="1167"/>
                  <a:pt x="1196" y="1167"/>
                </a:cubicBezTo>
                <a:cubicBezTo>
                  <a:pt x="1192" y="1166"/>
                  <a:pt x="1192" y="1166"/>
                  <a:pt x="1192" y="1166"/>
                </a:cubicBezTo>
                <a:cubicBezTo>
                  <a:pt x="1189" y="1165"/>
                  <a:pt x="1189" y="1165"/>
                  <a:pt x="1189" y="1165"/>
                </a:cubicBezTo>
                <a:cubicBezTo>
                  <a:pt x="1186" y="1162"/>
                  <a:pt x="1186" y="1162"/>
                  <a:pt x="1186" y="1162"/>
                </a:cubicBezTo>
                <a:cubicBezTo>
                  <a:pt x="1183" y="1161"/>
                  <a:pt x="1183" y="1161"/>
                  <a:pt x="1183" y="1161"/>
                </a:cubicBezTo>
                <a:cubicBezTo>
                  <a:pt x="1179" y="1159"/>
                  <a:pt x="1179" y="1159"/>
                  <a:pt x="1179" y="1159"/>
                </a:cubicBezTo>
                <a:cubicBezTo>
                  <a:pt x="1177" y="1158"/>
                  <a:pt x="1177" y="1158"/>
                  <a:pt x="1177" y="1158"/>
                </a:cubicBezTo>
                <a:cubicBezTo>
                  <a:pt x="1172" y="1157"/>
                  <a:pt x="1172" y="1157"/>
                  <a:pt x="1172" y="1157"/>
                </a:cubicBezTo>
                <a:cubicBezTo>
                  <a:pt x="1169" y="1154"/>
                  <a:pt x="1169" y="1154"/>
                  <a:pt x="1169" y="1154"/>
                </a:cubicBezTo>
                <a:cubicBezTo>
                  <a:pt x="1168" y="1152"/>
                  <a:pt x="1168" y="1152"/>
                  <a:pt x="1168" y="1152"/>
                </a:cubicBezTo>
                <a:cubicBezTo>
                  <a:pt x="1166" y="1150"/>
                  <a:pt x="1166" y="1150"/>
                  <a:pt x="1166" y="1150"/>
                </a:cubicBezTo>
                <a:cubicBezTo>
                  <a:pt x="1165" y="1151"/>
                  <a:pt x="1165" y="1151"/>
                  <a:pt x="1165" y="1151"/>
                </a:cubicBezTo>
                <a:cubicBezTo>
                  <a:pt x="1162" y="1155"/>
                  <a:pt x="1162" y="1155"/>
                  <a:pt x="1162" y="1155"/>
                </a:cubicBezTo>
                <a:cubicBezTo>
                  <a:pt x="1158" y="1157"/>
                  <a:pt x="1158" y="1157"/>
                  <a:pt x="1158" y="1157"/>
                </a:cubicBezTo>
                <a:cubicBezTo>
                  <a:pt x="1155" y="1157"/>
                  <a:pt x="1155" y="1157"/>
                  <a:pt x="1155" y="1157"/>
                </a:cubicBezTo>
                <a:cubicBezTo>
                  <a:pt x="1150" y="1157"/>
                  <a:pt x="1150" y="1157"/>
                  <a:pt x="1150" y="1157"/>
                </a:cubicBezTo>
                <a:cubicBezTo>
                  <a:pt x="1146" y="1155"/>
                  <a:pt x="1146" y="1155"/>
                  <a:pt x="1146" y="1155"/>
                </a:cubicBezTo>
                <a:cubicBezTo>
                  <a:pt x="1143" y="1156"/>
                  <a:pt x="1143" y="1156"/>
                  <a:pt x="1143" y="1156"/>
                </a:cubicBezTo>
                <a:cubicBezTo>
                  <a:pt x="1137" y="1155"/>
                  <a:pt x="1137" y="1155"/>
                  <a:pt x="1137" y="1155"/>
                </a:cubicBezTo>
                <a:cubicBezTo>
                  <a:pt x="1129" y="1154"/>
                  <a:pt x="1129" y="1154"/>
                  <a:pt x="1129" y="1154"/>
                </a:cubicBezTo>
                <a:cubicBezTo>
                  <a:pt x="1122" y="1151"/>
                  <a:pt x="1122" y="1151"/>
                  <a:pt x="1122" y="1151"/>
                </a:cubicBezTo>
                <a:cubicBezTo>
                  <a:pt x="1117" y="1149"/>
                  <a:pt x="1117" y="1149"/>
                  <a:pt x="1117" y="1149"/>
                </a:cubicBezTo>
                <a:cubicBezTo>
                  <a:pt x="1111" y="1150"/>
                  <a:pt x="1111" y="1150"/>
                  <a:pt x="1111" y="1150"/>
                </a:cubicBezTo>
                <a:cubicBezTo>
                  <a:pt x="1107" y="1153"/>
                  <a:pt x="1107" y="1153"/>
                  <a:pt x="1107" y="1153"/>
                </a:cubicBezTo>
                <a:cubicBezTo>
                  <a:pt x="1108" y="1155"/>
                  <a:pt x="1108" y="1155"/>
                  <a:pt x="1108" y="1155"/>
                </a:cubicBezTo>
                <a:cubicBezTo>
                  <a:pt x="1110" y="1157"/>
                  <a:pt x="1110" y="1157"/>
                  <a:pt x="1110" y="1157"/>
                </a:cubicBezTo>
                <a:cubicBezTo>
                  <a:pt x="1112" y="1159"/>
                  <a:pt x="1112" y="1159"/>
                  <a:pt x="1112" y="1159"/>
                </a:cubicBezTo>
                <a:cubicBezTo>
                  <a:pt x="1115" y="1162"/>
                  <a:pt x="1115" y="1162"/>
                  <a:pt x="1115" y="1162"/>
                </a:cubicBezTo>
                <a:cubicBezTo>
                  <a:pt x="1115" y="1165"/>
                  <a:pt x="1115" y="1165"/>
                  <a:pt x="1115" y="1165"/>
                </a:cubicBezTo>
                <a:cubicBezTo>
                  <a:pt x="1118" y="1168"/>
                  <a:pt x="1118" y="1168"/>
                  <a:pt x="1118" y="1168"/>
                </a:cubicBezTo>
                <a:cubicBezTo>
                  <a:pt x="1120" y="1171"/>
                  <a:pt x="1120" y="1171"/>
                  <a:pt x="1120" y="1171"/>
                </a:cubicBezTo>
                <a:cubicBezTo>
                  <a:pt x="1121" y="1171"/>
                  <a:pt x="1121" y="1171"/>
                  <a:pt x="1121" y="1171"/>
                </a:cubicBezTo>
                <a:cubicBezTo>
                  <a:pt x="1121" y="1170"/>
                  <a:pt x="1121" y="1170"/>
                  <a:pt x="1121" y="1170"/>
                </a:cubicBezTo>
                <a:cubicBezTo>
                  <a:pt x="1123" y="1168"/>
                  <a:pt x="1123" y="1168"/>
                  <a:pt x="1123" y="1168"/>
                </a:cubicBezTo>
                <a:cubicBezTo>
                  <a:pt x="1126" y="1168"/>
                  <a:pt x="1126" y="1168"/>
                  <a:pt x="1126" y="1168"/>
                </a:cubicBezTo>
                <a:cubicBezTo>
                  <a:pt x="1128" y="1168"/>
                  <a:pt x="1128" y="1168"/>
                  <a:pt x="1128" y="1168"/>
                </a:cubicBezTo>
                <a:cubicBezTo>
                  <a:pt x="1133" y="1171"/>
                  <a:pt x="1133" y="1171"/>
                  <a:pt x="1133" y="1171"/>
                </a:cubicBezTo>
                <a:cubicBezTo>
                  <a:pt x="1137" y="1174"/>
                  <a:pt x="1137" y="1174"/>
                  <a:pt x="1137" y="1174"/>
                </a:cubicBezTo>
                <a:cubicBezTo>
                  <a:pt x="1141" y="1178"/>
                  <a:pt x="1141" y="1178"/>
                  <a:pt x="1141" y="1178"/>
                </a:cubicBezTo>
                <a:cubicBezTo>
                  <a:pt x="1144" y="1180"/>
                  <a:pt x="1144" y="1180"/>
                  <a:pt x="1144" y="1180"/>
                </a:cubicBezTo>
                <a:cubicBezTo>
                  <a:pt x="1146" y="1183"/>
                  <a:pt x="1146" y="1183"/>
                  <a:pt x="1146" y="1183"/>
                </a:cubicBezTo>
                <a:cubicBezTo>
                  <a:pt x="1150" y="1186"/>
                  <a:pt x="1150" y="1186"/>
                  <a:pt x="1150" y="1186"/>
                </a:cubicBezTo>
                <a:cubicBezTo>
                  <a:pt x="1154" y="1190"/>
                  <a:pt x="1154" y="1190"/>
                  <a:pt x="1154" y="1190"/>
                </a:cubicBezTo>
                <a:cubicBezTo>
                  <a:pt x="1156" y="1191"/>
                  <a:pt x="1156" y="1191"/>
                  <a:pt x="1156" y="1191"/>
                </a:cubicBezTo>
                <a:cubicBezTo>
                  <a:pt x="1158" y="1193"/>
                  <a:pt x="1158" y="1193"/>
                  <a:pt x="1158" y="1193"/>
                </a:cubicBezTo>
                <a:cubicBezTo>
                  <a:pt x="1161" y="1195"/>
                  <a:pt x="1161" y="1195"/>
                  <a:pt x="1161" y="1195"/>
                </a:cubicBezTo>
                <a:cubicBezTo>
                  <a:pt x="1163" y="1198"/>
                  <a:pt x="1163" y="1198"/>
                  <a:pt x="1163" y="1198"/>
                </a:cubicBezTo>
                <a:cubicBezTo>
                  <a:pt x="1164" y="1200"/>
                  <a:pt x="1164" y="1200"/>
                  <a:pt x="1164" y="1200"/>
                </a:cubicBezTo>
                <a:cubicBezTo>
                  <a:pt x="1163" y="1201"/>
                  <a:pt x="1163" y="1201"/>
                  <a:pt x="1163" y="1201"/>
                </a:cubicBezTo>
                <a:cubicBezTo>
                  <a:pt x="1161" y="1200"/>
                  <a:pt x="1161" y="1200"/>
                  <a:pt x="1161" y="1200"/>
                </a:cubicBezTo>
                <a:cubicBezTo>
                  <a:pt x="1161" y="1201"/>
                  <a:pt x="1161" y="1201"/>
                  <a:pt x="1161" y="1201"/>
                </a:cubicBezTo>
                <a:cubicBezTo>
                  <a:pt x="1161" y="1202"/>
                  <a:pt x="1161" y="1202"/>
                  <a:pt x="1161" y="1202"/>
                </a:cubicBezTo>
                <a:cubicBezTo>
                  <a:pt x="1164" y="1203"/>
                  <a:pt x="1164" y="1203"/>
                  <a:pt x="1164" y="1203"/>
                </a:cubicBezTo>
                <a:cubicBezTo>
                  <a:pt x="1166" y="1204"/>
                  <a:pt x="1166" y="1204"/>
                  <a:pt x="1166" y="1204"/>
                </a:cubicBezTo>
                <a:cubicBezTo>
                  <a:pt x="1168" y="1206"/>
                  <a:pt x="1168" y="1206"/>
                  <a:pt x="1168" y="1206"/>
                </a:cubicBezTo>
                <a:cubicBezTo>
                  <a:pt x="1171" y="1208"/>
                  <a:pt x="1171" y="1208"/>
                  <a:pt x="1171" y="1208"/>
                </a:cubicBezTo>
                <a:cubicBezTo>
                  <a:pt x="1174" y="1209"/>
                  <a:pt x="1174" y="1209"/>
                  <a:pt x="1174" y="1209"/>
                </a:cubicBezTo>
                <a:cubicBezTo>
                  <a:pt x="1177" y="1209"/>
                  <a:pt x="1177" y="1209"/>
                  <a:pt x="1177" y="1209"/>
                </a:cubicBezTo>
                <a:cubicBezTo>
                  <a:pt x="1177" y="1209"/>
                  <a:pt x="1177" y="1209"/>
                  <a:pt x="1177" y="1209"/>
                </a:cubicBezTo>
                <a:cubicBezTo>
                  <a:pt x="1177" y="1208"/>
                  <a:pt x="1177" y="1208"/>
                  <a:pt x="1177" y="1208"/>
                </a:cubicBezTo>
                <a:cubicBezTo>
                  <a:pt x="1176" y="1208"/>
                  <a:pt x="1176" y="1208"/>
                  <a:pt x="1176" y="1208"/>
                </a:cubicBezTo>
                <a:cubicBezTo>
                  <a:pt x="1174" y="1206"/>
                  <a:pt x="1174" y="1206"/>
                  <a:pt x="1174" y="1206"/>
                </a:cubicBezTo>
                <a:cubicBezTo>
                  <a:pt x="1174" y="1205"/>
                  <a:pt x="1174" y="1205"/>
                  <a:pt x="1174" y="1205"/>
                </a:cubicBezTo>
                <a:cubicBezTo>
                  <a:pt x="1175" y="1203"/>
                  <a:pt x="1175" y="1203"/>
                  <a:pt x="1175" y="1203"/>
                </a:cubicBezTo>
                <a:cubicBezTo>
                  <a:pt x="1177" y="1203"/>
                  <a:pt x="1177" y="1203"/>
                  <a:pt x="1177" y="1203"/>
                </a:cubicBezTo>
                <a:cubicBezTo>
                  <a:pt x="1180" y="1203"/>
                  <a:pt x="1180" y="1203"/>
                  <a:pt x="1180" y="1203"/>
                </a:cubicBezTo>
                <a:cubicBezTo>
                  <a:pt x="1183" y="1205"/>
                  <a:pt x="1183" y="1205"/>
                  <a:pt x="1183" y="1205"/>
                </a:cubicBezTo>
                <a:cubicBezTo>
                  <a:pt x="1187" y="1206"/>
                  <a:pt x="1187" y="1206"/>
                  <a:pt x="1187" y="1206"/>
                </a:cubicBezTo>
                <a:cubicBezTo>
                  <a:pt x="1188" y="1209"/>
                  <a:pt x="1188" y="1209"/>
                  <a:pt x="1188" y="1209"/>
                </a:cubicBezTo>
                <a:cubicBezTo>
                  <a:pt x="1191" y="1212"/>
                  <a:pt x="1191" y="1212"/>
                  <a:pt x="1191" y="1212"/>
                </a:cubicBezTo>
                <a:cubicBezTo>
                  <a:pt x="1193" y="1214"/>
                  <a:pt x="1193" y="1214"/>
                  <a:pt x="1193" y="1214"/>
                </a:cubicBezTo>
                <a:cubicBezTo>
                  <a:pt x="1196" y="1215"/>
                  <a:pt x="1196" y="1215"/>
                  <a:pt x="1196" y="1215"/>
                </a:cubicBezTo>
                <a:cubicBezTo>
                  <a:pt x="1198" y="1217"/>
                  <a:pt x="1198" y="1217"/>
                  <a:pt x="1198" y="1217"/>
                </a:cubicBezTo>
                <a:cubicBezTo>
                  <a:pt x="1202" y="1219"/>
                  <a:pt x="1202" y="1219"/>
                  <a:pt x="1202" y="1219"/>
                </a:cubicBezTo>
                <a:cubicBezTo>
                  <a:pt x="1204" y="1222"/>
                  <a:pt x="1204" y="1222"/>
                  <a:pt x="1204" y="1222"/>
                </a:cubicBezTo>
                <a:cubicBezTo>
                  <a:pt x="1204" y="1226"/>
                  <a:pt x="1204" y="1226"/>
                  <a:pt x="1204" y="1226"/>
                </a:cubicBezTo>
                <a:cubicBezTo>
                  <a:pt x="1203" y="1228"/>
                  <a:pt x="1203" y="1228"/>
                  <a:pt x="1203" y="1228"/>
                </a:cubicBezTo>
                <a:cubicBezTo>
                  <a:pt x="1201" y="1228"/>
                  <a:pt x="1201" y="1228"/>
                  <a:pt x="1201" y="1228"/>
                </a:cubicBezTo>
                <a:cubicBezTo>
                  <a:pt x="1200" y="1227"/>
                  <a:pt x="1200" y="1227"/>
                  <a:pt x="1200" y="1227"/>
                </a:cubicBezTo>
                <a:cubicBezTo>
                  <a:pt x="1198" y="1227"/>
                  <a:pt x="1198" y="1227"/>
                  <a:pt x="1198" y="1227"/>
                </a:cubicBezTo>
                <a:cubicBezTo>
                  <a:pt x="1200" y="1229"/>
                  <a:pt x="1200" y="1229"/>
                  <a:pt x="1200" y="1229"/>
                </a:cubicBezTo>
                <a:cubicBezTo>
                  <a:pt x="1203" y="1232"/>
                  <a:pt x="1203" y="1232"/>
                  <a:pt x="1203" y="1232"/>
                </a:cubicBezTo>
                <a:cubicBezTo>
                  <a:pt x="1206" y="1235"/>
                  <a:pt x="1206" y="1235"/>
                  <a:pt x="1206" y="1235"/>
                </a:cubicBezTo>
                <a:cubicBezTo>
                  <a:pt x="1210" y="1239"/>
                  <a:pt x="1210" y="1239"/>
                  <a:pt x="1210" y="1239"/>
                </a:cubicBezTo>
                <a:cubicBezTo>
                  <a:pt x="1213" y="1243"/>
                  <a:pt x="1213" y="1243"/>
                  <a:pt x="1213" y="1243"/>
                </a:cubicBezTo>
                <a:cubicBezTo>
                  <a:pt x="1214" y="1246"/>
                  <a:pt x="1214" y="1246"/>
                  <a:pt x="1214" y="1246"/>
                </a:cubicBezTo>
                <a:cubicBezTo>
                  <a:pt x="1218" y="1246"/>
                  <a:pt x="1218" y="1246"/>
                  <a:pt x="1218" y="1246"/>
                </a:cubicBezTo>
                <a:cubicBezTo>
                  <a:pt x="1218" y="1245"/>
                  <a:pt x="1218" y="1245"/>
                  <a:pt x="1218" y="1245"/>
                </a:cubicBezTo>
                <a:cubicBezTo>
                  <a:pt x="1216" y="1244"/>
                  <a:pt x="1216" y="1244"/>
                  <a:pt x="1216" y="1244"/>
                </a:cubicBezTo>
                <a:cubicBezTo>
                  <a:pt x="1216" y="1242"/>
                  <a:pt x="1216" y="1242"/>
                  <a:pt x="1216" y="1242"/>
                </a:cubicBezTo>
                <a:cubicBezTo>
                  <a:pt x="1216" y="1240"/>
                  <a:pt x="1216" y="1240"/>
                  <a:pt x="1216" y="1240"/>
                </a:cubicBezTo>
                <a:cubicBezTo>
                  <a:pt x="1217" y="1239"/>
                  <a:pt x="1217" y="1239"/>
                  <a:pt x="1217" y="1239"/>
                </a:cubicBezTo>
                <a:cubicBezTo>
                  <a:pt x="1220" y="1240"/>
                  <a:pt x="1220" y="1240"/>
                  <a:pt x="1220" y="1240"/>
                </a:cubicBezTo>
                <a:cubicBezTo>
                  <a:pt x="1222" y="1242"/>
                  <a:pt x="1222" y="1242"/>
                  <a:pt x="1222" y="1242"/>
                </a:cubicBezTo>
                <a:cubicBezTo>
                  <a:pt x="1225" y="1243"/>
                  <a:pt x="1225" y="1243"/>
                  <a:pt x="1225" y="1243"/>
                </a:cubicBezTo>
                <a:cubicBezTo>
                  <a:pt x="1227" y="1245"/>
                  <a:pt x="1227" y="1245"/>
                  <a:pt x="1227" y="1245"/>
                </a:cubicBezTo>
                <a:cubicBezTo>
                  <a:pt x="1230" y="1249"/>
                  <a:pt x="1230" y="1249"/>
                  <a:pt x="1230" y="1249"/>
                </a:cubicBezTo>
                <a:cubicBezTo>
                  <a:pt x="1235" y="1253"/>
                  <a:pt x="1235" y="1253"/>
                  <a:pt x="1235" y="1253"/>
                </a:cubicBezTo>
                <a:cubicBezTo>
                  <a:pt x="1235" y="1257"/>
                  <a:pt x="1235" y="1257"/>
                  <a:pt x="1235" y="1257"/>
                </a:cubicBezTo>
                <a:cubicBezTo>
                  <a:pt x="1234" y="1259"/>
                  <a:pt x="1234" y="1259"/>
                  <a:pt x="1234" y="1259"/>
                </a:cubicBezTo>
                <a:cubicBezTo>
                  <a:pt x="1234" y="1260"/>
                  <a:pt x="1234" y="1260"/>
                  <a:pt x="1234" y="1260"/>
                </a:cubicBezTo>
                <a:cubicBezTo>
                  <a:pt x="1236" y="1260"/>
                  <a:pt x="1236" y="1260"/>
                  <a:pt x="1236" y="1260"/>
                </a:cubicBezTo>
                <a:cubicBezTo>
                  <a:pt x="1236" y="1261"/>
                  <a:pt x="1236" y="1261"/>
                  <a:pt x="1236" y="1261"/>
                </a:cubicBezTo>
                <a:cubicBezTo>
                  <a:pt x="1238" y="1263"/>
                  <a:pt x="1238" y="1263"/>
                  <a:pt x="1238" y="1263"/>
                </a:cubicBezTo>
                <a:cubicBezTo>
                  <a:pt x="1241" y="1265"/>
                  <a:pt x="1241" y="1265"/>
                  <a:pt x="1241" y="1265"/>
                </a:cubicBezTo>
                <a:cubicBezTo>
                  <a:pt x="1242" y="1264"/>
                  <a:pt x="1242" y="1264"/>
                  <a:pt x="1242" y="1264"/>
                </a:cubicBezTo>
                <a:cubicBezTo>
                  <a:pt x="1244" y="1266"/>
                  <a:pt x="1244" y="1266"/>
                  <a:pt x="1244" y="1266"/>
                </a:cubicBezTo>
                <a:cubicBezTo>
                  <a:pt x="1246" y="1269"/>
                  <a:pt x="1246" y="1269"/>
                  <a:pt x="1246" y="1269"/>
                </a:cubicBezTo>
                <a:cubicBezTo>
                  <a:pt x="1249" y="1270"/>
                  <a:pt x="1249" y="1270"/>
                  <a:pt x="1249" y="1270"/>
                </a:cubicBezTo>
                <a:cubicBezTo>
                  <a:pt x="1251" y="1269"/>
                  <a:pt x="1251" y="1269"/>
                  <a:pt x="1251" y="1269"/>
                </a:cubicBezTo>
                <a:cubicBezTo>
                  <a:pt x="1254" y="1268"/>
                  <a:pt x="1254" y="1268"/>
                  <a:pt x="1254" y="1268"/>
                </a:cubicBezTo>
                <a:cubicBezTo>
                  <a:pt x="1258" y="1266"/>
                  <a:pt x="1258" y="1266"/>
                  <a:pt x="1258" y="1266"/>
                </a:cubicBezTo>
                <a:cubicBezTo>
                  <a:pt x="1261" y="1263"/>
                  <a:pt x="1261" y="1263"/>
                  <a:pt x="1261" y="1263"/>
                </a:cubicBezTo>
                <a:cubicBezTo>
                  <a:pt x="1265" y="1263"/>
                  <a:pt x="1265" y="1263"/>
                  <a:pt x="1265" y="1263"/>
                </a:cubicBezTo>
                <a:cubicBezTo>
                  <a:pt x="1269" y="1263"/>
                  <a:pt x="1269" y="1263"/>
                  <a:pt x="1269" y="1263"/>
                </a:cubicBezTo>
                <a:cubicBezTo>
                  <a:pt x="1271" y="1261"/>
                  <a:pt x="1271" y="1261"/>
                  <a:pt x="1271" y="1261"/>
                </a:cubicBezTo>
                <a:cubicBezTo>
                  <a:pt x="1273" y="1261"/>
                  <a:pt x="1273" y="1261"/>
                  <a:pt x="1273" y="1261"/>
                </a:cubicBezTo>
                <a:cubicBezTo>
                  <a:pt x="1273" y="1263"/>
                  <a:pt x="1273" y="1263"/>
                  <a:pt x="1273" y="1263"/>
                </a:cubicBezTo>
                <a:cubicBezTo>
                  <a:pt x="1272" y="1264"/>
                  <a:pt x="1272" y="1264"/>
                  <a:pt x="1272" y="1264"/>
                </a:cubicBezTo>
                <a:cubicBezTo>
                  <a:pt x="1272" y="1265"/>
                  <a:pt x="1272" y="1265"/>
                  <a:pt x="1272" y="1265"/>
                </a:cubicBezTo>
                <a:cubicBezTo>
                  <a:pt x="1275" y="1264"/>
                  <a:pt x="1275" y="1264"/>
                  <a:pt x="1275" y="1264"/>
                </a:cubicBezTo>
                <a:cubicBezTo>
                  <a:pt x="1278" y="1261"/>
                  <a:pt x="1278" y="1261"/>
                  <a:pt x="1278" y="1261"/>
                </a:cubicBezTo>
                <a:cubicBezTo>
                  <a:pt x="1283" y="1258"/>
                  <a:pt x="1283" y="1258"/>
                  <a:pt x="1283" y="1258"/>
                </a:cubicBezTo>
                <a:cubicBezTo>
                  <a:pt x="1286" y="1257"/>
                  <a:pt x="1286" y="1257"/>
                  <a:pt x="1286" y="1257"/>
                </a:cubicBezTo>
                <a:cubicBezTo>
                  <a:pt x="1290" y="1254"/>
                  <a:pt x="1290" y="1254"/>
                  <a:pt x="1290" y="1254"/>
                </a:cubicBezTo>
                <a:cubicBezTo>
                  <a:pt x="1293" y="1250"/>
                  <a:pt x="1293" y="1250"/>
                  <a:pt x="1293" y="1250"/>
                </a:cubicBezTo>
                <a:cubicBezTo>
                  <a:pt x="1294" y="1248"/>
                  <a:pt x="1294" y="1248"/>
                  <a:pt x="1294" y="1248"/>
                </a:cubicBezTo>
                <a:cubicBezTo>
                  <a:pt x="1293" y="1247"/>
                  <a:pt x="1293" y="1247"/>
                  <a:pt x="1293" y="1247"/>
                </a:cubicBezTo>
                <a:cubicBezTo>
                  <a:pt x="1291" y="1248"/>
                  <a:pt x="1291" y="1248"/>
                  <a:pt x="1291" y="1248"/>
                </a:cubicBezTo>
                <a:cubicBezTo>
                  <a:pt x="1290" y="1249"/>
                  <a:pt x="1290" y="1249"/>
                  <a:pt x="1290" y="1249"/>
                </a:cubicBezTo>
                <a:cubicBezTo>
                  <a:pt x="1289" y="1247"/>
                  <a:pt x="1289" y="1247"/>
                  <a:pt x="1289" y="1247"/>
                </a:cubicBezTo>
                <a:cubicBezTo>
                  <a:pt x="1288" y="1243"/>
                  <a:pt x="1288" y="1243"/>
                  <a:pt x="1288" y="1243"/>
                </a:cubicBezTo>
                <a:cubicBezTo>
                  <a:pt x="1289" y="1238"/>
                  <a:pt x="1289" y="1238"/>
                  <a:pt x="1289" y="1238"/>
                </a:cubicBezTo>
                <a:cubicBezTo>
                  <a:pt x="1290" y="1233"/>
                  <a:pt x="1290" y="1233"/>
                  <a:pt x="1290" y="1233"/>
                </a:cubicBezTo>
                <a:cubicBezTo>
                  <a:pt x="1289" y="1225"/>
                  <a:pt x="1289" y="1225"/>
                  <a:pt x="1289" y="1225"/>
                </a:cubicBezTo>
                <a:cubicBezTo>
                  <a:pt x="1288" y="1222"/>
                  <a:pt x="1288" y="1222"/>
                  <a:pt x="1288" y="1222"/>
                </a:cubicBezTo>
                <a:cubicBezTo>
                  <a:pt x="1290" y="1219"/>
                  <a:pt x="1290" y="1219"/>
                  <a:pt x="1290" y="1219"/>
                </a:cubicBezTo>
                <a:cubicBezTo>
                  <a:pt x="1294" y="1214"/>
                  <a:pt x="1294" y="1214"/>
                  <a:pt x="1294" y="1214"/>
                </a:cubicBezTo>
                <a:cubicBezTo>
                  <a:pt x="1295" y="1214"/>
                  <a:pt x="1295" y="1214"/>
                  <a:pt x="1295" y="1214"/>
                </a:cubicBezTo>
                <a:cubicBezTo>
                  <a:pt x="1300" y="1218"/>
                  <a:pt x="1300" y="1218"/>
                  <a:pt x="1300" y="1218"/>
                </a:cubicBezTo>
                <a:cubicBezTo>
                  <a:pt x="1300" y="1221"/>
                  <a:pt x="1300" y="1221"/>
                  <a:pt x="1300" y="1221"/>
                </a:cubicBezTo>
                <a:cubicBezTo>
                  <a:pt x="1298" y="1223"/>
                  <a:pt x="1298" y="1223"/>
                  <a:pt x="1298" y="1223"/>
                </a:cubicBezTo>
                <a:cubicBezTo>
                  <a:pt x="1298" y="1228"/>
                  <a:pt x="1298" y="1228"/>
                  <a:pt x="1298" y="1228"/>
                </a:cubicBezTo>
                <a:cubicBezTo>
                  <a:pt x="1299" y="1230"/>
                  <a:pt x="1299" y="1230"/>
                  <a:pt x="1299" y="1230"/>
                </a:cubicBezTo>
                <a:cubicBezTo>
                  <a:pt x="1300" y="1233"/>
                  <a:pt x="1300" y="1233"/>
                  <a:pt x="1300" y="1233"/>
                </a:cubicBezTo>
                <a:cubicBezTo>
                  <a:pt x="1299" y="1234"/>
                  <a:pt x="1299" y="1234"/>
                  <a:pt x="1299" y="1234"/>
                </a:cubicBezTo>
                <a:cubicBezTo>
                  <a:pt x="1298" y="1239"/>
                  <a:pt x="1298" y="1239"/>
                  <a:pt x="1298" y="1239"/>
                </a:cubicBezTo>
                <a:cubicBezTo>
                  <a:pt x="1298" y="1244"/>
                  <a:pt x="1298" y="1244"/>
                  <a:pt x="1298" y="1244"/>
                </a:cubicBezTo>
                <a:cubicBezTo>
                  <a:pt x="1301" y="1241"/>
                  <a:pt x="1301" y="1241"/>
                  <a:pt x="1301" y="1241"/>
                </a:cubicBezTo>
                <a:cubicBezTo>
                  <a:pt x="1305" y="1238"/>
                  <a:pt x="1305" y="1238"/>
                  <a:pt x="1305" y="1238"/>
                </a:cubicBezTo>
                <a:cubicBezTo>
                  <a:pt x="1309" y="1234"/>
                  <a:pt x="1309" y="1234"/>
                  <a:pt x="1309" y="1234"/>
                </a:cubicBezTo>
                <a:lnTo>
                  <a:pt x="1313" y="1229"/>
                </a:lnTo>
                <a:close/>
                <a:moveTo>
                  <a:pt x="1263" y="1393"/>
                </a:moveTo>
                <a:cubicBezTo>
                  <a:pt x="1262" y="1393"/>
                  <a:pt x="1262" y="1393"/>
                  <a:pt x="1262" y="1393"/>
                </a:cubicBezTo>
                <a:cubicBezTo>
                  <a:pt x="1260" y="1394"/>
                  <a:pt x="1260" y="1394"/>
                  <a:pt x="1260" y="1394"/>
                </a:cubicBezTo>
                <a:cubicBezTo>
                  <a:pt x="1260" y="1395"/>
                  <a:pt x="1260" y="1395"/>
                  <a:pt x="1260" y="1395"/>
                </a:cubicBezTo>
                <a:cubicBezTo>
                  <a:pt x="1261" y="1395"/>
                  <a:pt x="1261" y="1395"/>
                  <a:pt x="1261" y="1395"/>
                </a:cubicBezTo>
                <a:cubicBezTo>
                  <a:pt x="1263" y="1396"/>
                  <a:pt x="1263" y="1396"/>
                  <a:pt x="1263" y="1396"/>
                </a:cubicBezTo>
                <a:cubicBezTo>
                  <a:pt x="1263" y="1397"/>
                  <a:pt x="1263" y="1397"/>
                  <a:pt x="1263" y="1397"/>
                </a:cubicBezTo>
                <a:cubicBezTo>
                  <a:pt x="1262" y="1399"/>
                  <a:pt x="1262" y="1399"/>
                  <a:pt x="1262" y="1399"/>
                </a:cubicBezTo>
                <a:cubicBezTo>
                  <a:pt x="1261" y="1402"/>
                  <a:pt x="1261" y="1402"/>
                  <a:pt x="1261" y="1402"/>
                </a:cubicBezTo>
                <a:cubicBezTo>
                  <a:pt x="1260" y="1404"/>
                  <a:pt x="1260" y="1404"/>
                  <a:pt x="1260" y="1404"/>
                </a:cubicBezTo>
                <a:cubicBezTo>
                  <a:pt x="1258" y="1404"/>
                  <a:pt x="1258" y="1404"/>
                  <a:pt x="1258" y="1404"/>
                </a:cubicBezTo>
                <a:cubicBezTo>
                  <a:pt x="1259" y="1405"/>
                  <a:pt x="1259" y="1405"/>
                  <a:pt x="1259" y="1405"/>
                </a:cubicBezTo>
                <a:cubicBezTo>
                  <a:pt x="1259" y="1407"/>
                  <a:pt x="1259" y="1407"/>
                  <a:pt x="1259" y="1407"/>
                </a:cubicBezTo>
                <a:cubicBezTo>
                  <a:pt x="1260" y="1409"/>
                  <a:pt x="1260" y="1409"/>
                  <a:pt x="1260" y="1409"/>
                </a:cubicBezTo>
                <a:cubicBezTo>
                  <a:pt x="1261" y="1409"/>
                  <a:pt x="1261" y="1409"/>
                  <a:pt x="1261" y="1409"/>
                </a:cubicBezTo>
                <a:cubicBezTo>
                  <a:pt x="1262" y="1405"/>
                  <a:pt x="1262" y="1405"/>
                  <a:pt x="1262" y="1405"/>
                </a:cubicBezTo>
                <a:cubicBezTo>
                  <a:pt x="1263" y="1403"/>
                  <a:pt x="1263" y="1403"/>
                  <a:pt x="1263" y="1403"/>
                </a:cubicBezTo>
                <a:cubicBezTo>
                  <a:pt x="1263" y="1401"/>
                  <a:pt x="1263" y="1401"/>
                  <a:pt x="1263" y="1401"/>
                </a:cubicBezTo>
                <a:cubicBezTo>
                  <a:pt x="1265" y="1399"/>
                  <a:pt x="1265" y="1399"/>
                  <a:pt x="1265" y="1399"/>
                </a:cubicBezTo>
                <a:cubicBezTo>
                  <a:pt x="1267" y="1397"/>
                  <a:pt x="1267" y="1397"/>
                  <a:pt x="1267" y="1397"/>
                </a:cubicBezTo>
                <a:cubicBezTo>
                  <a:pt x="1267" y="1396"/>
                  <a:pt x="1267" y="1396"/>
                  <a:pt x="1267" y="1396"/>
                </a:cubicBezTo>
                <a:cubicBezTo>
                  <a:pt x="1266" y="1394"/>
                  <a:pt x="1266" y="1394"/>
                  <a:pt x="1266" y="1394"/>
                </a:cubicBezTo>
                <a:lnTo>
                  <a:pt x="1263" y="1393"/>
                </a:lnTo>
                <a:close/>
                <a:moveTo>
                  <a:pt x="1251" y="1390"/>
                </a:moveTo>
                <a:cubicBezTo>
                  <a:pt x="1249" y="1391"/>
                  <a:pt x="1249" y="1391"/>
                  <a:pt x="1249" y="1391"/>
                </a:cubicBezTo>
                <a:cubicBezTo>
                  <a:pt x="1248" y="1391"/>
                  <a:pt x="1248" y="1391"/>
                  <a:pt x="1248" y="1391"/>
                </a:cubicBezTo>
                <a:cubicBezTo>
                  <a:pt x="1247" y="1390"/>
                  <a:pt x="1247" y="1390"/>
                  <a:pt x="1247" y="1390"/>
                </a:cubicBezTo>
                <a:cubicBezTo>
                  <a:pt x="1247" y="1389"/>
                  <a:pt x="1247" y="1389"/>
                  <a:pt x="1247" y="1389"/>
                </a:cubicBezTo>
                <a:cubicBezTo>
                  <a:pt x="1248" y="1387"/>
                  <a:pt x="1248" y="1387"/>
                  <a:pt x="1248" y="1387"/>
                </a:cubicBezTo>
                <a:cubicBezTo>
                  <a:pt x="1250" y="1387"/>
                  <a:pt x="1250" y="1387"/>
                  <a:pt x="1250" y="1387"/>
                </a:cubicBezTo>
                <a:cubicBezTo>
                  <a:pt x="1251" y="1386"/>
                  <a:pt x="1251" y="1386"/>
                  <a:pt x="1251" y="1386"/>
                </a:cubicBezTo>
                <a:cubicBezTo>
                  <a:pt x="1248" y="1384"/>
                  <a:pt x="1248" y="1384"/>
                  <a:pt x="1248" y="1384"/>
                </a:cubicBezTo>
                <a:cubicBezTo>
                  <a:pt x="1246" y="1384"/>
                  <a:pt x="1246" y="1384"/>
                  <a:pt x="1246" y="1384"/>
                </a:cubicBezTo>
                <a:cubicBezTo>
                  <a:pt x="1246" y="1384"/>
                  <a:pt x="1246" y="1384"/>
                  <a:pt x="1246" y="1384"/>
                </a:cubicBezTo>
                <a:cubicBezTo>
                  <a:pt x="1246" y="1385"/>
                  <a:pt x="1246" y="1385"/>
                  <a:pt x="1246" y="1385"/>
                </a:cubicBezTo>
                <a:cubicBezTo>
                  <a:pt x="1247" y="1386"/>
                  <a:pt x="1247" y="1386"/>
                  <a:pt x="1247" y="1386"/>
                </a:cubicBezTo>
                <a:cubicBezTo>
                  <a:pt x="1246" y="1387"/>
                  <a:pt x="1246" y="1387"/>
                  <a:pt x="1246" y="1387"/>
                </a:cubicBezTo>
                <a:cubicBezTo>
                  <a:pt x="1244" y="1387"/>
                  <a:pt x="1244" y="1387"/>
                  <a:pt x="1244" y="1387"/>
                </a:cubicBezTo>
                <a:cubicBezTo>
                  <a:pt x="1243" y="1390"/>
                  <a:pt x="1243" y="1390"/>
                  <a:pt x="1243" y="1390"/>
                </a:cubicBezTo>
                <a:cubicBezTo>
                  <a:pt x="1244" y="1391"/>
                  <a:pt x="1244" y="1391"/>
                  <a:pt x="1244" y="1391"/>
                </a:cubicBezTo>
                <a:cubicBezTo>
                  <a:pt x="1246" y="1392"/>
                  <a:pt x="1246" y="1392"/>
                  <a:pt x="1246" y="1392"/>
                </a:cubicBezTo>
                <a:cubicBezTo>
                  <a:pt x="1248" y="1393"/>
                  <a:pt x="1248" y="1393"/>
                  <a:pt x="1248" y="1393"/>
                </a:cubicBezTo>
                <a:cubicBezTo>
                  <a:pt x="1249" y="1394"/>
                  <a:pt x="1249" y="1394"/>
                  <a:pt x="1249" y="1394"/>
                </a:cubicBezTo>
                <a:cubicBezTo>
                  <a:pt x="1250" y="1394"/>
                  <a:pt x="1250" y="1394"/>
                  <a:pt x="1250" y="1394"/>
                </a:cubicBezTo>
                <a:cubicBezTo>
                  <a:pt x="1252" y="1392"/>
                  <a:pt x="1252" y="1392"/>
                  <a:pt x="1252" y="1392"/>
                </a:cubicBezTo>
                <a:cubicBezTo>
                  <a:pt x="1252" y="1391"/>
                  <a:pt x="1252" y="1391"/>
                  <a:pt x="1252" y="1391"/>
                </a:cubicBezTo>
                <a:cubicBezTo>
                  <a:pt x="1252" y="1390"/>
                  <a:pt x="1252" y="1390"/>
                  <a:pt x="1252" y="1390"/>
                </a:cubicBezTo>
                <a:lnTo>
                  <a:pt x="1251" y="13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317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5" name="Freeform 8">
            <a:extLst>
              <a:ext uri="{FF2B5EF4-FFF2-40B4-BE49-F238E27FC236}">
                <a16:creationId xmlns:a16="http://schemas.microsoft.com/office/drawing/2014/main" id="{EFACF300-1FBE-42EE-B6FE-B3FD2E5F61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39258" y="5026597"/>
            <a:ext cx="526630" cy="482639"/>
          </a:xfrm>
          <a:custGeom>
            <a:avLst/>
            <a:gdLst/>
            <a:ahLst/>
            <a:cxnLst>
              <a:cxn ang="0">
                <a:pos x="42" y="87"/>
              </a:cxn>
              <a:cxn ang="0">
                <a:pos x="413" y="3"/>
              </a:cxn>
              <a:cxn ang="0">
                <a:pos x="418" y="13"/>
              </a:cxn>
              <a:cxn ang="0">
                <a:pos x="394" y="47"/>
              </a:cxn>
              <a:cxn ang="0">
                <a:pos x="349" y="75"/>
              </a:cxn>
              <a:cxn ang="0">
                <a:pos x="355" y="117"/>
              </a:cxn>
              <a:cxn ang="0">
                <a:pos x="345" y="162"/>
              </a:cxn>
              <a:cxn ang="0">
                <a:pos x="313" y="232"/>
              </a:cxn>
              <a:cxn ang="0">
                <a:pos x="262" y="263"/>
              </a:cxn>
              <a:cxn ang="0">
                <a:pos x="220" y="287"/>
              </a:cxn>
              <a:cxn ang="0">
                <a:pos x="159" y="326"/>
              </a:cxn>
              <a:cxn ang="0">
                <a:pos x="96" y="366"/>
              </a:cxn>
              <a:cxn ang="0">
                <a:pos x="61" y="384"/>
              </a:cxn>
              <a:cxn ang="0">
                <a:pos x="36" y="373"/>
              </a:cxn>
              <a:cxn ang="0">
                <a:pos x="18" y="363"/>
              </a:cxn>
              <a:cxn ang="0">
                <a:pos x="13" y="355"/>
              </a:cxn>
              <a:cxn ang="0">
                <a:pos x="7" y="346"/>
              </a:cxn>
              <a:cxn ang="0">
                <a:pos x="9" y="334"/>
              </a:cxn>
              <a:cxn ang="0">
                <a:pos x="7" y="320"/>
              </a:cxn>
              <a:cxn ang="0">
                <a:pos x="6" y="308"/>
              </a:cxn>
              <a:cxn ang="0">
                <a:pos x="9" y="299"/>
              </a:cxn>
              <a:cxn ang="0">
                <a:pos x="18" y="292"/>
              </a:cxn>
              <a:cxn ang="0">
                <a:pos x="15" y="284"/>
              </a:cxn>
              <a:cxn ang="0">
                <a:pos x="21" y="271"/>
              </a:cxn>
              <a:cxn ang="0">
                <a:pos x="33" y="268"/>
              </a:cxn>
              <a:cxn ang="0">
                <a:pos x="34" y="265"/>
              </a:cxn>
              <a:cxn ang="0">
                <a:pos x="46" y="254"/>
              </a:cxn>
              <a:cxn ang="0">
                <a:pos x="55" y="242"/>
              </a:cxn>
              <a:cxn ang="0">
                <a:pos x="51" y="230"/>
              </a:cxn>
              <a:cxn ang="0">
                <a:pos x="45" y="220"/>
              </a:cxn>
              <a:cxn ang="0">
                <a:pos x="42" y="212"/>
              </a:cxn>
              <a:cxn ang="0">
                <a:pos x="39" y="208"/>
              </a:cxn>
              <a:cxn ang="0">
                <a:pos x="16" y="208"/>
              </a:cxn>
              <a:cxn ang="0">
                <a:pos x="12" y="193"/>
              </a:cxn>
              <a:cxn ang="0">
                <a:pos x="10" y="177"/>
              </a:cxn>
              <a:cxn ang="0">
                <a:pos x="13" y="156"/>
              </a:cxn>
              <a:cxn ang="0">
                <a:pos x="4" y="141"/>
              </a:cxn>
              <a:cxn ang="0">
                <a:pos x="1" y="137"/>
              </a:cxn>
              <a:cxn ang="0">
                <a:pos x="3" y="129"/>
              </a:cxn>
              <a:cxn ang="0">
                <a:pos x="9" y="114"/>
              </a:cxn>
              <a:cxn ang="0">
                <a:pos x="16" y="113"/>
              </a:cxn>
              <a:cxn ang="0">
                <a:pos x="28" y="110"/>
              </a:cxn>
              <a:cxn ang="0">
                <a:pos x="42" y="89"/>
              </a:cxn>
              <a:cxn ang="0">
                <a:pos x="55" y="87"/>
              </a:cxn>
              <a:cxn ang="0">
                <a:pos x="55" y="77"/>
              </a:cxn>
              <a:cxn ang="0">
                <a:pos x="51" y="65"/>
              </a:cxn>
              <a:cxn ang="0">
                <a:pos x="57" y="42"/>
              </a:cxn>
              <a:cxn ang="0">
                <a:pos x="78" y="45"/>
              </a:cxn>
              <a:cxn ang="0">
                <a:pos x="82" y="54"/>
              </a:cxn>
              <a:cxn ang="0">
                <a:pos x="109" y="54"/>
              </a:cxn>
              <a:cxn ang="0">
                <a:pos x="151" y="34"/>
              </a:cxn>
              <a:cxn ang="0">
                <a:pos x="189" y="50"/>
              </a:cxn>
              <a:cxn ang="0">
                <a:pos x="268" y="40"/>
              </a:cxn>
              <a:cxn ang="0">
                <a:pos x="297" y="24"/>
              </a:cxn>
              <a:cxn ang="0">
                <a:pos x="340" y="18"/>
              </a:cxn>
              <a:cxn ang="0">
                <a:pos x="406" y="1"/>
              </a:cxn>
            </a:cxnLst>
            <a:rect l="0" t="0" r="r" b="b"/>
            <a:pathLst>
              <a:path w="419" h="384">
                <a:moveTo>
                  <a:pt x="0" y="135"/>
                </a:moveTo>
                <a:lnTo>
                  <a:pt x="1" y="135"/>
                </a:lnTo>
                <a:lnTo>
                  <a:pt x="0" y="137"/>
                </a:lnTo>
                <a:lnTo>
                  <a:pt x="0" y="135"/>
                </a:lnTo>
                <a:close/>
                <a:moveTo>
                  <a:pt x="42" y="86"/>
                </a:moveTo>
                <a:lnTo>
                  <a:pt x="42" y="87"/>
                </a:lnTo>
                <a:lnTo>
                  <a:pt x="40" y="87"/>
                </a:lnTo>
                <a:lnTo>
                  <a:pt x="42" y="86"/>
                </a:lnTo>
                <a:close/>
                <a:moveTo>
                  <a:pt x="407" y="0"/>
                </a:moveTo>
                <a:lnTo>
                  <a:pt x="409" y="0"/>
                </a:lnTo>
                <a:lnTo>
                  <a:pt x="409" y="3"/>
                </a:lnTo>
                <a:lnTo>
                  <a:pt x="413" y="3"/>
                </a:lnTo>
                <a:lnTo>
                  <a:pt x="413" y="4"/>
                </a:lnTo>
                <a:lnTo>
                  <a:pt x="415" y="4"/>
                </a:lnTo>
                <a:lnTo>
                  <a:pt x="418" y="7"/>
                </a:lnTo>
                <a:lnTo>
                  <a:pt x="416" y="12"/>
                </a:lnTo>
                <a:lnTo>
                  <a:pt x="416" y="13"/>
                </a:lnTo>
                <a:lnTo>
                  <a:pt x="418" y="13"/>
                </a:lnTo>
                <a:lnTo>
                  <a:pt x="418" y="18"/>
                </a:lnTo>
                <a:lnTo>
                  <a:pt x="419" y="19"/>
                </a:lnTo>
                <a:lnTo>
                  <a:pt x="419" y="21"/>
                </a:lnTo>
                <a:lnTo>
                  <a:pt x="416" y="22"/>
                </a:lnTo>
                <a:lnTo>
                  <a:pt x="406" y="33"/>
                </a:lnTo>
                <a:lnTo>
                  <a:pt x="394" y="47"/>
                </a:lnTo>
                <a:lnTo>
                  <a:pt x="384" y="57"/>
                </a:lnTo>
                <a:lnTo>
                  <a:pt x="382" y="57"/>
                </a:lnTo>
                <a:lnTo>
                  <a:pt x="363" y="62"/>
                </a:lnTo>
                <a:lnTo>
                  <a:pt x="358" y="62"/>
                </a:lnTo>
                <a:lnTo>
                  <a:pt x="355" y="65"/>
                </a:lnTo>
                <a:lnTo>
                  <a:pt x="349" y="75"/>
                </a:lnTo>
                <a:lnTo>
                  <a:pt x="349" y="78"/>
                </a:lnTo>
                <a:lnTo>
                  <a:pt x="348" y="98"/>
                </a:lnTo>
                <a:lnTo>
                  <a:pt x="348" y="101"/>
                </a:lnTo>
                <a:lnTo>
                  <a:pt x="349" y="104"/>
                </a:lnTo>
                <a:lnTo>
                  <a:pt x="354" y="114"/>
                </a:lnTo>
                <a:lnTo>
                  <a:pt x="355" y="117"/>
                </a:lnTo>
                <a:lnTo>
                  <a:pt x="355" y="132"/>
                </a:lnTo>
                <a:lnTo>
                  <a:pt x="354" y="135"/>
                </a:lnTo>
                <a:lnTo>
                  <a:pt x="349" y="143"/>
                </a:lnTo>
                <a:lnTo>
                  <a:pt x="348" y="144"/>
                </a:lnTo>
                <a:lnTo>
                  <a:pt x="348" y="152"/>
                </a:lnTo>
                <a:lnTo>
                  <a:pt x="345" y="162"/>
                </a:lnTo>
                <a:lnTo>
                  <a:pt x="345" y="199"/>
                </a:lnTo>
                <a:lnTo>
                  <a:pt x="334" y="220"/>
                </a:lnTo>
                <a:lnTo>
                  <a:pt x="331" y="224"/>
                </a:lnTo>
                <a:lnTo>
                  <a:pt x="330" y="227"/>
                </a:lnTo>
                <a:lnTo>
                  <a:pt x="328" y="227"/>
                </a:lnTo>
                <a:lnTo>
                  <a:pt x="313" y="232"/>
                </a:lnTo>
                <a:lnTo>
                  <a:pt x="304" y="238"/>
                </a:lnTo>
                <a:lnTo>
                  <a:pt x="297" y="242"/>
                </a:lnTo>
                <a:lnTo>
                  <a:pt x="289" y="245"/>
                </a:lnTo>
                <a:lnTo>
                  <a:pt x="283" y="250"/>
                </a:lnTo>
                <a:lnTo>
                  <a:pt x="268" y="259"/>
                </a:lnTo>
                <a:lnTo>
                  <a:pt x="262" y="263"/>
                </a:lnTo>
                <a:lnTo>
                  <a:pt x="255" y="266"/>
                </a:lnTo>
                <a:lnTo>
                  <a:pt x="247" y="271"/>
                </a:lnTo>
                <a:lnTo>
                  <a:pt x="241" y="275"/>
                </a:lnTo>
                <a:lnTo>
                  <a:pt x="234" y="280"/>
                </a:lnTo>
                <a:lnTo>
                  <a:pt x="228" y="284"/>
                </a:lnTo>
                <a:lnTo>
                  <a:pt x="220" y="287"/>
                </a:lnTo>
                <a:lnTo>
                  <a:pt x="213" y="292"/>
                </a:lnTo>
                <a:lnTo>
                  <a:pt x="207" y="296"/>
                </a:lnTo>
                <a:lnTo>
                  <a:pt x="199" y="301"/>
                </a:lnTo>
                <a:lnTo>
                  <a:pt x="192" y="304"/>
                </a:lnTo>
                <a:lnTo>
                  <a:pt x="177" y="314"/>
                </a:lnTo>
                <a:lnTo>
                  <a:pt x="159" y="326"/>
                </a:lnTo>
                <a:lnTo>
                  <a:pt x="147" y="332"/>
                </a:lnTo>
                <a:lnTo>
                  <a:pt x="139" y="339"/>
                </a:lnTo>
                <a:lnTo>
                  <a:pt x="129" y="345"/>
                </a:lnTo>
                <a:lnTo>
                  <a:pt x="117" y="352"/>
                </a:lnTo>
                <a:lnTo>
                  <a:pt x="106" y="360"/>
                </a:lnTo>
                <a:lnTo>
                  <a:pt x="96" y="366"/>
                </a:lnTo>
                <a:lnTo>
                  <a:pt x="88" y="370"/>
                </a:lnTo>
                <a:lnTo>
                  <a:pt x="79" y="376"/>
                </a:lnTo>
                <a:lnTo>
                  <a:pt x="69" y="384"/>
                </a:lnTo>
                <a:lnTo>
                  <a:pt x="67" y="384"/>
                </a:lnTo>
                <a:lnTo>
                  <a:pt x="63" y="382"/>
                </a:lnTo>
                <a:lnTo>
                  <a:pt x="61" y="384"/>
                </a:lnTo>
                <a:lnTo>
                  <a:pt x="58" y="382"/>
                </a:lnTo>
                <a:lnTo>
                  <a:pt x="48" y="381"/>
                </a:lnTo>
                <a:lnTo>
                  <a:pt x="46" y="379"/>
                </a:lnTo>
                <a:lnTo>
                  <a:pt x="42" y="379"/>
                </a:lnTo>
                <a:lnTo>
                  <a:pt x="42" y="378"/>
                </a:lnTo>
                <a:lnTo>
                  <a:pt x="36" y="373"/>
                </a:lnTo>
                <a:lnTo>
                  <a:pt x="31" y="370"/>
                </a:lnTo>
                <a:lnTo>
                  <a:pt x="28" y="367"/>
                </a:lnTo>
                <a:lnTo>
                  <a:pt x="28" y="369"/>
                </a:lnTo>
                <a:lnTo>
                  <a:pt x="22" y="369"/>
                </a:lnTo>
                <a:lnTo>
                  <a:pt x="21" y="367"/>
                </a:lnTo>
                <a:lnTo>
                  <a:pt x="18" y="363"/>
                </a:lnTo>
                <a:lnTo>
                  <a:pt x="18" y="358"/>
                </a:lnTo>
                <a:lnTo>
                  <a:pt x="15" y="358"/>
                </a:lnTo>
                <a:lnTo>
                  <a:pt x="13" y="357"/>
                </a:lnTo>
                <a:lnTo>
                  <a:pt x="15" y="357"/>
                </a:lnTo>
                <a:lnTo>
                  <a:pt x="15" y="355"/>
                </a:lnTo>
                <a:lnTo>
                  <a:pt x="13" y="355"/>
                </a:lnTo>
                <a:lnTo>
                  <a:pt x="12" y="354"/>
                </a:lnTo>
                <a:lnTo>
                  <a:pt x="10" y="354"/>
                </a:lnTo>
                <a:lnTo>
                  <a:pt x="4" y="352"/>
                </a:lnTo>
                <a:lnTo>
                  <a:pt x="3" y="352"/>
                </a:lnTo>
                <a:lnTo>
                  <a:pt x="4" y="349"/>
                </a:lnTo>
                <a:lnTo>
                  <a:pt x="7" y="346"/>
                </a:lnTo>
                <a:lnTo>
                  <a:pt x="7" y="343"/>
                </a:lnTo>
                <a:lnTo>
                  <a:pt x="9" y="340"/>
                </a:lnTo>
                <a:lnTo>
                  <a:pt x="9" y="339"/>
                </a:lnTo>
                <a:lnTo>
                  <a:pt x="10" y="339"/>
                </a:lnTo>
                <a:lnTo>
                  <a:pt x="10" y="337"/>
                </a:lnTo>
                <a:lnTo>
                  <a:pt x="9" y="334"/>
                </a:lnTo>
                <a:lnTo>
                  <a:pt x="9" y="332"/>
                </a:lnTo>
                <a:lnTo>
                  <a:pt x="7" y="326"/>
                </a:lnTo>
                <a:lnTo>
                  <a:pt x="9" y="325"/>
                </a:lnTo>
                <a:lnTo>
                  <a:pt x="6" y="323"/>
                </a:lnTo>
                <a:lnTo>
                  <a:pt x="6" y="322"/>
                </a:lnTo>
                <a:lnTo>
                  <a:pt x="7" y="320"/>
                </a:lnTo>
                <a:lnTo>
                  <a:pt x="7" y="319"/>
                </a:lnTo>
                <a:lnTo>
                  <a:pt x="6" y="317"/>
                </a:lnTo>
                <a:lnTo>
                  <a:pt x="6" y="314"/>
                </a:lnTo>
                <a:lnTo>
                  <a:pt x="3" y="313"/>
                </a:lnTo>
                <a:lnTo>
                  <a:pt x="3" y="311"/>
                </a:lnTo>
                <a:lnTo>
                  <a:pt x="6" y="308"/>
                </a:lnTo>
                <a:lnTo>
                  <a:pt x="3" y="307"/>
                </a:lnTo>
                <a:lnTo>
                  <a:pt x="4" y="307"/>
                </a:lnTo>
                <a:lnTo>
                  <a:pt x="6" y="305"/>
                </a:lnTo>
                <a:lnTo>
                  <a:pt x="6" y="302"/>
                </a:lnTo>
                <a:lnTo>
                  <a:pt x="9" y="301"/>
                </a:lnTo>
                <a:lnTo>
                  <a:pt x="9" y="299"/>
                </a:lnTo>
                <a:lnTo>
                  <a:pt x="10" y="299"/>
                </a:lnTo>
                <a:lnTo>
                  <a:pt x="12" y="298"/>
                </a:lnTo>
                <a:lnTo>
                  <a:pt x="13" y="295"/>
                </a:lnTo>
                <a:lnTo>
                  <a:pt x="13" y="293"/>
                </a:lnTo>
                <a:lnTo>
                  <a:pt x="15" y="292"/>
                </a:lnTo>
                <a:lnTo>
                  <a:pt x="18" y="292"/>
                </a:lnTo>
                <a:lnTo>
                  <a:pt x="19" y="290"/>
                </a:lnTo>
                <a:lnTo>
                  <a:pt x="19" y="287"/>
                </a:lnTo>
                <a:lnTo>
                  <a:pt x="18" y="287"/>
                </a:lnTo>
                <a:lnTo>
                  <a:pt x="18" y="286"/>
                </a:lnTo>
                <a:lnTo>
                  <a:pt x="16" y="286"/>
                </a:lnTo>
                <a:lnTo>
                  <a:pt x="15" y="284"/>
                </a:lnTo>
                <a:lnTo>
                  <a:pt x="13" y="284"/>
                </a:lnTo>
                <a:lnTo>
                  <a:pt x="13" y="283"/>
                </a:lnTo>
                <a:lnTo>
                  <a:pt x="15" y="281"/>
                </a:lnTo>
                <a:lnTo>
                  <a:pt x="15" y="278"/>
                </a:lnTo>
                <a:lnTo>
                  <a:pt x="21" y="272"/>
                </a:lnTo>
                <a:lnTo>
                  <a:pt x="21" y="271"/>
                </a:lnTo>
                <a:lnTo>
                  <a:pt x="22" y="271"/>
                </a:lnTo>
                <a:lnTo>
                  <a:pt x="24" y="269"/>
                </a:lnTo>
                <a:lnTo>
                  <a:pt x="27" y="268"/>
                </a:lnTo>
                <a:lnTo>
                  <a:pt x="27" y="269"/>
                </a:lnTo>
                <a:lnTo>
                  <a:pt x="31" y="269"/>
                </a:lnTo>
                <a:lnTo>
                  <a:pt x="33" y="268"/>
                </a:lnTo>
                <a:lnTo>
                  <a:pt x="36" y="271"/>
                </a:lnTo>
                <a:lnTo>
                  <a:pt x="40" y="271"/>
                </a:lnTo>
                <a:lnTo>
                  <a:pt x="40" y="268"/>
                </a:lnTo>
                <a:lnTo>
                  <a:pt x="37" y="266"/>
                </a:lnTo>
                <a:lnTo>
                  <a:pt x="36" y="265"/>
                </a:lnTo>
                <a:lnTo>
                  <a:pt x="34" y="265"/>
                </a:lnTo>
                <a:lnTo>
                  <a:pt x="34" y="263"/>
                </a:lnTo>
                <a:lnTo>
                  <a:pt x="37" y="260"/>
                </a:lnTo>
                <a:lnTo>
                  <a:pt x="37" y="259"/>
                </a:lnTo>
                <a:lnTo>
                  <a:pt x="43" y="253"/>
                </a:lnTo>
                <a:lnTo>
                  <a:pt x="45" y="253"/>
                </a:lnTo>
                <a:lnTo>
                  <a:pt x="46" y="254"/>
                </a:lnTo>
                <a:lnTo>
                  <a:pt x="48" y="253"/>
                </a:lnTo>
                <a:lnTo>
                  <a:pt x="48" y="250"/>
                </a:lnTo>
                <a:lnTo>
                  <a:pt x="49" y="248"/>
                </a:lnTo>
                <a:lnTo>
                  <a:pt x="52" y="247"/>
                </a:lnTo>
                <a:lnTo>
                  <a:pt x="54" y="244"/>
                </a:lnTo>
                <a:lnTo>
                  <a:pt x="55" y="242"/>
                </a:lnTo>
                <a:lnTo>
                  <a:pt x="55" y="241"/>
                </a:lnTo>
                <a:lnTo>
                  <a:pt x="52" y="238"/>
                </a:lnTo>
                <a:lnTo>
                  <a:pt x="54" y="236"/>
                </a:lnTo>
                <a:lnTo>
                  <a:pt x="54" y="233"/>
                </a:lnTo>
                <a:lnTo>
                  <a:pt x="52" y="233"/>
                </a:lnTo>
                <a:lnTo>
                  <a:pt x="51" y="230"/>
                </a:lnTo>
                <a:lnTo>
                  <a:pt x="51" y="226"/>
                </a:lnTo>
                <a:lnTo>
                  <a:pt x="48" y="223"/>
                </a:lnTo>
                <a:lnTo>
                  <a:pt x="46" y="223"/>
                </a:lnTo>
                <a:lnTo>
                  <a:pt x="46" y="221"/>
                </a:lnTo>
                <a:lnTo>
                  <a:pt x="45" y="221"/>
                </a:lnTo>
                <a:lnTo>
                  <a:pt x="45" y="220"/>
                </a:lnTo>
                <a:lnTo>
                  <a:pt x="39" y="220"/>
                </a:lnTo>
                <a:lnTo>
                  <a:pt x="37" y="218"/>
                </a:lnTo>
                <a:lnTo>
                  <a:pt x="39" y="217"/>
                </a:lnTo>
                <a:lnTo>
                  <a:pt x="40" y="217"/>
                </a:lnTo>
                <a:lnTo>
                  <a:pt x="42" y="215"/>
                </a:lnTo>
                <a:lnTo>
                  <a:pt x="42" y="212"/>
                </a:lnTo>
                <a:lnTo>
                  <a:pt x="43" y="211"/>
                </a:lnTo>
                <a:lnTo>
                  <a:pt x="43" y="212"/>
                </a:lnTo>
                <a:lnTo>
                  <a:pt x="45" y="212"/>
                </a:lnTo>
                <a:lnTo>
                  <a:pt x="45" y="209"/>
                </a:lnTo>
                <a:lnTo>
                  <a:pt x="40" y="209"/>
                </a:lnTo>
                <a:lnTo>
                  <a:pt x="39" y="208"/>
                </a:lnTo>
                <a:lnTo>
                  <a:pt x="37" y="205"/>
                </a:lnTo>
                <a:lnTo>
                  <a:pt x="36" y="206"/>
                </a:lnTo>
                <a:lnTo>
                  <a:pt x="36" y="209"/>
                </a:lnTo>
                <a:lnTo>
                  <a:pt x="19" y="209"/>
                </a:lnTo>
                <a:lnTo>
                  <a:pt x="18" y="208"/>
                </a:lnTo>
                <a:lnTo>
                  <a:pt x="16" y="208"/>
                </a:lnTo>
                <a:lnTo>
                  <a:pt x="15" y="206"/>
                </a:lnTo>
                <a:lnTo>
                  <a:pt x="15" y="203"/>
                </a:lnTo>
                <a:lnTo>
                  <a:pt x="13" y="202"/>
                </a:lnTo>
                <a:lnTo>
                  <a:pt x="13" y="197"/>
                </a:lnTo>
                <a:lnTo>
                  <a:pt x="12" y="194"/>
                </a:lnTo>
                <a:lnTo>
                  <a:pt x="12" y="193"/>
                </a:lnTo>
                <a:lnTo>
                  <a:pt x="9" y="186"/>
                </a:lnTo>
                <a:lnTo>
                  <a:pt x="10" y="186"/>
                </a:lnTo>
                <a:lnTo>
                  <a:pt x="10" y="180"/>
                </a:lnTo>
                <a:lnTo>
                  <a:pt x="12" y="179"/>
                </a:lnTo>
                <a:lnTo>
                  <a:pt x="12" y="177"/>
                </a:lnTo>
                <a:lnTo>
                  <a:pt x="10" y="177"/>
                </a:lnTo>
                <a:lnTo>
                  <a:pt x="10" y="171"/>
                </a:lnTo>
                <a:lnTo>
                  <a:pt x="13" y="167"/>
                </a:lnTo>
                <a:lnTo>
                  <a:pt x="15" y="165"/>
                </a:lnTo>
                <a:lnTo>
                  <a:pt x="15" y="164"/>
                </a:lnTo>
                <a:lnTo>
                  <a:pt x="12" y="158"/>
                </a:lnTo>
                <a:lnTo>
                  <a:pt x="13" y="156"/>
                </a:lnTo>
                <a:lnTo>
                  <a:pt x="13" y="155"/>
                </a:lnTo>
                <a:lnTo>
                  <a:pt x="12" y="150"/>
                </a:lnTo>
                <a:lnTo>
                  <a:pt x="12" y="147"/>
                </a:lnTo>
                <a:lnTo>
                  <a:pt x="7" y="143"/>
                </a:lnTo>
                <a:lnTo>
                  <a:pt x="7" y="141"/>
                </a:lnTo>
                <a:lnTo>
                  <a:pt x="4" y="141"/>
                </a:lnTo>
                <a:lnTo>
                  <a:pt x="4" y="143"/>
                </a:lnTo>
                <a:lnTo>
                  <a:pt x="3" y="141"/>
                </a:lnTo>
                <a:lnTo>
                  <a:pt x="4" y="140"/>
                </a:lnTo>
                <a:lnTo>
                  <a:pt x="4" y="138"/>
                </a:lnTo>
                <a:lnTo>
                  <a:pt x="3" y="138"/>
                </a:lnTo>
                <a:lnTo>
                  <a:pt x="1" y="137"/>
                </a:lnTo>
                <a:lnTo>
                  <a:pt x="1" y="135"/>
                </a:lnTo>
                <a:lnTo>
                  <a:pt x="3" y="135"/>
                </a:lnTo>
                <a:lnTo>
                  <a:pt x="4" y="134"/>
                </a:lnTo>
                <a:lnTo>
                  <a:pt x="4" y="131"/>
                </a:lnTo>
                <a:lnTo>
                  <a:pt x="3" y="131"/>
                </a:lnTo>
                <a:lnTo>
                  <a:pt x="3" y="129"/>
                </a:lnTo>
                <a:lnTo>
                  <a:pt x="4" y="128"/>
                </a:lnTo>
                <a:lnTo>
                  <a:pt x="7" y="123"/>
                </a:lnTo>
                <a:lnTo>
                  <a:pt x="7" y="117"/>
                </a:lnTo>
                <a:lnTo>
                  <a:pt x="6" y="116"/>
                </a:lnTo>
                <a:lnTo>
                  <a:pt x="7" y="116"/>
                </a:lnTo>
                <a:lnTo>
                  <a:pt x="9" y="114"/>
                </a:lnTo>
                <a:lnTo>
                  <a:pt x="10" y="114"/>
                </a:lnTo>
                <a:lnTo>
                  <a:pt x="10" y="113"/>
                </a:lnTo>
                <a:lnTo>
                  <a:pt x="12" y="110"/>
                </a:lnTo>
                <a:lnTo>
                  <a:pt x="18" y="110"/>
                </a:lnTo>
                <a:lnTo>
                  <a:pt x="18" y="111"/>
                </a:lnTo>
                <a:lnTo>
                  <a:pt x="16" y="113"/>
                </a:lnTo>
                <a:lnTo>
                  <a:pt x="18" y="113"/>
                </a:lnTo>
                <a:lnTo>
                  <a:pt x="18" y="114"/>
                </a:lnTo>
                <a:lnTo>
                  <a:pt x="22" y="114"/>
                </a:lnTo>
                <a:lnTo>
                  <a:pt x="27" y="117"/>
                </a:lnTo>
                <a:lnTo>
                  <a:pt x="28" y="114"/>
                </a:lnTo>
                <a:lnTo>
                  <a:pt x="28" y="110"/>
                </a:lnTo>
                <a:lnTo>
                  <a:pt x="30" y="107"/>
                </a:lnTo>
                <a:lnTo>
                  <a:pt x="34" y="107"/>
                </a:lnTo>
                <a:lnTo>
                  <a:pt x="36" y="104"/>
                </a:lnTo>
                <a:lnTo>
                  <a:pt x="40" y="104"/>
                </a:lnTo>
                <a:lnTo>
                  <a:pt x="40" y="89"/>
                </a:lnTo>
                <a:lnTo>
                  <a:pt x="42" y="89"/>
                </a:lnTo>
                <a:lnTo>
                  <a:pt x="42" y="87"/>
                </a:lnTo>
                <a:lnTo>
                  <a:pt x="46" y="87"/>
                </a:lnTo>
                <a:lnTo>
                  <a:pt x="48" y="86"/>
                </a:lnTo>
                <a:lnTo>
                  <a:pt x="49" y="86"/>
                </a:lnTo>
                <a:lnTo>
                  <a:pt x="54" y="87"/>
                </a:lnTo>
                <a:lnTo>
                  <a:pt x="55" y="87"/>
                </a:lnTo>
                <a:lnTo>
                  <a:pt x="60" y="86"/>
                </a:lnTo>
                <a:lnTo>
                  <a:pt x="60" y="81"/>
                </a:lnTo>
                <a:lnTo>
                  <a:pt x="58" y="80"/>
                </a:lnTo>
                <a:lnTo>
                  <a:pt x="58" y="78"/>
                </a:lnTo>
                <a:lnTo>
                  <a:pt x="54" y="78"/>
                </a:lnTo>
                <a:lnTo>
                  <a:pt x="55" y="77"/>
                </a:lnTo>
                <a:lnTo>
                  <a:pt x="55" y="74"/>
                </a:lnTo>
                <a:lnTo>
                  <a:pt x="54" y="74"/>
                </a:lnTo>
                <a:lnTo>
                  <a:pt x="54" y="72"/>
                </a:lnTo>
                <a:lnTo>
                  <a:pt x="52" y="72"/>
                </a:lnTo>
                <a:lnTo>
                  <a:pt x="51" y="68"/>
                </a:lnTo>
                <a:lnTo>
                  <a:pt x="51" y="65"/>
                </a:lnTo>
                <a:lnTo>
                  <a:pt x="54" y="62"/>
                </a:lnTo>
                <a:lnTo>
                  <a:pt x="54" y="51"/>
                </a:lnTo>
                <a:lnTo>
                  <a:pt x="55" y="50"/>
                </a:lnTo>
                <a:lnTo>
                  <a:pt x="55" y="45"/>
                </a:lnTo>
                <a:lnTo>
                  <a:pt x="57" y="44"/>
                </a:lnTo>
                <a:lnTo>
                  <a:pt x="57" y="42"/>
                </a:lnTo>
                <a:lnTo>
                  <a:pt x="58" y="40"/>
                </a:lnTo>
                <a:lnTo>
                  <a:pt x="58" y="39"/>
                </a:lnTo>
                <a:lnTo>
                  <a:pt x="60" y="39"/>
                </a:lnTo>
                <a:lnTo>
                  <a:pt x="70" y="44"/>
                </a:lnTo>
                <a:lnTo>
                  <a:pt x="78" y="44"/>
                </a:lnTo>
                <a:lnTo>
                  <a:pt x="78" y="45"/>
                </a:lnTo>
                <a:lnTo>
                  <a:pt x="79" y="45"/>
                </a:lnTo>
                <a:lnTo>
                  <a:pt x="82" y="48"/>
                </a:lnTo>
                <a:lnTo>
                  <a:pt x="82" y="50"/>
                </a:lnTo>
                <a:lnTo>
                  <a:pt x="81" y="53"/>
                </a:lnTo>
                <a:lnTo>
                  <a:pt x="81" y="54"/>
                </a:lnTo>
                <a:lnTo>
                  <a:pt x="82" y="54"/>
                </a:lnTo>
                <a:lnTo>
                  <a:pt x="84" y="56"/>
                </a:lnTo>
                <a:lnTo>
                  <a:pt x="85" y="54"/>
                </a:lnTo>
                <a:lnTo>
                  <a:pt x="85" y="53"/>
                </a:lnTo>
                <a:lnTo>
                  <a:pt x="96" y="53"/>
                </a:lnTo>
                <a:lnTo>
                  <a:pt x="106" y="54"/>
                </a:lnTo>
                <a:lnTo>
                  <a:pt x="109" y="54"/>
                </a:lnTo>
                <a:lnTo>
                  <a:pt x="118" y="48"/>
                </a:lnTo>
                <a:lnTo>
                  <a:pt x="121" y="47"/>
                </a:lnTo>
                <a:lnTo>
                  <a:pt x="132" y="44"/>
                </a:lnTo>
                <a:lnTo>
                  <a:pt x="142" y="39"/>
                </a:lnTo>
                <a:lnTo>
                  <a:pt x="144" y="39"/>
                </a:lnTo>
                <a:lnTo>
                  <a:pt x="151" y="34"/>
                </a:lnTo>
                <a:lnTo>
                  <a:pt x="156" y="33"/>
                </a:lnTo>
                <a:lnTo>
                  <a:pt x="162" y="33"/>
                </a:lnTo>
                <a:lnTo>
                  <a:pt x="174" y="36"/>
                </a:lnTo>
                <a:lnTo>
                  <a:pt x="177" y="39"/>
                </a:lnTo>
                <a:lnTo>
                  <a:pt x="186" y="47"/>
                </a:lnTo>
                <a:lnTo>
                  <a:pt x="189" y="50"/>
                </a:lnTo>
                <a:lnTo>
                  <a:pt x="205" y="50"/>
                </a:lnTo>
                <a:lnTo>
                  <a:pt x="208" y="48"/>
                </a:lnTo>
                <a:lnTo>
                  <a:pt x="219" y="53"/>
                </a:lnTo>
                <a:lnTo>
                  <a:pt x="222" y="53"/>
                </a:lnTo>
                <a:lnTo>
                  <a:pt x="255" y="45"/>
                </a:lnTo>
                <a:lnTo>
                  <a:pt x="268" y="40"/>
                </a:lnTo>
                <a:lnTo>
                  <a:pt x="274" y="36"/>
                </a:lnTo>
                <a:lnTo>
                  <a:pt x="279" y="36"/>
                </a:lnTo>
                <a:lnTo>
                  <a:pt x="282" y="34"/>
                </a:lnTo>
                <a:lnTo>
                  <a:pt x="294" y="25"/>
                </a:lnTo>
                <a:lnTo>
                  <a:pt x="295" y="25"/>
                </a:lnTo>
                <a:lnTo>
                  <a:pt x="297" y="24"/>
                </a:lnTo>
                <a:lnTo>
                  <a:pt x="300" y="24"/>
                </a:lnTo>
                <a:lnTo>
                  <a:pt x="303" y="22"/>
                </a:lnTo>
                <a:lnTo>
                  <a:pt x="310" y="18"/>
                </a:lnTo>
                <a:lnTo>
                  <a:pt x="315" y="18"/>
                </a:lnTo>
                <a:lnTo>
                  <a:pt x="325" y="15"/>
                </a:lnTo>
                <a:lnTo>
                  <a:pt x="340" y="18"/>
                </a:lnTo>
                <a:lnTo>
                  <a:pt x="343" y="19"/>
                </a:lnTo>
                <a:lnTo>
                  <a:pt x="363" y="19"/>
                </a:lnTo>
                <a:lnTo>
                  <a:pt x="395" y="12"/>
                </a:lnTo>
                <a:lnTo>
                  <a:pt x="398" y="10"/>
                </a:lnTo>
                <a:lnTo>
                  <a:pt x="403" y="6"/>
                </a:lnTo>
                <a:lnTo>
                  <a:pt x="406" y="1"/>
                </a:lnTo>
                <a:lnTo>
                  <a:pt x="407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Freeform 13">
            <a:extLst>
              <a:ext uri="{FF2B5EF4-FFF2-40B4-BE49-F238E27FC236}">
                <a16:creationId xmlns:a16="http://schemas.microsoft.com/office/drawing/2014/main" id="{6C9AE8BA-58F9-4F4E-9F12-4171F41EF8F0}"/>
              </a:ext>
            </a:extLst>
          </p:cNvPr>
          <p:cNvSpPr>
            <a:spLocks noChangeAspect="1"/>
          </p:cNvSpPr>
          <p:nvPr/>
        </p:nvSpPr>
        <p:spPr bwMode="auto">
          <a:xfrm>
            <a:off x="5886526" y="5281600"/>
            <a:ext cx="123033" cy="160990"/>
          </a:xfrm>
          <a:custGeom>
            <a:avLst/>
            <a:gdLst/>
            <a:ahLst/>
            <a:cxnLst>
              <a:cxn ang="0">
                <a:pos x="79" y="4"/>
              </a:cxn>
              <a:cxn ang="0">
                <a:pos x="82" y="7"/>
              </a:cxn>
              <a:cxn ang="0">
                <a:pos x="81" y="10"/>
              </a:cxn>
              <a:cxn ang="0">
                <a:pos x="76" y="13"/>
              </a:cxn>
              <a:cxn ang="0">
                <a:pos x="84" y="16"/>
              </a:cxn>
              <a:cxn ang="0">
                <a:pos x="87" y="18"/>
              </a:cxn>
              <a:cxn ang="0">
                <a:pos x="91" y="28"/>
              </a:cxn>
              <a:cxn ang="0">
                <a:pos x="91" y="33"/>
              </a:cxn>
              <a:cxn ang="0">
                <a:pos x="93" y="39"/>
              </a:cxn>
              <a:cxn ang="0">
                <a:pos x="87" y="45"/>
              </a:cxn>
              <a:cxn ang="0">
                <a:pos x="84" y="48"/>
              </a:cxn>
              <a:cxn ang="0">
                <a:pos x="76" y="55"/>
              </a:cxn>
              <a:cxn ang="0">
                <a:pos x="75" y="60"/>
              </a:cxn>
              <a:cxn ang="0">
                <a:pos x="79" y="66"/>
              </a:cxn>
              <a:cxn ang="0">
                <a:pos x="70" y="64"/>
              </a:cxn>
              <a:cxn ang="0">
                <a:pos x="63" y="64"/>
              </a:cxn>
              <a:cxn ang="0">
                <a:pos x="60" y="67"/>
              </a:cxn>
              <a:cxn ang="0">
                <a:pos x="52" y="78"/>
              </a:cxn>
              <a:cxn ang="0">
                <a:pos x="55" y="81"/>
              </a:cxn>
              <a:cxn ang="0">
                <a:pos x="58" y="82"/>
              </a:cxn>
              <a:cxn ang="0">
                <a:pos x="54" y="87"/>
              </a:cxn>
              <a:cxn ang="0">
                <a:pos x="51" y="93"/>
              </a:cxn>
              <a:cxn ang="0">
                <a:pos x="45" y="97"/>
              </a:cxn>
              <a:cxn ang="0">
                <a:pos x="40" y="102"/>
              </a:cxn>
              <a:cxn ang="0">
                <a:pos x="36" y="106"/>
              </a:cxn>
              <a:cxn ang="0">
                <a:pos x="31" y="109"/>
              </a:cxn>
              <a:cxn ang="0">
                <a:pos x="28" y="106"/>
              </a:cxn>
              <a:cxn ang="0">
                <a:pos x="24" y="120"/>
              </a:cxn>
              <a:cxn ang="0">
                <a:pos x="19" y="123"/>
              </a:cxn>
              <a:cxn ang="0">
                <a:pos x="12" y="120"/>
              </a:cxn>
              <a:cxn ang="0">
                <a:pos x="0" y="121"/>
              </a:cxn>
              <a:cxn ang="0">
                <a:pos x="1" y="117"/>
              </a:cxn>
              <a:cxn ang="0">
                <a:pos x="6" y="111"/>
              </a:cxn>
              <a:cxn ang="0">
                <a:pos x="7" y="105"/>
              </a:cxn>
              <a:cxn ang="0">
                <a:pos x="9" y="97"/>
              </a:cxn>
              <a:cxn ang="0">
                <a:pos x="13" y="90"/>
              </a:cxn>
              <a:cxn ang="0">
                <a:pos x="19" y="79"/>
              </a:cxn>
              <a:cxn ang="0">
                <a:pos x="21" y="75"/>
              </a:cxn>
              <a:cxn ang="0">
                <a:pos x="24" y="58"/>
              </a:cxn>
              <a:cxn ang="0">
                <a:pos x="28" y="60"/>
              </a:cxn>
              <a:cxn ang="0">
                <a:pos x="33" y="52"/>
              </a:cxn>
              <a:cxn ang="0">
                <a:pos x="33" y="51"/>
              </a:cxn>
              <a:cxn ang="0">
                <a:pos x="34" y="42"/>
              </a:cxn>
              <a:cxn ang="0">
                <a:pos x="34" y="36"/>
              </a:cxn>
              <a:cxn ang="0">
                <a:pos x="37" y="27"/>
              </a:cxn>
              <a:cxn ang="0">
                <a:pos x="40" y="24"/>
              </a:cxn>
              <a:cxn ang="0">
                <a:pos x="45" y="18"/>
              </a:cxn>
              <a:cxn ang="0">
                <a:pos x="55" y="3"/>
              </a:cxn>
              <a:cxn ang="0">
                <a:pos x="75" y="4"/>
              </a:cxn>
            </a:cxnLst>
            <a:rect l="0" t="0" r="r" b="b"/>
            <a:pathLst>
              <a:path w="94" h="123">
                <a:moveTo>
                  <a:pt x="76" y="0"/>
                </a:moveTo>
                <a:lnTo>
                  <a:pt x="78" y="3"/>
                </a:lnTo>
                <a:lnTo>
                  <a:pt x="79" y="4"/>
                </a:lnTo>
                <a:lnTo>
                  <a:pt x="84" y="4"/>
                </a:lnTo>
                <a:lnTo>
                  <a:pt x="84" y="7"/>
                </a:lnTo>
                <a:lnTo>
                  <a:pt x="82" y="7"/>
                </a:lnTo>
                <a:lnTo>
                  <a:pt x="82" y="6"/>
                </a:lnTo>
                <a:lnTo>
                  <a:pt x="81" y="7"/>
                </a:lnTo>
                <a:lnTo>
                  <a:pt x="81" y="10"/>
                </a:lnTo>
                <a:lnTo>
                  <a:pt x="79" y="12"/>
                </a:lnTo>
                <a:lnTo>
                  <a:pt x="78" y="12"/>
                </a:lnTo>
                <a:lnTo>
                  <a:pt x="76" y="13"/>
                </a:lnTo>
                <a:lnTo>
                  <a:pt x="78" y="15"/>
                </a:lnTo>
                <a:lnTo>
                  <a:pt x="84" y="15"/>
                </a:lnTo>
                <a:lnTo>
                  <a:pt x="84" y="16"/>
                </a:lnTo>
                <a:lnTo>
                  <a:pt x="85" y="16"/>
                </a:lnTo>
                <a:lnTo>
                  <a:pt x="85" y="18"/>
                </a:lnTo>
                <a:lnTo>
                  <a:pt x="87" y="18"/>
                </a:lnTo>
                <a:lnTo>
                  <a:pt x="90" y="21"/>
                </a:lnTo>
                <a:lnTo>
                  <a:pt x="90" y="25"/>
                </a:lnTo>
                <a:lnTo>
                  <a:pt x="91" y="28"/>
                </a:lnTo>
                <a:lnTo>
                  <a:pt x="93" y="28"/>
                </a:lnTo>
                <a:lnTo>
                  <a:pt x="93" y="31"/>
                </a:lnTo>
                <a:lnTo>
                  <a:pt x="91" y="33"/>
                </a:lnTo>
                <a:lnTo>
                  <a:pt x="94" y="36"/>
                </a:lnTo>
                <a:lnTo>
                  <a:pt x="94" y="37"/>
                </a:lnTo>
                <a:lnTo>
                  <a:pt x="93" y="39"/>
                </a:lnTo>
                <a:lnTo>
                  <a:pt x="91" y="42"/>
                </a:lnTo>
                <a:lnTo>
                  <a:pt x="88" y="43"/>
                </a:lnTo>
                <a:lnTo>
                  <a:pt x="87" y="45"/>
                </a:lnTo>
                <a:lnTo>
                  <a:pt x="87" y="48"/>
                </a:lnTo>
                <a:lnTo>
                  <a:pt x="85" y="49"/>
                </a:lnTo>
                <a:lnTo>
                  <a:pt x="84" y="48"/>
                </a:lnTo>
                <a:lnTo>
                  <a:pt x="82" y="48"/>
                </a:lnTo>
                <a:lnTo>
                  <a:pt x="76" y="54"/>
                </a:lnTo>
                <a:lnTo>
                  <a:pt x="76" y="55"/>
                </a:lnTo>
                <a:lnTo>
                  <a:pt x="73" y="58"/>
                </a:lnTo>
                <a:lnTo>
                  <a:pt x="73" y="60"/>
                </a:lnTo>
                <a:lnTo>
                  <a:pt x="75" y="60"/>
                </a:lnTo>
                <a:lnTo>
                  <a:pt x="76" y="61"/>
                </a:lnTo>
                <a:lnTo>
                  <a:pt x="79" y="63"/>
                </a:lnTo>
                <a:lnTo>
                  <a:pt x="79" y="66"/>
                </a:lnTo>
                <a:lnTo>
                  <a:pt x="75" y="66"/>
                </a:lnTo>
                <a:lnTo>
                  <a:pt x="72" y="63"/>
                </a:lnTo>
                <a:lnTo>
                  <a:pt x="70" y="64"/>
                </a:lnTo>
                <a:lnTo>
                  <a:pt x="66" y="64"/>
                </a:lnTo>
                <a:lnTo>
                  <a:pt x="66" y="63"/>
                </a:lnTo>
                <a:lnTo>
                  <a:pt x="63" y="64"/>
                </a:lnTo>
                <a:lnTo>
                  <a:pt x="61" y="66"/>
                </a:lnTo>
                <a:lnTo>
                  <a:pt x="60" y="66"/>
                </a:lnTo>
                <a:lnTo>
                  <a:pt x="60" y="67"/>
                </a:lnTo>
                <a:lnTo>
                  <a:pt x="54" y="73"/>
                </a:lnTo>
                <a:lnTo>
                  <a:pt x="54" y="76"/>
                </a:lnTo>
                <a:lnTo>
                  <a:pt x="52" y="78"/>
                </a:lnTo>
                <a:lnTo>
                  <a:pt x="52" y="79"/>
                </a:lnTo>
                <a:lnTo>
                  <a:pt x="54" y="79"/>
                </a:lnTo>
                <a:lnTo>
                  <a:pt x="55" y="81"/>
                </a:lnTo>
                <a:lnTo>
                  <a:pt x="57" y="81"/>
                </a:lnTo>
                <a:lnTo>
                  <a:pt x="57" y="82"/>
                </a:lnTo>
                <a:lnTo>
                  <a:pt x="58" y="82"/>
                </a:lnTo>
                <a:lnTo>
                  <a:pt x="58" y="85"/>
                </a:lnTo>
                <a:lnTo>
                  <a:pt x="57" y="87"/>
                </a:lnTo>
                <a:lnTo>
                  <a:pt x="54" y="87"/>
                </a:lnTo>
                <a:lnTo>
                  <a:pt x="52" y="88"/>
                </a:lnTo>
                <a:lnTo>
                  <a:pt x="52" y="90"/>
                </a:lnTo>
                <a:lnTo>
                  <a:pt x="51" y="93"/>
                </a:lnTo>
                <a:lnTo>
                  <a:pt x="49" y="94"/>
                </a:lnTo>
                <a:lnTo>
                  <a:pt x="48" y="94"/>
                </a:lnTo>
                <a:lnTo>
                  <a:pt x="45" y="97"/>
                </a:lnTo>
                <a:lnTo>
                  <a:pt x="43" y="100"/>
                </a:lnTo>
                <a:lnTo>
                  <a:pt x="42" y="102"/>
                </a:lnTo>
                <a:lnTo>
                  <a:pt x="40" y="102"/>
                </a:lnTo>
                <a:lnTo>
                  <a:pt x="39" y="103"/>
                </a:lnTo>
                <a:lnTo>
                  <a:pt x="37" y="103"/>
                </a:lnTo>
                <a:lnTo>
                  <a:pt x="36" y="106"/>
                </a:lnTo>
                <a:lnTo>
                  <a:pt x="34" y="106"/>
                </a:lnTo>
                <a:lnTo>
                  <a:pt x="31" y="108"/>
                </a:lnTo>
                <a:lnTo>
                  <a:pt x="31" y="109"/>
                </a:lnTo>
                <a:lnTo>
                  <a:pt x="30" y="108"/>
                </a:lnTo>
                <a:lnTo>
                  <a:pt x="30" y="106"/>
                </a:lnTo>
                <a:lnTo>
                  <a:pt x="28" y="106"/>
                </a:lnTo>
                <a:lnTo>
                  <a:pt x="27" y="108"/>
                </a:lnTo>
                <a:lnTo>
                  <a:pt x="27" y="114"/>
                </a:lnTo>
                <a:lnTo>
                  <a:pt x="24" y="120"/>
                </a:lnTo>
                <a:lnTo>
                  <a:pt x="24" y="121"/>
                </a:lnTo>
                <a:lnTo>
                  <a:pt x="22" y="121"/>
                </a:lnTo>
                <a:lnTo>
                  <a:pt x="19" y="123"/>
                </a:lnTo>
                <a:lnTo>
                  <a:pt x="13" y="123"/>
                </a:lnTo>
                <a:lnTo>
                  <a:pt x="13" y="121"/>
                </a:lnTo>
                <a:lnTo>
                  <a:pt x="12" y="120"/>
                </a:lnTo>
                <a:lnTo>
                  <a:pt x="6" y="120"/>
                </a:lnTo>
                <a:lnTo>
                  <a:pt x="6" y="121"/>
                </a:lnTo>
                <a:lnTo>
                  <a:pt x="0" y="121"/>
                </a:lnTo>
                <a:lnTo>
                  <a:pt x="0" y="118"/>
                </a:lnTo>
                <a:lnTo>
                  <a:pt x="1" y="118"/>
                </a:lnTo>
                <a:lnTo>
                  <a:pt x="1" y="117"/>
                </a:lnTo>
                <a:lnTo>
                  <a:pt x="3" y="117"/>
                </a:lnTo>
                <a:lnTo>
                  <a:pt x="4" y="115"/>
                </a:lnTo>
                <a:lnTo>
                  <a:pt x="6" y="111"/>
                </a:lnTo>
                <a:lnTo>
                  <a:pt x="7" y="108"/>
                </a:lnTo>
                <a:lnTo>
                  <a:pt x="6" y="106"/>
                </a:lnTo>
                <a:lnTo>
                  <a:pt x="7" y="105"/>
                </a:lnTo>
                <a:lnTo>
                  <a:pt x="7" y="103"/>
                </a:lnTo>
                <a:lnTo>
                  <a:pt x="9" y="100"/>
                </a:lnTo>
                <a:lnTo>
                  <a:pt x="9" y="97"/>
                </a:lnTo>
                <a:lnTo>
                  <a:pt x="10" y="94"/>
                </a:lnTo>
                <a:lnTo>
                  <a:pt x="10" y="93"/>
                </a:lnTo>
                <a:lnTo>
                  <a:pt x="13" y="90"/>
                </a:lnTo>
                <a:lnTo>
                  <a:pt x="16" y="88"/>
                </a:lnTo>
                <a:lnTo>
                  <a:pt x="16" y="85"/>
                </a:lnTo>
                <a:lnTo>
                  <a:pt x="19" y="79"/>
                </a:lnTo>
                <a:lnTo>
                  <a:pt x="18" y="79"/>
                </a:lnTo>
                <a:lnTo>
                  <a:pt x="19" y="78"/>
                </a:lnTo>
                <a:lnTo>
                  <a:pt x="21" y="75"/>
                </a:lnTo>
                <a:lnTo>
                  <a:pt x="21" y="73"/>
                </a:lnTo>
                <a:lnTo>
                  <a:pt x="24" y="67"/>
                </a:lnTo>
                <a:lnTo>
                  <a:pt x="24" y="58"/>
                </a:lnTo>
                <a:lnTo>
                  <a:pt x="25" y="58"/>
                </a:lnTo>
                <a:lnTo>
                  <a:pt x="25" y="60"/>
                </a:lnTo>
                <a:lnTo>
                  <a:pt x="28" y="60"/>
                </a:lnTo>
                <a:lnTo>
                  <a:pt x="31" y="57"/>
                </a:lnTo>
                <a:lnTo>
                  <a:pt x="31" y="54"/>
                </a:lnTo>
                <a:lnTo>
                  <a:pt x="33" y="52"/>
                </a:lnTo>
                <a:lnTo>
                  <a:pt x="34" y="52"/>
                </a:lnTo>
                <a:lnTo>
                  <a:pt x="34" y="51"/>
                </a:lnTo>
                <a:lnTo>
                  <a:pt x="33" y="51"/>
                </a:lnTo>
                <a:lnTo>
                  <a:pt x="33" y="49"/>
                </a:lnTo>
                <a:lnTo>
                  <a:pt x="34" y="45"/>
                </a:lnTo>
                <a:lnTo>
                  <a:pt x="34" y="42"/>
                </a:lnTo>
                <a:lnTo>
                  <a:pt x="33" y="40"/>
                </a:lnTo>
                <a:lnTo>
                  <a:pt x="33" y="36"/>
                </a:lnTo>
                <a:lnTo>
                  <a:pt x="34" y="36"/>
                </a:lnTo>
                <a:lnTo>
                  <a:pt x="34" y="31"/>
                </a:lnTo>
                <a:lnTo>
                  <a:pt x="36" y="28"/>
                </a:lnTo>
                <a:lnTo>
                  <a:pt x="37" y="27"/>
                </a:lnTo>
                <a:lnTo>
                  <a:pt x="39" y="28"/>
                </a:lnTo>
                <a:lnTo>
                  <a:pt x="39" y="27"/>
                </a:lnTo>
                <a:lnTo>
                  <a:pt x="40" y="24"/>
                </a:lnTo>
                <a:lnTo>
                  <a:pt x="40" y="22"/>
                </a:lnTo>
                <a:lnTo>
                  <a:pt x="45" y="21"/>
                </a:lnTo>
                <a:lnTo>
                  <a:pt x="45" y="18"/>
                </a:lnTo>
                <a:lnTo>
                  <a:pt x="51" y="16"/>
                </a:lnTo>
                <a:lnTo>
                  <a:pt x="55" y="12"/>
                </a:lnTo>
                <a:lnTo>
                  <a:pt x="55" y="3"/>
                </a:lnTo>
                <a:lnTo>
                  <a:pt x="57" y="3"/>
                </a:lnTo>
                <a:lnTo>
                  <a:pt x="58" y="4"/>
                </a:lnTo>
                <a:lnTo>
                  <a:pt x="75" y="4"/>
                </a:lnTo>
                <a:lnTo>
                  <a:pt x="75" y="1"/>
                </a:lnTo>
                <a:lnTo>
                  <a:pt x="76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Freeform 15">
            <a:extLst>
              <a:ext uri="{FF2B5EF4-FFF2-40B4-BE49-F238E27FC236}">
                <a16:creationId xmlns:a16="http://schemas.microsoft.com/office/drawing/2014/main" id="{1F5F3EE6-C978-4F68-B5F1-43335A70BA71}"/>
              </a:ext>
            </a:extLst>
          </p:cNvPr>
          <p:cNvSpPr>
            <a:spLocks noChangeAspect="1"/>
          </p:cNvSpPr>
          <p:nvPr/>
        </p:nvSpPr>
        <p:spPr bwMode="auto">
          <a:xfrm>
            <a:off x="5869054" y="5393017"/>
            <a:ext cx="370301" cy="417775"/>
          </a:xfrm>
          <a:custGeom>
            <a:avLst/>
            <a:gdLst/>
            <a:ahLst/>
            <a:cxnLst>
              <a:cxn ang="0">
                <a:pos x="246" y="19"/>
              </a:cxn>
              <a:cxn ang="0">
                <a:pos x="250" y="39"/>
              </a:cxn>
              <a:cxn ang="0">
                <a:pos x="253" y="68"/>
              </a:cxn>
              <a:cxn ang="0">
                <a:pos x="258" y="80"/>
              </a:cxn>
              <a:cxn ang="0">
                <a:pos x="271" y="80"/>
              </a:cxn>
              <a:cxn ang="0">
                <a:pos x="264" y="93"/>
              </a:cxn>
              <a:cxn ang="0">
                <a:pos x="255" y="102"/>
              </a:cxn>
              <a:cxn ang="0">
                <a:pos x="217" y="114"/>
              </a:cxn>
              <a:cxn ang="0">
                <a:pos x="172" y="126"/>
              </a:cxn>
              <a:cxn ang="0">
                <a:pos x="135" y="149"/>
              </a:cxn>
              <a:cxn ang="0">
                <a:pos x="159" y="176"/>
              </a:cxn>
              <a:cxn ang="0">
                <a:pos x="166" y="185"/>
              </a:cxn>
              <a:cxn ang="0">
                <a:pos x="187" y="209"/>
              </a:cxn>
              <a:cxn ang="0">
                <a:pos x="178" y="221"/>
              </a:cxn>
              <a:cxn ang="0">
                <a:pos x="166" y="232"/>
              </a:cxn>
              <a:cxn ang="0">
                <a:pos x="159" y="250"/>
              </a:cxn>
              <a:cxn ang="0">
                <a:pos x="133" y="256"/>
              </a:cxn>
              <a:cxn ang="0">
                <a:pos x="114" y="260"/>
              </a:cxn>
              <a:cxn ang="0">
                <a:pos x="106" y="268"/>
              </a:cxn>
              <a:cxn ang="0">
                <a:pos x="96" y="286"/>
              </a:cxn>
              <a:cxn ang="0">
                <a:pos x="70" y="307"/>
              </a:cxn>
              <a:cxn ang="0">
                <a:pos x="52" y="305"/>
              </a:cxn>
              <a:cxn ang="0">
                <a:pos x="13" y="299"/>
              </a:cxn>
              <a:cxn ang="0">
                <a:pos x="1" y="289"/>
              </a:cxn>
              <a:cxn ang="0">
                <a:pos x="3" y="283"/>
              </a:cxn>
              <a:cxn ang="0">
                <a:pos x="1" y="277"/>
              </a:cxn>
              <a:cxn ang="0">
                <a:pos x="3" y="269"/>
              </a:cxn>
              <a:cxn ang="0">
                <a:pos x="7" y="253"/>
              </a:cxn>
              <a:cxn ang="0">
                <a:pos x="12" y="241"/>
              </a:cxn>
              <a:cxn ang="0">
                <a:pos x="10" y="230"/>
              </a:cxn>
              <a:cxn ang="0">
                <a:pos x="13" y="224"/>
              </a:cxn>
              <a:cxn ang="0">
                <a:pos x="12" y="215"/>
              </a:cxn>
              <a:cxn ang="0">
                <a:pos x="19" y="197"/>
              </a:cxn>
              <a:cxn ang="0">
                <a:pos x="21" y="191"/>
              </a:cxn>
              <a:cxn ang="0">
                <a:pos x="27" y="181"/>
              </a:cxn>
              <a:cxn ang="0">
                <a:pos x="30" y="164"/>
              </a:cxn>
              <a:cxn ang="0">
                <a:pos x="27" y="158"/>
              </a:cxn>
              <a:cxn ang="0">
                <a:pos x="28" y="152"/>
              </a:cxn>
              <a:cxn ang="0">
                <a:pos x="31" y="135"/>
              </a:cxn>
              <a:cxn ang="0">
                <a:pos x="36" y="116"/>
              </a:cxn>
              <a:cxn ang="0">
                <a:pos x="36" y="108"/>
              </a:cxn>
              <a:cxn ang="0">
                <a:pos x="36" y="105"/>
              </a:cxn>
              <a:cxn ang="0">
                <a:pos x="36" y="96"/>
              </a:cxn>
              <a:cxn ang="0">
                <a:pos x="37" y="90"/>
              </a:cxn>
              <a:cxn ang="0">
                <a:pos x="39" y="84"/>
              </a:cxn>
              <a:cxn ang="0">
                <a:pos x="39" y="80"/>
              </a:cxn>
              <a:cxn ang="0">
                <a:pos x="39" y="71"/>
              </a:cxn>
              <a:cxn ang="0">
                <a:pos x="39" y="57"/>
              </a:cxn>
              <a:cxn ang="0">
                <a:pos x="39" y="54"/>
              </a:cxn>
              <a:cxn ang="0">
                <a:pos x="46" y="50"/>
              </a:cxn>
              <a:cxn ang="0">
                <a:pos x="58" y="50"/>
              </a:cxn>
              <a:cxn ang="0">
                <a:pos x="63" y="51"/>
              </a:cxn>
              <a:cxn ang="0">
                <a:pos x="63" y="54"/>
              </a:cxn>
              <a:cxn ang="0">
                <a:pos x="69" y="63"/>
              </a:cxn>
              <a:cxn ang="0">
                <a:pos x="76" y="63"/>
              </a:cxn>
              <a:cxn ang="0">
                <a:pos x="90" y="74"/>
              </a:cxn>
              <a:cxn ang="0">
                <a:pos x="96" y="77"/>
              </a:cxn>
              <a:cxn ang="0">
                <a:pos x="111" y="78"/>
              </a:cxn>
              <a:cxn ang="0">
                <a:pos x="127" y="72"/>
              </a:cxn>
              <a:cxn ang="0">
                <a:pos x="154" y="56"/>
              </a:cxn>
              <a:cxn ang="0">
                <a:pos x="187" y="35"/>
              </a:cxn>
              <a:cxn ang="0">
                <a:pos x="225" y="10"/>
              </a:cxn>
            </a:cxnLst>
            <a:rect l="0" t="0" r="r" b="b"/>
            <a:pathLst>
              <a:path w="273" h="308">
                <a:moveTo>
                  <a:pt x="240" y="0"/>
                </a:moveTo>
                <a:lnTo>
                  <a:pt x="243" y="12"/>
                </a:lnTo>
                <a:lnTo>
                  <a:pt x="246" y="19"/>
                </a:lnTo>
                <a:lnTo>
                  <a:pt x="246" y="21"/>
                </a:lnTo>
                <a:lnTo>
                  <a:pt x="247" y="28"/>
                </a:lnTo>
                <a:lnTo>
                  <a:pt x="250" y="39"/>
                </a:lnTo>
                <a:lnTo>
                  <a:pt x="253" y="51"/>
                </a:lnTo>
                <a:lnTo>
                  <a:pt x="258" y="66"/>
                </a:lnTo>
                <a:lnTo>
                  <a:pt x="253" y="68"/>
                </a:lnTo>
                <a:lnTo>
                  <a:pt x="256" y="78"/>
                </a:lnTo>
                <a:lnTo>
                  <a:pt x="256" y="80"/>
                </a:lnTo>
                <a:lnTo>
                  <a:pt x="258" y="80"/>
                </a:lnTo>
                <a:lnTo>
                  <a:pt x="270" y="77"/>
                </a:lnTo>
                <a:lnTo>
                  <a:pt x="271" y="78"/>
                </a:lnTo>
                <a:lnTo>
                  <a:pt x="271" y="80"/>
                </a:lnTo>
                <a:lnTo>
                  <a:pt x="273" y="84"/>
                </a:lnTo>
                <a:lnTo>
                  <a:pt x="271" y="87"/>
                </a:lnTo>
                <a:lnTo>
                  <a:pt x="264" y="93"/>
                </a:lnTo>
                <a:lnTo>
                  <a:pt x="264" y="95"/>
                </a:lnTo>
                <a:lnTo>
                  <a:pt x="262" y="95"/>
                </a:lnTo>
                <a:lnTo>
                  <a:pt x="255" y="102"/>
                </a:lnTo>
                <a:lnTo>
                  <a:pt x="252" y="104"/>
                </a:lnTo>
                <a:lnTo>
                  <a:pt x="244" y="105"/>
                </a:lnTo>
                <a:lnTo>
                  <a:pt x="217" y="114"/>
                </a:lnTo>
                <a:lnTo>
                  <a:pt x="202" y="117"/>
                </a:lnTo>
                <a:lnTo>
                  <a:pt x="189" y="122"/>
                </a:lnTo>
                <a:lnTo>
                  <a:pt x="172" y="126"/>
                </a:lnTo>
                <a:lnTo>
                  <a:pt x="142" y="135"/>
                </a:lnTo>
                <a:lnTo>
                  <a:pt x="126" y="141"/>
                </a:lnTo>
                <a:lnTo>
                  <a:pt x="135" y="149"/>
                </a:lnTo>
                <a:lnTo>
                  <a:pt x="142" y="158"/>
                </a:lnTo>
                <a:lnTo>
                  <a:pt x="151" y="167"/>
                </a:lnTo>
                <a:lnTo>
                  <a:pt x="159" y="176"/>
                </a:lnTo>
                <a:lnTo>
                  <a:pt x="159" y="178"/>
                </a:lnTo>
                <a:lnTo>
                  <a:pt x="160" y="178"/>
                </a:lnTo>
                <a:lnTo>
                  <a:pt x="166" y="185"/>
                </a:lnTo>
                <a:lnTo>
                  <a:pt x="174" y="194"/>
                </a:lnTo>
                <a:lnTo>
                  <a:pt x="180" y="202"/>
                </a:lnTo>
                <a:lnTo>
                  <a:pt x="187" y="209"/>
                </a:lnTo>
                <a:lnTo>
                  <a:pt x="190" y="214"/>
                </a:lnTo>
                <a:lnTo>
                  <a:pt x="186" y="217"/>
                </a:lnTo>
                <a:lnTo>
                  <a:pt x="178" y="221"/>
                </a:lnTo>
                <a:lnTo>
                  <a:pt x="171" y="224"/>
                </a:lnTo>
                <a:lnTo>
                  <a:pt x="168" y="227"/>
                </a:lnTo>
                <a:lnTo>
                  <a:pt x="166" y="232"/>
                </a:lnTo>
                <a:lnTo>
                  <a:pt x="165" y="238"/>
                </a:lnTo>
                <a:lnTo>
                  <a:pt x="162" y="242"/>
                </a:lnTo>
                <a:lnTo>
                  <a:pt x="159" y="250"/>
                </a:lnTo>
                <a:lnTo>
                  <a:pt x="151" y="251"/>
                </a:lnTo>
                <a:lnTo>
                  <a:pt x="142" y="253"/>
                </a:lnTo>
                <a:lnTo>
                  <a:pt x="133" y="256"/>
                </a:lnTo>
                <a:lnTo>
                  <a:pt x="124" y="257"/>
                </a:lnTo>
                <a:lnTo>
                  <a:pt x="118" y="259"/>
                </a:lnTo>
                <a:lnTo>
                  <a:pt x="114" y="260"/>
                </a:lnTo>
                <a:lnTo>
                  <a:pt x="111" y="260"/>
                </a:lnTo>
                <a:lnTo>
                  <a:pt x="109" y="262"/>
                </a:lnTo>
                <a:lnTo>
                  <a:pt x="106" y="268"/>
                </a:lnTo>
                <a:lnTo>
                  <a:pt x="103" y="272"/>
                </a:lnTo>
                <a:lnTo>
                  <a:pt x="100" y="280"/>
                </a:lnTo>
                <a:lnTo>
                  <a:pt x="96" y="286"/>
                </a:lnTo>
                <a:lnTo>
                  <a:pt x="91" y="290"/>
                </a:lnTo>
                <a:lnTo>
                  <a:pt x="76" y="302"/>
                </a:lnTo>
                <a:lnTo>
                  <a:pt x="70" y="307"/>
                </a:lnTo>
                <a:lnTo>
                  <a:pt x="69" y="308"/>
                </a:lnTo>
                <a:lnTo>
                  <a:pt x="67" y="308"/>
                </a:lnTo>
                <a:lnTo>
                  <a:pt x="52" y="305"/>
                </a:lnTo>
                <a:lnTo>
                  <a:pt x="42" y="304"/>
                </a:lnTo>
                <a:lnTo>
                  <a:pt x="24" y="301"/>
                </a:lnTo>
                <a:lnTo>
                  <a:pt x="13" y="299"/>
                </a:lnTo>
                <a:lnTo>
                  <a:pt x="6" y="298"/>
                </a:lnTo>
                <a:lnTo>
                  <a:pt x="0" y="296"/>
                </a:lnTo>
                <a:lnTo>
                  <a:pt x="1" y="289"/>
                </a:lnTo>
                <a:lnTo>
                  <a:pt x="1" y="287"/>
                </a:lnTo>
                <a:lnTo>
                  <a:pt x="3" y="284"/>
                </a:lnTo>
                <a:lnTo>
                  <a:pt x="3" y="283"/>
                </a:lnTo>
                <a:lnTo>
                  <a:pt x="0" y="283"/>
                </a:lnTo>
                <a:lnTo>
                  <a:pt x="0" y="278"/>
                </a:lnTo>
                <a:lnTo>
                  <a:pt x="1" y="277"/>
                </a:lnTo>
                <a:lnTo>
                  <a:pt x="1" y="275"/>
                </a:lnTo>
                <a:lnTo>
                  <a:pt x="3" y="271"/>
                </a:lnTo>
                <a:lnTo>
                  <a:pt x="3" y="269"/>
                </a:lnTo>
                <a:lnTo>
                  <a:pt x="6" y="262"/>
                </a:lnTo>
                <a:lnTo>
                  <a:pt x="6" y="253"/>
                </a:lnTo>
                <a:lnTo>
                  <a:pt x="7" y="253"/>
                </a:lnTo>
                <a:lnTo>
                  <a:pt x="7" y="247"/>
                </a:lnTo>
                <a:lnTo>
                  <a:pt x="10" y="244"/>
                </a:lnTo>
                <a:lnTo>
                  <a:pt x="12" y="241"/>
                </a:lnTo>
                <a:lnTo>
                  <a:pt x="12" y="239"/>
                </a:lnTo>
                <a:lnTo>
                  <a:pt x="10" y="235"/>
                </a:lnTo>
                <a:lnTo>
                  <a:pt x="10" y="230"/>
                </a:lnTo>
                <a:lnTo>
                  <a:pt x="12" y="227"/>
                </a:lnTo>
                <a:lnTo>
                  <a:pt x="12" y="226"/>
                </a:lnTo>
                <a:lnTo>
                  <a:pt x="13" y="224"/>
                </a:lnTo>
                <a:lnTo>
                  <a:pt x="13" y="223"/>
                </a:lnTo>
                <a:lnTo>
                  <a:pt x="12" y="221"/>
                </a:lnTo>
                <a:lnTo>
                  <a:pt x="12" y="215"/>
                </a:lnTo>
                <a:lnTo>
                  <a:pt x="13" y="214"/>
                </a:lnTo>
                <a:lnTo>
                  <a:pt x="15" y="205"/>
                </a:lnTo>
                <a:lnTo>
                  <a:pt x="19" y="197"/>
                </a:lnTo>
                <a:lnTo>
                  <a:pt x="19" y="194"/>
                </a:lnTo>
                <a:lnTo>
                  <a:pt x="21" y="193"/>
                </a:lnTo>
                <a:lnTo>
                  <a:pt x="21" y="191"/>
                </a:lnTo>
                <a:lnTo>
                  <a:pt x="22" y="191"/>
                </a:lnTo>
                <a:lnTo>
                  <a:pt x="22" y="185"/>
                </a:lnTo>
                <a:lnTo>
                  <a:pt x="27" y="181"/>
                </a:lnTo>
                <a:lnTo>
                  <a:pt x="27" y="174"/>
                </a:lnTo>
                <a:lnTo>
                  <a:pt x="30" y="168"/>
                </a:lnTo>
                <a:lnTo>
                  <a:pt x="30" y="164"/>
                </a:lnTo>
                <a:lnTo>
                  <a:pt x="28" y="162"/>
                </a:lnTo>
                <a:lnTo>
                  <a:pt x="28" y="159"/>
                </a:lnTo>
                <a:lnTo>
                  <a:pt x="27" y="158"/>
                </a:lnTo>
                <a:lnTo>
                  <a:pt x="30" y="155"/>
                </a:lnTo>
                <a:lnTo>
                  <a:pt x="30" y="153"/>
                </a:lnTo>
                <a:lnTo>
                  <a:pt x="28" y="152"/>
                </a:lnTo>
                <a:lnTo>
                  <a:pt x="30" y="150"/>
                </a:lnTo>
                <a:lnTo>
                  <a:pt x="31" y="147"/>
                </a:lnTo>
                <a:lnTo>
                  <a:pt x="31" y="135"/>
                </a:lnTo>
                <a:lnTo>
                  <a:pt x="33" y="129"/>
                </a:lnTo>
                <a:lnTo>
                  <a:pt x="37" y="120"/>
                </a:lnTo>
                <a:lnTo>
                  <a:pt x="36" y="116"/>
                </a:lnTo>
                <a:lnTo>
                  <a:pt x="37" y="114"/>
                </a:lnTo>
                <a:lnTo>
                  <a:pt x="36" y="110"/>
                </a:lnTo>
                <a:lnTo>
                  <a:pt x="36" y="108"/>
                </a:lnTo>
                <a:lnTo>
                  <a:pt x="37" y="108"/>
                </a:lnTo>
                <a:lnTo>
                  <a:pt x="37" y="107"/>
                </a:lnTo>
                <a:lnTo>
                  <a:pt x="36" y="105"/>
                </a:lnTo>
                <a:lnTo>
                  <a:pt x="36" y="98"/>
                </a:lnTo>
                <a:lnTo>
                  <a:pt x="37" y="96"/>
                </a:lnTo>
                <a:lnTo>
                  <a:pt x="36" y="96"/>
                </a:lnTo>
                <a:lnTo>
                  <a:pt x="36" y="95"/>
                </a:lnTo>
                <a:lnTo>
                  <a:pt x="37" y="93"/>
                </a:lnTo>
                <a:lnTo>
                  <a:pt x="37" y="90"/>
                </a:lnTo>
                <a:lnTo>
                  <a:pt x="39" y="86"/>
                </a:lnTo>
                <a:lnTo>
                  <a:pt x="37" y="86"/>
                </a:lnTo>
                <a:lnTo>
                  <a:pt x="39" y="84"/>
                </a:lnTo>
                <a:lnTo>
                  <a:pt x="37" y="83"/>
                </a:lnTo>
                <a:lnTo>
                  <a:pt x="37" y="81"/>
                </a:lnTo>
                <a:lnTo>
                  <a:pt x="39" y="80"/>
                </a:lnTo>
                <a:lnTo>
                  <a:pt x="37" y="78"/>
                </a:lnTo>
                <a:lnTo>
                  <a:pt x="37" y="71"/>
                </a:lnTo>
                <a:lnTo>
                  <a:pt x="39" y="71"/>
                </a:lnTo>
                <a:lnTo>
                  <a:pt x="37" y="69"/>
                </a:lnTo>
                <a:lnTo>
                  <a:pt x="39" y="69"/>
                </a:lnTo>
                <a:lnTo>
                  <a:pt x="39" y="57"/>
                </a:lnTo>
                <a:lnTo>
                  <a:pt x="37" y="56"/>
                </a:lnTo>
                <a:lnTo>
                  <a:pt x="39" y="56"/>
                </a:lnTo>
                <a:lnTo>
                  <a:pt x="39" y="54"/>
                </a:lnTo>
                <a:lnTo>
                  <a:pt x="40" y="53"/>
                </a:lnTo>
                <a:lnTo>
                  <a:pt x="43" y="53"/>
                </a:lnTo>
                <a:lnTo>
                  <a:pt x="46" y="50"/>
                </a:lnTo>
                <a:lnTo>
                  <a:pt x="49" y="48"/>
                </a:lnTo>
                <a:lnTo>
                  <a:pt x="52" y="48"/>
                </a:lnTo>
                <a:lnTo>
                  <a:pt x="58" y="50"/>
                </a:lnTo>
                <a:lnTo>
                  <a:pt x="60" y="50"/>
                </a:lnTo>
                <a:lnTo>
                  <a:pt x="61" y="51"/>
                </a:lnTo>
                <a:lnTo>
                  <a:pt x="63" y="51"/>
                </a:lnTo>
                <a:lnTo>
                  <a:pt x="63" y="53"/>
                </a:lnTo>
                <a:lnTo>
                  <a:pt x="61" y="53"/>
                </a:lnTo>
                <a:lnTo>
                  <a:pt x="63" y="54"/>
                </a:lnTo>
                <a:lnTo>
                  <a:pt x="66" y="54"/>
                </a:lnTo>
                <a:lnTo>
                  <a:pt x="66" y="59"/>
                </a:lnTo>
                <a:lnTo>
                  <a:pt x="69" y="63"/>
                </a:lnTo>
                <a:lnTo>
                  <a:pt x="70" y="65"/>
                </a:lnTo>
                <a:lnTo>
                  <a:pt x="76" y="65"/>
                </a:lnTo>
                <a:lnTo>
                  <a:pt x="76" y="63"/>
                </a:lnTo>
                <a:lnTo>
                  <a:pt x="79" y="66"/>
                </a:lnTo>
                <a:lnTo>
                  <a:pt x="84" y="69"/>
                </a:lnTo>
                <a:lnTo>
                  <a:pt x="90" y="74"/>
                </a:lnTo>
                <a:lnTo>
                  <a:pt x="90" y="75"/>
                </a:lnTo>
                <a:lnTo>
                  <a:pt x="94" y="75"/>
                </a:lnTo>
                <a:lnTo>
                  <a:pt x="96" y="77"/>
                </a:lnTo>
                <a:lnTo>
                  <a:pt x="106" y="78"/>
                </a:lnTo>
                <a:lnTo>
                  <a:pt x="109" y="80"/>
                </a:lnTo>
                <a:lnTo>
                  <a:pt x="111" y="78"/>
                </a:lnTo>
                <a:lnTo>
                  <a:pt x="115" y="80"/>
                </a:lnTo>
                <a:lnTo>
                  <a:pt x="117" y="80"/>
                </a:lnTo>
                <a:lnTo>
                  <a:pt x="127" y="72"/>
                </a:lnTo>
                <a:lnTo>
                  <a:pt x="136" y="66"/>
                </a:lnTo>
                <a:lnTo>
                  <a:pt x="144" y="62"/>
                </a:lnTo>
                <a:lnTo>
                  <a:pt x="154" y="56"/>
                </a:lnTo>
                <a:lnTo>
                  <a:pt x="165" y="48"/>
                </a:lnTo>
                <a:lnTo>
                  <a:pt x="177" y="41"/>
                </a:lnTo>
                <a:lnTo>
                  <a:pt x="187" y="35"/>
                </a:lnTo>
                <a:lnTo>
                  <a:pt x="195" y="28"/>
                </a:lnTo>
                <a:lnTo>
                  <a:pt x="207" y="22"/>
                </a:lnTo>
                <a:lnTo>
                  <a:pt x="225" y="10"/>
                </a:lnTo>
                <a:lnTo>
                  <a:pt x="24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Freeform 18">
            <a:extLst>
              <a:ext uri="{FF2B5EF4-FFF2-40B4-BE49-F238E27FC236}">
                <a16:creationId xmlns:a16="http://schemas.microsoft.com/office/drawing/2014/main" id="{259F206A-72DA-4CA0-8C75-2650D9A4BF4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19691" y="5404945"/>
            <a:ext cx="130732" cy="366811"/>
          </a:xfrm>
          <a:custGeom>
            <a:avLst/>
            <a:gdLst/>
            <a:ahLst/>
            <a:cxnLst>
              <a:cxn ang="0">
                <a:pos x="96" y="9"/>
              </a:cxn>
              <a:cxn ang="0">
                <a:pos x="100" y="17"/>
              </a:cxn>
              <a:cxn ang="0">
                <a:pos x="102" y="23"/>
              </a:cxn>
              <a:cxn ang="0">
                <a:pos x="103" y="35"/>
              </a:cxn>
              <a:cxn ang="0">
                <a:pos x="100" y="41"/>
              </a:cxn>
              <a:cxn ang="0">
                <a:pos x="94" y="50"/>
              </a:cxn>
              <a:cxn ang="0">
                <a:pos x="84" y="56"/>
              </a:cxn>
              <a:cxn ang="0">
                <a:pos x="84" y="71"/>
              </a:cxn>
              <a:cxn ang="0">
                <a:pos x="82" y="77"/>
              </a:cxn>
              <a:cxn ang="0">
                <a:pos x="73" y="70"/>
              </a:cxn>
              <a:cxn ang="0">
                <a:pos x="58" y="65"/>
              </a:cxn>
              <a:cxn ang="0">
                <a:pos x="48" y="80"/>
              </a:cxn>
              <a:cxn ang="0">
                <a:pos x="48" y="88"/>
              </a:cxn>
              <a:cxn ang="0">
                <a:pos x="46" y="109"/>
              </a:cxn>
              <a:cxn ang="0">
                <a:pos x="45" y="116"/>
              </a:cxn>
              <a:cxn ang="0">
                <a:pos x="51" y="116"/>
              </a:cxn>
              <a:cxn ang="0">
                <a:pos x="61" y="121"/>
              </a:cxn>
              <a:cxn ang="0">
                <a:pos x="54" y="125"/>
              </a:cxn>
              <a:cxn ang="0">
                <a:pos x="43" y="142"/>
              </a:cxn>
              <a:cxn ang="0">
                <a:pos x="42" y="154"/>
              </a:cxn>
              <a:cxn ang="0">
                <a:pos x="61" y="151"/>
              </a:cxn>
              <a:cxn ang="0">
                <a:pos x="76" y="149"/>
              </a:cxn>
              <a:cxn ang="0">
                <a:pos x="75" y="157"/>
              </a:cxn>
              <a:cxn ang="0">
                <a:pos x="75" y="166"/>
              </a:cxn>
              <a:cxn ang="0">
                <a:pos x="67" y="187"/>
              </a:cxn>
              <a:cxn ang="0">
                <a:pos x="64" y="196"/>
              </a:cxn>
              <a:cxn ang="0">
                <a:pos x="57" y="217"/>
              </a:cxn>
              <a:cxn ang="0">
                <a:pos x="57" y="228"/>
              </a:cxn>
              <a:cxn ang="0">
                <a:pos x="57" y="241"/>
              </a:cxn>
              <a:cxn ang="0">
                <a:pos x="52" y="255"/>
              </a:cxn>
              <a:cxn ang="0">
                <a:pos x="48" y="273"/>
              </a:cxn>
              <a:cxn ang="0">
                <a:pos x="45" y="285"/>
              </a:cxn>
              <a:cxn ang="0">
                <a:pos x="42" y="289"/>
              </a:cxn>
              <a:cxn ang="0">
                <a:pos x="39" y="277"/>
              </a:cxn>
              <a:cxn ang="0">
                <a:pos x="31" y="250"/>
              </a:cxn>
              <a:cxn ang="0">
                <a:pos x="18" y="223"/>
              </a:cxn>
              <a:cxn ang="0">
                <a:pos x="15" y="205"/>
              </a:cxn>
              <a:cxn ang="0">
                <a:pos x="3" y="173"/>
              </a:cxn>
              <a:cxn ang="0">
                <a:pos x="7" y="157"/>
              </a:cxn>
              <a:cxn ang="0">
                <a:pos x="15" y="143"/>
              </a:cxn>
              <a:cxn ang="0">
                <a:pos x="15" y="134"/>
              </a:cxn>
              <a:cxn ang="0">
                <a:pos x="28" y="110"/>
              </a:cxn>
              <a:cxn ang="0">
                <a:pos x="33" y="100"/>
              </a:cxn>
              <a:cxn ang="0">
                <a:pos x="42" y="59"/>
              </a:cxn>
              <a:cxn ang="0">
                <a:pos x="45" y="44"/>
              </a:cxn>
              <a:cxn ang="0">
                <a:pos x="49" y="44"/>
              </a:cxn>
              <a:cxn ang="0">
                <a:pos x="54" y="24"/>
              </a:cxn>
              <a:cxn ang="0">
                <a:pos x="67" y="24"/>
              </a:cxn>
              <a:cxn ang="0">
                <a:pos x="78" y="24"/>
              </a:cxn>
              <a:cxn ang="0">
                <a:pos x="82" y="9"/>
              </a:cxn>
              <a:cxn ang="0">
                <a:pos x="85" y="11"/>
              </a:cxn>
              <a:cxn ang="0">
                <a:pos x="93" y="6"/>
              </a:cxn>
              <a:cxn ang="0">
                <a:pos x="97" y="5"/>
              </a:cxn>
            </a:cxnLst>
            <a:rect l="0" t="0" r="r" b="b"/>
            <a:pathLst>
              <a:path w="103" h="289">
                <a:moveTo>
                  <a:pt x="94" y="5"/>
                </a:moveTo>
                <a:lnTo>
                  <a:pt x="96" y="5"/>
                </a:lnTo>
                <a:lnTo>
                  <a:pt x="99" y="6"/>
                </a:lnTo>
                <a:lnTo>
                  <a:pt x="96" y="9"/>
                </a:lnTo>
                <a:lnTo>
                  <a:pt x="96" y="11"/>
                </a:lnTo>
                <a:lnTo>
                  <a:pt x="99" y="12"/>
                </a:lnTo>
                <a:lnTo>
                  <a:pt x="99" y="15"/>
                </a:lnTo>
                <a:lnTo>
                  <a:pt x="100" y="17"/>
                </a:lnTo>
                <a:lnTo>
                  <a:pt x="100" y="18"/>
                </a:lnTo>
                <a:lnTo>
                  <a:pt x="99" y="20"/>
                </a:lnTo>
                <a:lnTo>
                  <a:pt x="99" y="21"/>
                </a:lnTo>
                <a:lnTo>
                  <a:pt x="102" y="23"/>
                </a:lnTo>
                <a:lnTo>
                  <a:pt x="100" y="24"/>
                </a:lnTo>
                <a:lnTo>
                  <a:pt x="102" y="30"/>
                </a:lnTo>
                <a:lnTo>
                  <a:pt x="102" y="32"/>
                </a:lnTo>
                <a:lnTo>
                  <a:pt x="103" y="35"/>
                </a:lnTo>
                <a:lnTo>
                  <a:pt x="103" y="37"/>
                </a:lnTo>
                <a:lnTo>
                  <a:pt x="102" y="37"/>
                </a:lnTo>
                <a:lnTo>
                  <a:pt x="102" y="38"/>
                </a:lnTo>
                <a:lnTo>
                  <a:pt x="100" y="41"/>
                </a:lnTo>
                <a:lnTo>
                  <a:pt x="100" y="44"/>
                </a:lnTo>
                <a:lnTo>
                  <a:pt x="97" y="47"/>
                </a:lnTo>
                <a:lnTo>
                  <a:pt x="96" y="50"/>
                </a:lnTo>
                <a:lnTo>
                  <a:pt x="94" y="50"/>
                </a:lnTo>
                <a:lnTo>
                  <a:pt x="91" y="52"/>
                </a:lnTo>
                <a:lnTo>
                  <a:pt x="88" y="55"/>
                </a:lnTo>
                <a:lnTo>
                  <a:pt x="85" y="55"/>
                </a:lnTo>
                <a:lnTo>
                  <a:pt x="84" y="56"/>
                </a:lnTo>
                <a:lnTo>
                  <a:pt x="84" y="58"/>
                </a:lnTo>
                <a:lnTo>
                  <a:pt x="82" y="58"/>
                </a:lnTo>
                <a:lnTo>
                  <a:pt x="84" y="59"/>
                </a:lnTo>
                <a:lnTo>
                  <a:pt x="84" y="71"/>
                </a:lnTo>
                <a:lnTo>
                  <a:pt x="82" y="71"/>
                </a:lnTo>
                <a:lnTo>
                  <a:pt x="84" y="73"/>
                </a:lnTo>
                <a:lnTo>
                  <a:pt x="82" y="73"/>
                </a:lnTo>
                <a:lnTo>
                  <a:pt x="82" y="77"/>
                </a:lnTo>
                <a:lnTo>
                  <a:pt x="78" y="76"/>
                </a:lnTo>
                <a:lnTo>
                  <a:pt x="76" y="74"/>
                </a:lnTo>
                <a:lnTo>
                  <a:pt x="73" y="74"/>
                </a:lnTo>
                <a:lnTo>
                  <a:pt x="73" y="70"/>
                </a:lnTo>
                <a:lnTo>
                  <a:pt x="70" y="67"/>
                </a:lnTo>
                <a:lnTo>
                  <a:pt x="63" y="67"/>
                </a:lnTo>
                <a:lnTo>
                  <a:pt x="61" y="65"/>
                </a:lnTo>
                <a:lnTo>
                  <a:pt x="58" y="65"/>
                </a:lnTo>
                <a:lnTo>
                  <a:pt x="51" y="73"/>
                </a:lnTo>
                <a:lnTo>
                  <a:pt x="49" y="79"/>
                </a:lnTo>
                <a:lnTo>
                  <a:pt x="49" y="80"/>
                </a:lnTo>
                <a:lnTo>
                  <a:pt x="48" y="80"/>
                </a:lnTo>
                <a:lnTo>
                  <a:pt x="48" y="83"/>
                </a:lnTo>
                <a:lnTo>
                  <a:pt x="46" y="85"/>
                </a:lnTo>
                <a:lnTo>
                  <a:pt x="48" y="85"/>
                </a:lnTo>
                <a:lnTo>
                  <a:pt x="48" y="88"/>
                </a:lnTo>
                <a:lnTo>
                  <a:pt x="45" y="91"/>
                </a:lnTo>
                <a:lnTo>
                  <a:pt x="45" y="95"/>
                </a:lnTo>
                <a:lnTo>
                  <a:pt x="46" y="103"/>
                </a:lnTo>
                <a:lnTo>
                  <a:pt x="46" y="109"/>
                </a:lnTo>
                <a:lnTo>
                  <a:pt x="48" y="112"/>
                </a:lnTo>
                <a:lnTo>
                  <a:pt x="48" y="115"/>
                </a:lnTo>
                <a:lnTo>
                  <a:pt x="46" y="115"/>
                </a:lnTo>
                <a:lnTo>
                  <a:pt x="45" y="116"/>
                </a:lnTo>
                <a:lnTo>
                  <a:pt x="45" y="118"/>
                </a:lnTo>
                <a:lnTo>
                  <a:pt x="46" y="119"/>
                </a:lnTo>
                <a:lnTo>
                  <a:pt x="48" y="119"/>
                </a:lnTo>
                <a:lnTo>
                  <a:pt x="51" y="116"/>
                </a:lnTo>
                <a:lnTo>
                  <a:pt x="55" y="119"/>
                </a:lnTo>
                <a:lnTo>
                  <a:pt x="58" y="119"/>
                </a:lnTo>
                <a:lnTo>
                  <a:pt x="60" y="121"/>
                </a:lnTo>
                <a:lnTo>
                  <a:pt x="61" y="121"/>
                </a:lnTo>
                <a:lnTo>
                  <a:pt x="61" y="124"/>
                </a:lnTo>
                <a:lnTo>
                  <a:pt x="60" y="124"/>
                </a:lnTo>
                <a:lnTo>
                  <a:pt x="55" y="125"/>
                </a:lnTo>
                <a:lnTo>
                  <a:pt x="54" y="125"/>
                </a:lnTo>
                <a:lnTo>
                  <a:pt x="54" y="127"/>
                </a:lnTo>
                <a:lnTo>
                  <a:pt x="51" y="128"/>
                </a:lnTo>
                <a:lnTo>
                  <a:pt x="43" y="136"/>
                </a:lnTo>
                <a:lnTo>
                  <a:pt x="43" y="142"/>
                </a:lnTo>
                <a:lnTo>
                  <a:pt x="40" y="148"/>
                </a:lnTo>
                <a:lnTo>
                  <a:pt x="39" y="149"/>
                </a:lnTo>
                <a:lnTo>
                  <a:pt x="40" y="152"/>
                </a:lnTo>
                <a:lnTo>
                  <a:pt x="42" y="154"/>
                </a:lnTo>
                <a:lnTo>
                  <a:pt x="45" y="154"/>
                </a:lnTo>
                <a:lnTo>
                  <a:pt x="46" y="152"/>
                </a:lnTo>
                <a:lnTo>
                  <a:pt x="58" y="152"/>
                </a:lnTo>
                <a:lnTo>
                  <a:pt x="61" y="151"/>
                </a:lnTo>
                <a:lnTo>
                  <a:pt x="69" y="145"/>
                </a:lnTo>
                <a:lnTo>
                  <a:pt x="72" y="143"/>
                </a:lnTo>
                <a:lnTo>
                  <a:pt x="76" y="143"/>
                </a:lnTo>
                <a:lnTo>
                  <a:pt x="76" y="149"/>
                </a:lnTo>
                <a:lnTo>
                  <a:pt x="75" y="152"/>
                </a:lnTo>
                <a:lnTo>
                  <a:pt x="73" y="154"/>
                </a:lnTo>
                <a:lnTo>
                  <a:pt x="75" y="155"/>
                </a:lnTo>
                <a:lnTo>
                  <a:pt x="75" y="157"/>
                </a:lnTo>
                <a:lnTo>
                  <a:pt x="72" y="160"/>
                </a:lnTo>
                <a:lnTo>
                  <a:pt x="73" y="161"/>
                </a:lnTo>
                <a:lnTo>
                  <a:pt x="73" y="164"/>
                </a:lnTo>
                <a:lnTo>
                  <a:pt x="75" y="166"/>
                </a:lnTo>
                <a:lnTo>
                  <a:pt x="75" y="170"/>
                </a:lnTo>
                <a:lnTo>
                  <a:pt x="72" y="176"/>
                </a:lnTo>
                <a:lnTo>
                  <a:pt x="72" y="183"/>
                </a:lnTo>
                <a:lnTo>
                  <a:pt x="67" y="187"/>
                </a:lnTo>
                <a:lnTo>
                  <a:pt x="67" y="193"/>
                </a:lnTo>
                <a:lnTo>
                  <a:pt x="66" y="193"/>
                </a:lnTo>
                <a:lnTo>
                  <a:pt x="66" y="195"/>
                </a:lnTo>
                <a:lnTo>
                  <a:pt x="64" y="196"/>
                </a:lnTo>
                <a:lnTo>
                  <a:pt x="64" y="199"/>
                </a:lnTo>
                <a:lnTo>
                  <a:pt x="60" y="207"/>
                </a:lnTo>
                <a:lnTo>
                  <a:pt x="58" y="216"/>
                </a:lnTo>
                <a:lnTo>
                  <a:pt x="57" y="217"/>
                </a:lnTo>
                <a:lnTo>
                  <a:pt x="57" y="223"/>
                </a:lnTo>
                <a:lnTo>
                  <a:pt x="58" y="225"/>
                </a:lnTo>
                <a:lnTo>
                  <a:pt x="58" y="226"/>
                </a:lnTo>
                <a:lnTo>
                  <a:pt x="57" y="228"/>
                </a:lnTo>
                <a:lnTo>
                  <a:pt x="57" y="229"/>
                </a:lnTo>
                <a:lnTo>
                  <a:pt x="55" y="232"/>
                </a:lnTo>
                <a:lnTo>
                  <a:pt x="55" y="237"/>
                </a:lnTo>
                <a:lnTo>
                  <a:pt x="57" y="241"/>
                </a:lnTo>
                <a:lnTo>
                  <a:pt x="57" y="243"/>
                </a:lnTo>
                <a:lnTo>
                  <a:pt x="55" y="246"/>
                </a:lnTo>
                <a:lnTo>
                  <a:pt x="52" y="249"/>
                </a:lnTo>
                <a:lnTo>
                  <a:pt x="52" y="255"/>
                </a:lnTo>
                <a:lnTo>
                  <a:pt x="51" y="255"/>
                </a:lnTo>
                <a:lnTo>
                  <a:pt x="51" y="264"/>
                </a:lnTo>
                <a:lnTo>
                  <a:pt x="48" y="271"/>
                </a:lnTo>
                <a:lnTo>
                  <a:pt x="48" y="273"/>
                </a:lnTo>
                <a:lnTo>
                  <a:pt x="46" y="277"/>
                </a:lnTo>
                <a:lnTo>
                  <a:pt x="46" y="279"/>
                </a:lnTo>
                <a:lnTo>
                  <a:pt x="45" y="280"/>
                </a:lnTo>
                <a:lnTo>
                  <a:pt x="45" y="285"/>
                </a:lnTo>
                <a:lnTo>
                  <a:pt x="43" y="286"/>
                </a:lnTo>
                <a:lnTo>
                  <a:pt x="43" y="288"/>
                </a:lnTo>
                <a:lnTo>
                  <a:pt x="42" y="288"/>
                </a:lnTo>
                <a:lnTo>
                  <a:pt x="42" y="289"/>
                </a:lnTo>
                <a:lnTo>
                  <a:pt x="40" y="289"/>
                </a:lnTo>
                <a:lnTo>
                  <a:pt x="40" y="288"/>
                </a:lnTo>
                <a:lnTo>
                  <a:pt x="39" y="285"/>
                </a:lnTo>
                <a:lnTo>
                  <a:pt x="39" y="277"/>
                </a:lnTo>
                <a:lnTo>
                  <a:pt x="36" y="270"/>
                </a:lnTo>
                <a:lnTo>
                  <a:pt x="34" y="264"/>
                </a:lnTo>
                <a:lnTo>
                  <a:pt x="31" y="256"/>
                </a:lnTo>
                <a:lnTo>
                  <a:pt x="31" y="250"/>
                </a:lnTo>
                <a:lnTo>
                  <a:pt x="28" y="244"/>
                </a:lnTo>
                <a:lnTo>
                  <a:pt x="24" y="232"/>
                </a:lnTo>
                <a:lnTo>
                  <a:pt x="22" y="226"/>
                </a:lnTo>
                <a:lnTo>
                  <a:pt x="18" y="223"/>
                </a:lnTo>
                <a:lnTo>
                  <a:pt x="18" y="216"/>
                </a:lnTo>
                <a:lnTo>
                  <a:pt x="16" y="214"/>
                </a:lnTo>
                <a:lnTo>
                  <a:pt x="16" y="210"/>
                </a:lnTo>
                <a:lnTo>
                  <a:pt x="15" y="205"/>
                </a:lnTo>
                <a:lnTo>
                  <a:pt x="10" y="195"/>
                </a:lnTo>
                <a:lnTo>
                  <a:pt x="7" y="186"/>
                </a:lnTo>
                <a:lnTo>
                  <a:pt x="6" y="180"/>
                </a:lnTo>
                <a:lnTo>
                  <a:pt x="3" y="173"/>
                </a:lnTo>
                <a:lnTo>
                  <a:pt x="1" y="166"/>
                </a:lnTo>
                <a:lnTo>
                  <a:pt x="0" y="163"/>
                </a:lnTo>
                <a:lnTo>
                  <a:pt x="1" y="163"/>
                </a:lnTo>
                <a:lnTo>
                  <a:pt x="7" y="157"/>
                </a:lnTo>
                <a:lnTo>
                  <a:pt x="6" y="154"/>
                </a:lnTo>
                <a:lnTo>
                  <a:pt x="6" y="152"/>
                </a:lnTo>
                <a:lnTo>
                  <a:pt x="7" y="149"/>
                </a:lnTo>
                <a:lnTo>
                  <a:pt x="15" y="143"/>
                </a:lnTo>
                <a:lnTo>
                  <a:pt x="18" y="140"/>
                </a:lnTo>
                <a:lnTo>
                  <a:pt x="18" y="139"/>
                </a:lnTo>
                <a:lnTo>
                  <a:pt x="15" y="136"/>
                </a:lnTo>
                <a:lnTo>
                  <a:pt x="15" y="134"/>
                </a:lnTo>
                <a:lnTo>
                  <a:pt x="16" y="133"/>
                </a:lnTo>
                <a:lnTo>
                  <a:pt x="22" y="122"/>
                </a:lnTo>
                <a:lnTo>
                  <a:pt x="24" y="122"/>
                </a:lnTo>
                <a:lnTo>
                  <a:pt x="28" y="110"/>
                </a:lnTo>
                <a:lnTo>
                  <a:pt x="30" y="109"/>
                </a:lnTo>
                <a:lnTo>
                  <a:pt x="31" y="103"/>
                </a:lnTo>
                <a:lnTo>
                  <a:pt x="31" y="101"/>
                </a:lnTo>
                <a:lnTo>
                  <a:pt x="33" y="100"/>
                </a:lnTo>
                <a:lnTo>
                  <a:pt x="37" y="85"/>
                </a:lnTo>
                <a:lnTo>
                  <a:pt x="40" y="73"/>
                </a:lnTo>
                <a:lnTo>
                  <a:pt x="42" y="64"/>
                </a:lnTo>
                <a:lnTo>
                  <a:pt x="42" y="59"/>
                </a:lnTo>
                <a:lnTo>
                  <a:pt x="43" y="58"/>
                </a:lnTo>
                <a:lnTo>
                  <a:pt x="42" y="58"/>
                </a:lnTo>
                <a:lnTo>
                  <a:pt x="43" y="52"/>
                </a:lnTo>
                <a:lnTo>
                  <a:pt x="45" y="44"/>
                </a:lnTo>
                <a:lnTo>
                  <a:pt x="45" y="43"/>
                </a:lnTo>
                <a:lnTo>
                  <a:pt x="46" y="43"/>
                </a:lnTo>
                <a:lnTo>
                  <a:pt x="48" y="44"/>
                </a:lnTo>
                <a:lnTo>
                  <a:pt x="49" y="44"/>
                </a:lnTo>
                <a:lnTo>
                  <a:pt x="52" y="41"/>
                </a:lnTo>
                <a:lnTo>
                  <a:pt x="52" y="30"/>
                </a:lnTo>
                <a:lnTo>
                  <a:pt x="54" y="27"/>
                </a:lnTo>
                <a:lnTo>
                  <a:pt x="54" y="24"/>
                </a:lnTo>
                <a:lnTo>
                  <a:pt x="60" y="24"/>
                </a:lnTo>
                <a:lnTo>
                  <a:pt x="60" y="23"/>
                </a:lnTo>
                <a:lnTo>
                  <a:pt x="66" y="23"/>
                </a:lnTo>
                <a:lnTo>
                  <a:pt x="67" y="24"/>
                </a:lnTo>
                <a:lnTo>
                  <a:pt x="67" y="26"/>
                </a:lnTo>
                <a:lnTo>
                  <a:pt x="73" y="26"/>
                </a:lnTo>
                <a:lnTo>
                  <a:pt x="76" y="24"/>
                </a:lnTo>
                <a:lnTo>
                  <a:pt x="78" y="24"/>
                </a:lnTo>
                <a:lnTo>
                  <a:pt x="78" y="23"/>
                </a:lnTo>
                <a:lnTo>
                  <a:pt x="81" y="17"/>
                </a:lnTo>
                <a:lnTo>
                  <a:pt x="81" y="11"/>
                </a:lnTo>
                <a:lnTo>
                  <a:pt x="82" y="9"/>
                </a:lnTo>
                <a:lnTo>
                  <a:pt x="84" y="9"/>
                </a:lnTo>
                <a:lnTo>
                  <a:pt x="84" y="11"/>
                </a:lnTo>
                <a:lnTo>
                  <a:pt x="85" y="12"/>
                </a:lnTo>
                <a:lnTo>
                  <a:pt x="85" y="11"/>
                </a:lnTo>
                <a:lnTo>
                  <a:pt x="88" y="9"/>
                </a:lnTo>
                <a:lnTo>
                  <a:pt x="90" y="9"/>
                </a:lnTo>
                <a:lnTo>
                  <a:pt x="91" y="6"/>
                </a:lnTo>
                <a:lnTo>
                  <a:pt x="93" y="6"/>
                </a:lnTo>
                <a:lnTo>
                  <a:pt x="94" y="5"/>
                </a:lnTo>
                <a:close/>
                <a:moveTo>
                  <a:pt x="99" y="0"/>
                </a:moveTo>
                <a:lnTo>
                  <a:pt x="99" y="3"/>
                </a:lnTo>
                <a:lnTo>
                  <a:pt x="97" y="5"/>
                </a:lnTo>
                <a:lnTo>
                  <a:pt x="96" y="5"/>
                </a:lnTo>
                <a:lnTo>
                  <a:pt x="97" y="3"/>
                </a:lnTo>
                <a:lnTo>
                  <a:pt x="99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3175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Freeform 11">
            <a:extLst>
              <a:ext uri="{FF2B5EF4-FFF2-40B4-BE49-F238E27FC236}">
                <a16:creationId xmlns:a16="http://schemas.microsoft.com/office/drawing/2014/main" id="{8BC1DCD5-47F9-4A63-9A63-D0A0B8764D6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16001" y="5487140"/>
            <a:ext cx="111856" cy="126000"/>
          </a:xfrm>
          <a:custGeom>
            <a:avLst/>
            <a:gdLst/>
            <a:ahLst/>
            <a:cxnLst>
              <a:cxn ang="0">
                <a:pos x="21" y="74"/>
              </a:cxn>
              <a:cxn ang="0">
                <a:pos x="18" y="78"/>
              </a:cxn>
              <a:cxn ang="0">
                <a:pos x="9" y="87"/>
              </a:cxn>
              <a:cxn ang="0">
                <a:pos x="10" y="92"/>
              </a:cxn>
              <a:cxn ang="0">
                <a:pos x="3" y="98"/>
              </a:cxn>
              <a:cxn ang="0">
                <a:pos x="1" y="93"/>
              </a:cxn>
              <a:cxn ang="0">
                <a:pos x="1" y="90"/>
              </a:cxn>
              <a:cxn ang="0">
                <a:pos x="10" y="80"/>
              </a:cxn>
              <a:cxn ang="0">
                <a:pos x="18" y="71"/>
              </a:cxn>
              <a:cxn ang="0">
                <a:pos x="64" y="0"/>
              </a:cxn>
              <a:cxn ang="0">
                <a:pos x="73" y="2"/>
              </a:cxn>
              <a:cxn ang="0">
                <a:pos x="76" y="9"/>
              </a:cxn>
              <a:cxn ang="0">
                <a:pos x="81" y="11"/>
              </a:cxn>
              <a:cxn ang="0">
                <a:pos x="85" y="15"/>
              </a:cxn>
              <a:cxn ang="0">
                <a:pos x="85" y="18"/>
              </a:cxn>
              <a:cxn ang="0">
                <a:pos x="87" y="21"/>
              </a:cxn>
              <a:cxn ang="0">
                <a:pos x="87" y="23"/>
              </a:cxn>
              <a:cxn ang="0">
                <a:pos x="85" y="30"/>
              </a:cxn>
              <a:cxn ang="0">
                <a:pos x="84" y="33"/>
              </a:cxn>
              <a:cxn ang="0">
                <a:pos x="84" y="35"/>
              </a:cxn>
              <a:cxn ang="0">
                <a:pos x="85" y="44"/>
              </a:cxn>
              <a:cxn ang="0">
                <a:pos x="84" y="45"/>
              </a:cxn>
              <a:cxn ang="0">
                <a:pos x="85" y="51"/>
              </a:cxn>
              <a:cxn ang="0">
                <a:pos x="85" y="57"/>
              </a:cxn>
              <a:cxn ang="0">
                <a:pos x="79" y="72"/>
              </a:cxn>
              <a:cxn ang="0">
                <a:pos x="75" y="78"/>
              </a:cxn>
              <a:cxn ang="0">
                <a:pos x="64" y="86"/>
              </a:cxn>
              <a:cxn ang="0">
                <a:pos x="49" y="87"/>
              </a:cxn>
              <a:cxn ang="0">
                <a:pos x="45" y="89"/>
              </a:cxn>
              <a:cxn ang="0">
                <a:pos x="42" y="84"/>
              </a:cxn>
              <a:cxn ang="0">
                <a:pos x="46" y="77"/>
              </a:cxn>
              <a:cxn ang="0">
                <a:pos x="54" y="63"/>
              </a:cxn>
              <a:cxn ang="0">
                <a:pos x="57" y="60"/>
              </a:cxn>
              <a:cxn ang="0">
                <a:pos x="63" y="59"/>
              </a:cxn>
              <a:cxn ang="0">
                <a:pos x="64" y="56"/>
              </a:cxn>
              <a:cxn ang="0">
                <a:pos x="61" y="54"/>
              </a:cxn>
              <a:cxn ang="0">
                <a:pos x="54" y="51"/>
              </a:cxn>
              <a:cxn ang="0">
                <a:pos x="49" y="54"/>
              </a:cxn>
              <a:cxn ang="0">
                <a:pos x="48" y="51"/>
              </a:cxn>
              <a:cxn ang="0">
                <a:pos x="51" y="50"/>
              </a:cxn>
              <a:cxn ang="0">
                <a:pos x="49" y="44"/>
              </a:cxn>
              <a:cxn ang="0">
                <a:pos x="48" y="30"/>
              </a:cxn>
              <a:cxn ang="0">
                <a:pos x="51" y="23"/>
              </a:cxn>
              <a:cxn ang="0">
                <a:pos x="49" y="20"/>
              </a:cxn>
              <a:cxn ang="0">
                <a:pos x="51" y="15"/>
              </a:cxn>
              <a:cxn ang="0">
                <a:pos x="52" y="14"/>
              </a:cxn>
              <a:cxn ang="0">
                <a:pos x="61" y="0"/>
              </a:cxn>
            </a:cxnLst>
            <a:rect l="0" t="0" r="r" b="b"/>
            <a:pathLst>
              <a:path w="87" h="98">
                <a:moveTo>
                  <a:pt x="18" y="71"/>
                </a:moveTo>
                <a:lnTo>
                  <a:pt x="21" y="74"/>
                </a:lnTo>
                <a:lnTo>
                  <a:pt x="21" y="75"/>
                </a:lnTo>
                <a:lnTo>
                  <a:pt x="18" y="78"/>
                </a:lnTo>
                <a:lnTo>
                  <a:pt x="10" y="84"/>
                </a:lnTo>
                <a:lnTo>
                  <a:pt x="9" y="87"/>
                </a:lnTo>
                <a:lnTo>
                  <a:pt x="9" y="89"/>
                </a:lnTo>
                <a:lnTo>
                  <a:pt x="10" y="92"/>
                </a:lnTo>
                <a:lnTo>
                  <a:pt x="4" y="98"/>
                </a:lnTo>
                <a:lnTo>
                  <a:pt x="3" y="98"/>
                </a:lnTo>
                <a:lnTo>
                  <a:pt x="3" y="95"/>
                </a:lnTo>
                <a:lnTo>
                  <a:pt x="1" y="93"/>
                </a:lnTo>
                <a:lnTo>
                  <a:pt x="0" y="90"/>
                </a:lnTo>
                <a:lnTo>
                  <a:pt x="1" y="90"/>
                </a:lnTo>
                <a:lnTo>
                  <a:pt x="10" y="81"/>
                </a:lnTo>
                <a:lnTo>
                  <a:pt x="10" y="80"/>
                </a:lnTo>
                <a:lnTo>
                  <a:pt x="16" y="74"/>
                </a:lnTo>
                <a:lnTo>
                  <a:pt x="18" y="71"/>
                </a:lnTo>
                <a:close/>
                <a:moveTo>
                  <a:pt x="61" y="0"/>
                </a:moveTo>
                <a:lnTo>
                  <a:pt x="64" y="0"/>
                </a:lnTo>
                <a:lnTo>
                  <a:pt x="66" y="2"/>
                </a:lnTo>
                <a:lnTo>
                  <a:pt x="73" y="2"/>
                </a:lnTo>
                <a:lnTo>
                  <a:pt x="76" y="5"/>
                </a:lnTo>
                <a:lnTo>
                  <a:pt x="76" y="9"/>
                </a:lnTo>
                <a:lnTo>
                  <a:pt x="79" y="9"/>
                </a:lnTo>
                <a:lnTo>
                  <a:pt x="81" y="11"/>
                </a:lnTo>
                <a:lnTo>
                  <a:pt x="85" y="12"/>
                </a:lnTo>
                <a:lnTo>
                  <a:pt x="85" y="15"/>
                </a:lnTo>
                <a:lnTo>
                  <a:pt x="87" y="17"/>
                </a:lnTo>
                <a:lnTo>
                  <a:pt x="85" y="18"/>
                </a:lnTo>
                <a:lnTo>
                  <a:pt x="85" y="20"/>
                </a:lnTo>
                <a:lnTo>
                  <a:pt x="87" y="21"/>
                </a:lnTo>
                <a:lnTo>
                  <a:pt x="85" y="23"/>
                </a:lnTo>
                <a:lnTo>
                  <a:pt x="87" y="23"/>
                </a:lnTo>
                <a:lnTo>
                  <a:pt x="85" y="27"/>
                </a:lnTo>
                <a:lnTo>
                  <a:pt x="85" y="30"/>
                </a:lnTo>
                <a:lnTo>
                  <a:pt x="84" y="32"/>
                </a:lnTo>
                <a:lnTo>
                  <a:pt x="84" y="33"/>
                </a:lnTo>
                <a:lnTo>
                  <a:pt x="85" y="33"/>
                </a:lnTo>
                <a:lnTo>
                  <a:pt x="84" y="35"/>
                </a:lnTo>
                <a:lnTo>
                  <a:pt x="84" y="42"/>
                </a:lnTo>
                <a:lnTo>
                  <a:pt x="85" y="44"/>
                </a:lnTo>
                <a:lnTo>
                  <a:pt x="85" y="45"/>
                </a:lnTo>
                <a:lnTo>
                  <a:pt x="84" y="45"/>
                </a:lnTo>
                <a:lnTo>
                  <a:pt x="84" y="47"/>
                </a:lnTo>
                <a:lnTo>
                  <a:pt x="85" y="51"/>
                </a:lnTo>
                <a:lnTo>
                  <a:pt x="84" y="53"/>
                </a:lnTo>
                <a:lnTo>
                  <a:pt x="85" y="57"/>
                </a:lnTo>
                <a:lnTo>
                  <a:pt x="81" y="66"/>
                </a:lnTo>
                <a:lnTo>
                  <a:pt x="79" y="72"/>
                </a:lnTo>
                <a:lnTo>
                  <a:pt x="79" y="78"/>
                </a:lnTo>
                <a:lnTo>
                  <a:pt x="75" y="78"/>
                </a:lnTo>
                <a:lnTo>
                  <a:pt x="72" y="80"/>
                </a:lnTo>
                <a:lnTo>
                  <a:pt x="64" y="86"/>
                </a:lnTo>
                <a:lnTo>
                  <a:pt x="61" y="87"/>
                </a:lnTo>
                <a:lnTo>
                  <a:pt x="49" y="87"/>
                </a:lnTo>
                <a:lnTo>
                  <a:pt x="48" y="89"/>
                </a:lnTo>
                <a:lnTo>
                  <a:pt x="45" y="89"/>
                </a:lnTo>
                <a:lnTo>
                  <a:pt x="43" y="87"/>
                </a:lnTo>
                <a:lnTo>
                  <a:pt x="42" y="84"/>
                </a:lnTo>
                <a:lnTo>
                  <a:pt x="43" y="83"/>
                </a:lnTo>
                <a:lnTo>
                  <a:pt x="46" y="77"/>
                </a:lnTo>
                <a:lnTo>
                  <a:pt x="46" y="71"/>
                </a:lnTo>
                <a:lnTo>
                  <a:pt x="54" y="63"/>
                </a:lnTo>
                <a:lnTo>
                  <a:pt x="57" y="62"/>
                </a:lnTo>
                <a:lnTo>
                  <a:pt x="57" y="60"/>
                </a:lnTo>
                <a:lnTo>
                  <a:pt x="58" y="60"/>
                </a:lnTo>
                <a:lnTo>
                  <a:pt x="63" y="59"/>
                </a:lnTo>
                <a:lnTo>
                  <a:pt x="64" y="59"/>
                </a:lnTo>
                <a:lnTo>
                  <a:pt x="64" y="56"/>
                </a:lnTo>
                <a:lnTo>
                  <a:pt x="63" y="56"/>
                </a:lnTo>
                <a:lnTo>
                  <a:pt x="61" y="54"/>
                </a:lnTo>
                <a:lnTo>
                  <a:pt x="58" y="54"/>
                </a:lnTo>
                <a:lnTo>
                  <a:pt x="54" y="51"/>
                </a:lnTo>
                <a:lnTo>
                  <a:pt x="51" y="54"/>
                </a:lnTo>
                <a:lnTo>
                  <a:pt x="49" y="54"/>
                </a:lnTo>
                <a:lnTo>
                  <a:pt x="48" y="53"/>
                </a:lnTo>
                <a:lnTo>
                  <a:pt x="48" y="51"/>
                </a:lnTo>
                <a:lnTo>
                  <a:pt x="49" y="50"/>
                </a:lnTo>
                <a:lnTo>
                  <a:pt x="51" y="50"/>
                </a:lnTo>
                <a:lnTo>
                  <a:pt x="51" y="47"/>
                </a:lnTo>
                <a:lnTo>
                  <a:pt x="49" y="44"/>
                </a:lnTo>
                <a:lnTo>
                  <a:pt x="49" y="38"/>
                </a:lnTo>
                <a:lnTo>
                  <a:pt x="48" y="30"/>
                </a:lnTo>
                <a:lnTo>
                  <a:pt x="48" y="26"/>
                </a:lnTo>
                <a:lnTo>
                  <a:pt x="51" y="23"/>
                </a:lnTo>
                <a:lnTo>
                  <a:pt x="51" y="20"/>
                </a:lnTo>
                <a:lnTo>
                  <a:pt x="49" y="20"/>
                </a:lnTo>
                <a:lnTo>
                  <a:pt x="51" y="18"/>
                </a:lnTo>
                <a:lnTo>
                  <a:pt x="51" y="15"/>
                </a:lnTo>
                <a:lnTo>
                  <a:pt x="52" y="15"/>
                </a:lnTo>
                <a:lnTo>
                  <a:pt x="52" y="14"/>
                </a:lnTo>
                <a:lnTo>
                  <a:pt x="54" y="8"/>
                </a:lnTo>
                <a:lnTo>
                  <a:pt x="6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E37AE9-AD27-4A1E-A741-4501C99A2E89}"/>
              </a:ext>
            </a:extLst>
          </p:cNvPr>
          <p:cNvSpPr/>
          <p:nvPr/>
        </p:nvSpPr>
        <p:spPr>
          <a:xfrm>
            <a:off x="7376186" y="5456364"/>
            <a:ext cx="21600" cy="21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Freeform 27">
            <a:extLst>
              <a:ext uri="{FF2B5EF4-FFF2-40B4-BE49-F238E27FC236}">
                <a16:creationId xmlns:a16="http://schemas.microsoft.com/office/drawing/2014/main" id="{7BF31A64-BBA6-4338-90E0-9CB5732CDC94}"/>
              </a:ext>
            </a:extLst>
          </p:cNvPr>
          <p:cNvSpPr>
            <a:spLocks noEditPoints="1"/>
          </p:cNvSpPr>
          <p:nvPr/>
        </p:nvSpPr>
        <p:spPr bwMode="auto">
          <a:xfrm>
            <a:off x="4201982" y="5383033"/>
            <a:ext cx="131914" cy="161282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11" y="6"/>
              </a:cxn>
              <a:cxn ang="0">
                <a:pos x="13" y="8"/>
              </a:cxn>
              <a:cxn ang="0">
                <a:pos x="13" y="10"/>
              </a:cxn>
              <a:cxn ang="0">
                <a:pos x="14" y="10"/>
              </a:cxn>
              <a:cxn ang="0">
                <a:pos x="15" y="11"/>
              </a:cxn>
              <a:cxn ang="0">
                <a:pos x="15" y="13"/>
              </a:cxn>
              <a:cxn ang="0">
                <a:pos x="14" y="13"/>
              </a:cxn>
              <a:cxn ang="0">
                <a:pos x="14" y="14"/>
              </a:cxn>
              <a:cxn ang="0">
                <a:pos x="12" y="14"/>
              </a:cxn>
              <a:cxn ang="0">
                <a:pos x="9" y="13"/>
              </a:cxn>
              <a:cxn ang="0">
                <a:pos x="7" y="11"/>
              </a:cxn>
              <a:cxn ang="0">
                <a:pos x="6" y="11"/>
              </a:cxn>
              <a:cxn ang="0">
                <a:pos x="6" y="6"/>
              </a:cxn>
              <a:cxn ang="0">
                <a:pos x="6" y="5"/>
              </a:cxn>
              <a:cxn ang="0">
                <a:pos x="7" y="5"/>
              </a:cxn>
              <a:cxn ang="0">
                <a:pos x="6" y="6"/>
              </a:cxn>
              <a:cxn ang="0">
                <a:pos x="5" y="6"/>
              </a:cxn>
              <a:cxn ang="0">
                <a:pos x="6" y="5"/>
              </a:cxn>
              <a:cxn ang="0">
                <a:pos x="0" y="0"/>
              </a:cxn>
              <a:cxn ang="0">
                <a:pos x="3" y="0"/>
              </a:cxn>
              <a:cxn ang="0">
                <a:pos x="6" y="2"/>
              </a:cxn>
              <a:cxn ang="0">
                <a:pos x="5" y="2"/>
              </a:cxn>
              <a:cxn ang="0">
                <a:pos x="3" y="4"/>
              </a:cxn>
              <a:cxn ang="0">
                <a:pos x="1" y="4"/>
              </a:cxn>
              <a:cxn ang="0">
                <a:pos x="0" y="2"/>
              </a:cxn>
              <a:cxn ang="0">
                <a:pos x="0" y="0"/>
              </a:cxn>
            </a:cxnLst>
            <a:rect l="0" t="0" r="r" b="b"/>
            <a:pathLst>
              <a:path w="15" h="14">
                <a:moveTo>
                  <a:pt x="6" y="6"/>
                </a:moveTo>
                <a:lnTo>
                  <a:pt x="11" y="6"/>
                </a:lnTo>
                <a:lnTo>
                  <a:pt x="13" y="8"/>
                </a:lnTo>
                <a:lnTo>
                  <a:pt x="13" y="10"/>
                </a:lnTo>
                <a:lnTo>
                  <a:pt x="14" y="10"/>
                </a:lnTo>
                <a:lnTo>
                  <a:pt x="15" y="11"/>
                </a:lnTo>
                <a:lnTo>
                  <a:pt x="15" y="13"/>
                </a:lnTo>
                <a:lnTo>
                  <a:pt x="14" y="13"/>
                </a:lnTo>
                <a:lnTo>
                  <a:pt x="14" y="14"/>
                </a:lnTo>
                <a:lnTo>
                  <a:pt x="12" y="14"/>
                </a:lnTo>
                <a:lnTo>
                  <a:pt x="9" y="13"/>
                </a:lnTo>
                <a:lnTo>
                  <a:pt x="7" y="11"/>
                </a:lnTo>
                <a:lnTo>
                  <a:pt x="6" y="11"/>
                </a:lnTo>
                <a:lnTo>
                  <a:pt x="6" y="6"/>
                </a:lnTo>
                <a:close/>
                <a:moveTo>
                  <a:pt x="6" y="5"/>
                </a:moveTo>
                <a:lnTo>
                  <a:pt x="7" y="5"/>
                </a:lnTo>
                <a:lnTo>
                  <a:pt x="6" y="6"/>
                </a:lnTo>
                <a:lnTo>
                  <a:pt x="5" y="6"/>
                </a:lnTo>
                <a:lnTo>
                  <a:pt x="6" y="5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6" y="2"/>
                </a:lnTo>
                <a:lnTo>
                  <a:pt x="5" y="2"/>
                </a:lnTo>
                <a:lnTo>
                  <a:pt x="3" y="4"/>
                </a:lnTo>
                <a:lnTo>
                  <a:pt x="1" y="4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1E810EE0-E2CB-4BE6-9FB7-AFE151EDB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27235"/>
              </p:ext>
            </p:extLst>
          </p:nvPr>
        </p:nvGraphicFramePr>
        <p:xfrm>
          <a:off x="276166" y="5493404"/>
          <a:ext cx="5882381" cy="137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2381">
                  <a:extLst>
                    <a:ext uri="{9D8B030D-6E8A-4147-A177-3AD203B41FA5}">
                      <a16:colId xmlns:a16="http://schemas.microsoft.com/office/drawing/2014/main" val="3272198858"/>
                    </a:ext>
                  </a:extLst>
                </a:gridCol>
              </a:tblGrid>
              <a:tr h="181111">
                <a:tc>
                  <a:txBody>
                    <a:bodyPr/>
                    <a:lstStyle/>
                    <a:p>
                      <a:pPr algn="l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Legend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729293"/>
                  </a:ext>
                </a:extLst>
              </a:tr>
              <a:tr h="326024">
                <a:tc>
                  <a:txBody>
                    <a:bodyPr/>
                    <a:lstStyle/>
                    <a:p>
                      <a:pPr algn="l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As a separate subject: BE FR, HR, CY, DK, IL, LT, PT, RU, RS, SG, SK, SI, CH, UK ENG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184611"/>
                  </a:ext>
                </a:extLst>
              </a:tr>
              <a:tr h="297313">
                <a:tc>
                  <a:txBody>
                    <a:bodyPr/>
                    <a:lstStyle/>
                    <a:p>
                      <a:pPr algn="l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Within other subject(s): AT, HR, CY, DK, FI, FR, GE, HU, NO, PT, RO, RU, RS, Si, ES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556027"/>
                  </a:ext>
                </a:extLst>
              </a:tr>
              <a:tr h="268602">
                <a:tc>
                  <a:txBody>
                    <a:bodyPr/>
                    <a:lstStyle/>
                    <a:p>
                      <a:pPr algn="l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As cross-curricular topic: AT, BE NL, CY, DK, FI, EL, LT, LU, 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95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endParaRPr lang="en-GB" sz="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68846"/>
                  </a:ext>
                </a:extLst>
              </a:tr>
              <a:tr h="181111">
                <a:tc>
                  <a:txBody>
                    <a:bodyPr/>
                    <a:lstStyle/>
                    <a:p>
                      <a:pPr algn="l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data available 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720822"/>
                  </a:ext>
                </a:extLst>
              </a:tr>
            </a:tbl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7AEE9929-30EA-4751-8718-5D2A83F44E8D}"/>
              </a:ext>
            </a:extLst>
          </p:cNvPr>
          <p:cNvSpPr txBox="1"/>
          <p:nvPr/>
        </p:nvSpPr>
        <p:spPr>
          <a:xfrm>
            <a:off x="449613" y="157019"/>
            <a:ext cx="3210683" cy="707886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CT in </a:t>
            </a:r>
            <a:r>
              <a:rPr lang="en-GB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education </a:t>
            </a:r>
          </a:p>
        </p:txBody>
      </p:sp>
      <p:grpSp>
        <p:nvGrpSpPr>
          <p:cNvPr id="77" name="Group 149">
            <a:extLst>
              <a:ext uri="{FF2B5EF4-FFF2-40B4-BE49-F238E27FC236}">
                <a16:creationId xmlns:a16="http://schemas.microsoft.com/office/drawing/2014/main" id="{A6959C62-87AA-4840-821D-920C4FE2E900}"/>
              </a:ext>
            </a:extLst>
          </p:cNvPr>
          <p:cNvGrpSpPr/>
          <p:nvPr/>
        </p:nvGrpSpPr>
        <p:grpSpPr>
          <a:xfrm>
            <a:off x="5786082" y="2694637"/>
            <a:ext cx="648003" cy="1211873"/>
            <a:chOff x="3444201" y="1230750"/>
            <a:chExt cx="2641816" cy="5322438"/>
          </a:xfrm>
          <a:solidFill>
            <a:schemeClr val="bg1">
              <a:lumMod val="75000"/>
            </a:schemeClr>
          </a:solidFill>
        </p:grpSpPr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9942FD8A-0E9C-4D5C-8114-975A2803C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213" y="4513190"/>
              <a:ext cx="383412" cy="300904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30" y="6"/>
                </a:cxn>
                <a:cxn ang="0">
                  <a:pos x="132" y="20"/>
                </a:cxn>
                <a:cxn ang="0">
                  <a:pos x="138" y="30"/>
                </a:cxn>
                <a:cxn ang="0">
                  <a:pos x="156" y="34"/>
                </a:cxn>
                <a:cxn ang="0">
                  <a:pos x="179" y="37"/>
                </a:cxn>
                <a:cxn ang="0">
                  <a:pos x="190" y="44"/>
                </a:cxn>
                <a:cxn ang="0">
                  <a:pos x="191" y="49"/>
                </a:cxn>
                <a:cxn ang="0">
                  <a:pos x="193" y="50"/>
                </a:cxn>
                <a:cxn ang="0">
                  <a:pos x="196" y="48"/>
                </a:cxn>
                <a:cxn ang="0">
                  <a:pos x="201" y="45"/>
                </a:cxn>
                <a:cxn ang="0">
                  <a:pos x="202" y="41"/>
                </a:cxn>
                <a:cxn ang="0">
                  <a:pos x="203" y="36"/>
                </a:cxn>
                <a:cxn ang="0">
                  <a:pos x="219" y="34"/>
                </a:cxn>
                <a:cxn ang="0">
                  <a:pos x="231" y="42"/>
                </a:cxn>
                <a:cxn ang="0">
                  <a:pos x="235" y="69"/>
                </a:cxn>
                <a:cxn ang="0">
                  <a:pos x="236" y="89"/>
                </a:cxn>
                <a:cxn ang="0">
                  <a:pos x="224" y="97"/>
                </a:cxn>
                <a:cxn ang="0">
                  <a:pos x="211" y="100"/>
                </a:cxn>
                <a:cxn ang="0">
                  <a:pos x="202" y="106"/>
                </a:cxn>
                <a:cxn ang="0">
                  <a:pos x="195" y="117"/>
                </a:cxn>
                <a:cxn ang="0">
                  <a:pos x="186" y="127"/>
                </a:cxn>
                <a:cxn ang="0">
                  <a:pos x="163" y="144"/>
                </a:cxn>
                <a:cxn ang="0">
                  <a:pos x="155" y="152"/>
                </a:cxn>
                <a:cxn ang="0">
                  <a:pos x="157" y="164"/>
                </a:cxn>
                <a:cxn ang="0">
                  <a:pos x="148" y="176"/>
                </a:cxn>
                <a:cxn ang="0">
                  <a:pos x="129" y="184"/>
                </a:cxn>
                <a:cxn ang="0">
                  <a:pos x="116" y="185"/>
                </a:cxn>
                <a:cxn ang="0">
                  <a:pos x="105" y="176"/>
                </a:cxn>
                <a:cxn ang="0">
                  <a:pos x="97" y="174"/>
                </a:cxn>
                <a:cxn ang="0">
                  <a:pos x="82" y="175"/>
                </a:cxn>
                <a:cxn ang="0">
                  <a:pos x="63" y="172"/>
                </a:cxn>
                <a:cxn ang="0">
                  <a:pos x="52" y="162"/>
                </a:cxn>
                <a:cxn ang="0">
                  <a:pos x="50" y="143"/>
                </a:cxn>
                <a:cxn ang="0">
                  <a:pos x="46" y="122"/>
                </a:cxn>
                <a:cxn ang="0">
                  <a:pos x="32" y="99"/>
                </a:cxn>
                <a:cxn ang="0">
                  <a:pos x="19" y="86"/>
                </a:cxn>
                <a:cxn ang="0">
                  <a:pos x="6" y="81"/>
                </a:cxn>
                <a:cxn ang="0">
                  <a:pos x="2" y="78"/>
                </a:cxn>
                <a:cxn ang="0">
                  <a:pos x="1" y="72"/>
                </a:cxn>
                <a:cxn ang="0">
                  <a:pos x="6" y="68"/>
                </a:cxn>
                <a:cxn ang="0">
                  <a:pos x="25" y="65"/>
                </a:cxn>
                <a:cxn ang="0">
                  <a:pos x="29" y="67"/>
                </a:cxn>
                <a:cxn ang="0">
                  <a:pos x="35" y="72"/>
                </a:cxn>
                <a:cxn ang="0">
                  <a:pos x="43" y="71"/>
                </a:cxn>
                <a:cxn ang="0">
                  <a:pos x="54" y="70"/>
                </a:cxn>
                <a:cxn ang="0">
                  <a:pos x="60" y="66"/>
                </a:cxn>
                <a:cxn ang="0">
                  <a:pos x="61" y="61"/>
                </a:cxn>
                <a:cxn ang="0">
                  <a:pos x="62" y="57"/>
                </a:cxn>
                <a:cxn ang="0">
                  <a:pos x="61" y="51"/>
                </a:cxn>
                <a:cxn ang="0">
                  <a:pos x="69" y="41"/>
                </a:cxn>
                <a:cxn ang="0">
                  <a:pos x="73" y="34"/>
                </a:cxn>
                <a:cxn ang="0">
                  <a:pos x="82" y="32"/>
                </a:cxn>
                <a:cxn ang="0">
                  <a:pos x="90" y="26"/>
                </a:cxn>
                <a:cxn ang="0">
                  <a:pos x="96" y="15"/>
                </a:cxn>
                <a:cxn ang="0">
                  <a:pos x="96" y="4"/>
                </a:cxn>
                <a:cxn ang="0">
                  <a:pos x="102" y="5"/>
                </a:cxn>
                <a:cxn ang="0">
                  <a:pos x="105" y="7"/>
                </a:cxn>
                <a:cxn ang="0">
                  <a:pos x="108" y="11"/>
                </a:cxn>
                <a:cxn ang="0">
                  <a:pos x="109" y="14"/>
                </a:cxn>
                <a:cxn ang="0">
                  <a:pos x="116" y="6"/>
                </a:cxn>
                <a:cxn ang="0">
                  <a:pos x="123" y="0"/>
                </a:cxn>
              </a:cxnLst>
              <a:rect l="0" t="0" r="r" b="b"/>
              <a:pathLst>
                <a:path w="237" h="186">
                  <a:moveTo>
                    <a:pt x="123" y="0"/>
                  </a:moveTo>
                  <a:lnTo>
                    <a:pt x="126" y="1"/>
                  </a:lnTo>
                  <a:lnTo>
                    <a:pt x="128" y="2"/>
                  </a:lnTo>
                  <a:lnTo>
                    <a:pt x="130" y="6"/>
                  </a:lnTo>
                  <a:lnTo>
                    <a:pt x="131" y="12"/>
                  </a:lnTo>
                  <a:lnTo>
                    <a:pt x="132" y="20"/>
                  </a:lnTo>
                  <a:lnTo>
                    <a:pt x="134" y="26"/>
                  </a:lnTo>
                  <a:lnTo>
                    <a:pt x="138" y="30"/>
                  </a:lnTo>
                  <a:lnTo>
                    <a:pt x="146" y="32"/>
                  </a:lnTo>
                  <a:lnTo>
                    <a:pt x="156" y="34"/>
                  </a:lnTo>
                  <a:lnTo>
                    <a:pt x="168" y="35"/>
                  </a:lnTo>
                  <a:lnTo>
                    <a:pt x="179" y="37"/>
                  </a:lnTo>
                  <a:lnTo>
                    <a:pt x="186" y="40"/>
                  </a:lnTo>
                  <a:lnTo>
                    <a:pt x="190" y="44"/>
                  </a:lnTo>
                  <a:lnTo>
                    <a:pt x="191" y="46"/>
                  </a:lnTo>
                  <a:lnTo>
                    <a:pt x="191" y="49"/>
                  </a:lnTo>
                  <a:lnTo>
                    <a:pt x="192" y="50"/>
                  </a:lnTo>
                  <a:lnTo>
                    <a:pt x="193" y="50"/>
                  </a:lnTo>
                  <a:lnTo>
                    <a:pt x="194" y="49"/>
                  </a:lnTo>
                  <a:lnTo>
                    <a:pt x="196" y="48"/>
                  </a:lnTo>
                  <a:lnTo>
                    <a:pt x="199" y="46"/>
                  </a:lnTo>
                  <a:lnTo>
                    <a:pt x="201" y="45"/>
                  </a:lnTo>
                  <a:lnTo>
                    <a:pt x="201" y="43"/>
                  </a:lnTo>
                  <a:lnTo>
                    <a:pt x="202" y="41"/>
                  </a:lnTo>
                  <a:lnTo>
                    <a:pt x="202" y="37"/>
                  </a:lnTo>
                  <a:lnTo>
                    <a:pt x="203" y="36"/>
                  </a:lnTo>
                  <a:lnTo>
                    <a:pt x="207" y="34"/>
                  </a:lnTo>
                  <a:lnTo>
                    <a:pt x="219" y="34"/>
                  </a:lnTo>
                  <a:lnTo>
                    <a:pt x="229" y="35"/>
                  </a:lnTo>
                  <a:lnTo>
                    <a:pt x="231" y="42"/>
                  </a:lnTo>
                  <a:lnTo>
                    <a:pt x="234" y="57"/>
                  </a:lnTo>
                  <a:lnTo>
                    <a:pt x="235" y="69"/>
                  </a:lnTo>
                  <a:lnTo>
                    <a:pt x="237" y="82"/>
                  </a:lnTo>
                  <a:lnTo>
                    <a:pt x="236" y="89"/>
                  </a:lnTo>
                  <a:lnTo>
                    <a:pt x="231" y="94"/>
                  </a:lnTo>
                  <a:lnTo>
                    <a:pt x="224" y="97"/>
                  </a:lnTo>
                  <a:lnTo>
                    <a:pt x="217" y="99"/>
                  </a:lnTo>
                  <a:lnTo>
                    <a:pt x="211" y="100"/>
                  </a:lnTo>
                  <a:lnTo>
                    <a:pt x="206" y="102"/>
                  </a:lnTo>
                  <a:lnTo>
                    <a:pt x="202" y="106"/>
                  </a:lnTo>
                  <a:lnTo>
                    <a:pt x="199" y="111"/>
                  </a:lnTo>
                  <a:lnTo>
                    <a:pt x="195" y="117"/>
                  </a:lnTo>
                  <a:lnTo>
                    <a:pt x="192" y="121"/>
                  </a:lnTo>
                  <a:lnTo>
                    <a:pt x="186" y="127"/>
                  </a:lnTo>
                  <a:lnTo>
                    <a:pt x="170" y="139"/>
                  </a:lnTo>
                  <a:lnTo>
                    <a:pt x="163" y="144"/>
                  </a:lnTo>
                  <a:lnTo>
                    <a:pt x="158" y="148"/>
                  </a:lnTo>
                  <a:lnTo>
                    <a:pt x="155" y="152"/>
                  </a:lnTo>
                  <a:lnTo>
                    <a:pt x="155" y="157"/>
                  </a:lnTo>
                  <a:lnTo>
                    <a:pt x="157" y="164"/>
                  </a:lnTo>
                  <a:lnTo>
                    <a:pt x="158" y="171"/>
                  </a:lnTo>
                  <a:lnTo>
                    <a:pt x="148" y="176"/>
                  </a:lnTo>
                  <a:lnTo>
                    <a:pt x="138" y="180"/>
                  </a:lnTo>
                  <a:lnTo>
                    <a:pt x="129" y="184"/>
                  </a:lnTo>
                  <a:lnTo>
                    <a:pt x="121" y="186"/>
                  </a:lnTo>
                  <a:lnTo>
                    <a:pt x="116" y="185"/>
                  </a:lnTo>
                  <a:lnTo>
                    <a:pt x="111" y="181"/>
                  </a:lnTo>
                  <a:lnTo>
                    <a:pt x="105" y="176"/>
                  </a:lnTo>
                  <a:lnTo>
                    <a:pt x="102" y="174"/>
                  </a:lnTo>
                  <a:lnTo>
                    <a:pt x="97" y="174"/>
                  </a:lnTo>
                  <a:lnTo>
                    <a:pt x="90" y="175"/>
                  </a:lnTo>
                  <a:lnTo>
                    <a:pt x="82" y="175"/>
                  </a:lnTo>
                  <a:lnTo>
                    <a:pt x="72" y="174"/>
                  </a:lnTo>
                  <a:lnTo>
                    <a:pt x="63" y="172"/>
                  </a:lnTo>
                  <a:lnTo>
                    <a:pt x="56" y="168"/>
                  </a:lnTo>
                  <a:lnTo>
                    <a:pt x="52" y="162"/>
                  </a:lnTo>
                  <a:lnTo>
                    <a:pt x="50" y="153"/>
                  </a:lnTo>
                  <a:lnTo>
                    <a:pt x="50" y="143"/>
                  </a:lnTo>
                  <a:lnTo>
                    <a:pt x="49" y="133"/>
                  </a:lnTo>
                  <a:lnTo>
                    <a:pt x="46" y="122"/>
                  </a:lnTo>
                  <a:lnTo>
                    <a:pt x="40" y="110"/>
                  </a:lnTo>
                  <a:lnTo>
                    <a:pt x="32" y="99"/>
                  </a:lnTo>
                  <a:lnTo>
                    <a:pt x="26" y="91"/>
                  </a:lnTo>
                  <a:lnTo>
                    <a:pt x="19" y="86"/>
                  </a:lnTo>
                  <a:lnTo>
                    <a:pt x="9" y="82"/>
                  </a:lnTo>
                  <a:lnTo>
                    <a:pt x="6" y="81"/>
                  </a:lnTo>
                  <a:lnTo>
                    <a:pt x="4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6" y="68"/>
                  </a:lnTo>
                  <a:lnTo>
                    <a:pt x="14" y="66"/>
                  </a:lnTo>
                  <a:lnTo>
                    <a:pt x="25" y="65"/>
                  </a:lnTo>
                  <a:lnTo>
                    <a:pt x="26" y="65"/>
                  </a:lnTo>
                  <a:lnTo>
                    <a:pt x="29" y="67"/>
                  </a:lnTo>
                  <a:lnTo>
                    <a:pt x="32" y="70"/>
                  </a:lnTo>
                  <a:lnTo>
                    <a:pt x="35" y="72"/>
                  </a:lnTo>
                  <a:lnTo>
                    <a:pt x="40" y="72"/>
                  </a:lnTo>
                  <a:lnTo>
                    <a:pt x="43" y="71"/>
                  </a:lnTo>
                  <a:lnTo>
                    <a:pt x="48" y="70"/>
                  </a:lnTo>
                  <a:lnTo>
                    <a:pt x="54" y="70"/>
                  </a:lnTo>
                  <a:lnTo>
                    <a:pt x="58" y="69"/>
                  </a:lnTo>
                  <a:lnTo>
                    <a:pt x="60" y="66"/>
                  </a:lnTo>
                  <a:lnTo>
                    <a:pt x="60" y="64"/>
                  </a:lnTo>
                  <a:lnTo>
                    <a:pt x="61" y="61"/>
                  </a:lnTo>
                  <a:lnTo>
                    <a:pt x="61" y="59"/>
                  </a:lnTo>
                  <a:lnTo>
                    <a:pt x="62" y="57"/>
                  </a:lnTo>
                  <a:lnTo>
                    <a:pt x="62" y="52"/>
                  </a:lnTo>
                  <a:lnTo>
                    <a:pt x="61" y="51"/>
                  </a:lnTo>
                  <a:lnTo>
                    <a:pt x="65" y="47"/>
                  </a:lnTo>
                  <a:lnTo>
                    <a:pt x="69" y="41"/>
                  </a:lnTo>
                  <a:lnTo>
                    <a:pt x="70" y="38"/>
                  </a:lnTo>
                  <a:lnTo>
                    <a:pt x="73" y="34"/>
                  </a:lnTo>
                  <a:lnTo>
                    <a:pt x="77" y="33"/>
                  </a:lnTo>
                  <a:lnTo>
                    <a:pt x="82" y="32"/>
                  </a:lnTo>
                  <a:lnTo>
                    <a:pt x="86" y="31"/>
                  </a:lnTo>
                  <a:lnTo>
                    <a:pt x="90" y="26"/>
                  </a:lnTo>
                  <a:lnTo>
                    <a:pt x="93" y="20"/>
                  </a:lnTo>
                  <a:lnTo>
                    <a:pt x="96" y="15"/>
                  </a:lnTo>
                  <a:lnTo>
                    <a:pt x="97" y="9"/>
                  </a:lnTo>
                  <a:lnTo>
                    <a:pt x="96" y="4"/>
                  </a:lnTo>
                  <a:lnTo>
                    <a:pt x="99" y="4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05" y="7"/>
                  </a:lnTo>
                  <a:lnTo>
                    <a:pt x="106" y="9"/>
                  </a:lnTo>
                  <a:lnTo>
                    <a:pt x="108" y="11"/>
                  </a:lnTo>
                  <a:lnTo>
                    <a:pt x="108" y="12"/>
                  </a:lnTo>
                  <a:lnTo>
                    <a:pt x="109" y="14"/>
                  </a:lnTo>
                  <a:lnTo>
                    <a:pt x="115" y="8"/>
                  </a:lnTo>
                  <a:lnTo>
                    <a:pt x="116" y="6"/>
                  </a:lnTo>
                  <a:lnTo>
                    <a:pt x="121" y="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BFA14AE0-340B-48E5-9577-D22823B95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546" y="4377298"/>
              <a:ext cx="281492" cy="216780"/>
            </a:xfrm>
            <a:custGeom>
              <a:avLst/>
              <a:gdLst/>
              <a:ahLst/>
              <a:cxnLst>
                <a:cxn ang="0">
                  <a:pos x="124" y="3"/>
                </a:cxn>
                <a:cxn ang="0">
                  <a:pos x="136" y="3"/>
                </a:cxn>
                <a:cxn ang="0">
                  <a:pos x="142" y="4"/>
                </a:cxn>
                <a:cxn ang="0">
                  <a:pos x="144" y="15"/>
                </a:cxn>
                <a:cxn ang="0">
                  <a:pos x="150" y="26"/>
                </a:cxn>
                <a:cxn ang="0">
                  <a:pos x="171" y="46"/>
                </a:cxn>
                <a:cxn ang="0">
                  <a:pos x="172" y="64"/>
                </a:cxn>
                <a:cxn ang="0">
                  <a:pos x="161" y="82"/>
                </a:cxn>
                <a:cxn ang="0">
                  <a:pos x="153" y="98"/>
                </a:cxn>
                <a:cxn ang="0">
                  <a:pos x="154" y="119"/>
                </a:cxn>
                <a:cxn ang="0">
                  <a:pos x="132" y="118"/>
                </a:cxn>
                <a:cxn ang="0">
                  <a:pos x="127" y="121"/>
                </a:cxn>
                <a:cxn ang="0">
                  <a:pos x="126" y="127"/>
                </a:cxn>
                <a:cxn ang="0">
                  <a:pos x="124" y="130"/>
                </a:cxn>
                <a:cxn ang="0">
                  <a:pos x="119" y="133"/>
                </a:cxn>
                <a:cxn ang="0">
                  <a:pos x="117" y="134"/>
                </a:cxn>
                <a:cxn ang="0">
                  <a:pos x="116" y="130"/>
                </a:cxn>
                <a:cxn ang="0">
                  <a:pos x="111" y="124"/>
                </a:cxn>
                <a:cxn ang="0">
                  <a:pos x="93" y="119"/>
                </a:cxn>
                <a:cxn ang="0">
                  <a:pos x="71" y="116"/>
                </a:cxn>
                <a:cxn ang="0">
                  <a:pos x="59" y="110"/>
                </a:cxn>
                <a:cxn ang="0">
                  <a:pos x="56" y="96"/>
                </a:cxn>
                <a:cxn ang="0">
                  <a:pos x="53" y="86"/>
                </a:cxn>
                <a:cxn ang="0">
                  <a:pos x="48" y="84"/>
                </a:cxn>
                <a:cxn ang="0">
                  <a:pos x="41" y="90"/>
                </a:cxn>
                <a:cxn ang="0">
                  <a:pos x="34" y="98"/>
                </a:cxn>
                <a:cxn ang="0">
                  <a:pos x="33" y="95"/>
                </a:cxn>
                <a:cxn ang="0">
                  <a:pos x="30" y="91"/>
                </a:cxn>
                <a:cxn ang="0">
                  <a:pos x="27" y="89"/>
                </a:cxn>
                <a:cxn ang="0">
                  <a:pos x="21" y="88"/>
                </a:cxn>
                <a:cxn ang="0">
                  <a:pos x="15" y="81"/>
                </a:cxn>
                <a:cxn ang="0">
                  <a:pos x="6" y="75"/>
                </a:cxn>
                <a:cxn ang="0">
                  <a:pos x="5" y="63"/>
                </a:cxn>
                <a:cxn ang="0">
                  <a:pos x="9" y="51"/>
                </a:cxn>
                <a:cxn ang="0">
                  <a:pos x="11" y="40"/>
                </a:cxn>
                <a:cxn ang="0">
                  <a:pos x="22" y="34"/>
                </a:cxn>
                <a:cxn ang="0">
                  <a:pos x="41" y="33"/>
                </a:cxn>
                <a:cxn ang="0">
                  <a:pos x="58" y="31"/>
                </a:cxn>
                <a:cxn ang="0">
                  <a:pos x="69" y="22"/>
                </a:cxn>
                <a:cxn ang="0">
                  <a:pos x="79" y="14"/>
                </a:cxn>
                <a:cxn ang="0">
                  <a:pos x="87" y="15"/>
                </a:cxn>
                <a:cxn ang="0">
                  <a:pos x="89" y="18"/>
                </a:cxn>
                <a:cxn ang="0">
                  <a:pos x="90" y="21"/>
                </a:cxn>
                <a:cxn ang="0">
                  <a:pos x="91" y="23"/>
                </a:cxn>
                <a:cxn ang="0">
                  <a:pos x="101" y="15"/>
                </a:cxn>
                <a:cxn ang="0">
                  <a:pos x="120" y="0"/>
                </a:cxn>
              </a:cxnLst>
              <a:rect l="0" t="0" r="r" b="b"/>
              <a:pathLst>
                <a:path w="174" h="134">
                  <a:moveTo>
                    <a:pt x="120" y="0"/>
                  </a:moveTo>
                  <a:lnTo>
                    <a:pt x="124" y="3"/>
                  </a:lnTo>
                  <a:lnTo>
                    <a:pt x="130" y="4"/>
                  </a:lnTo>
                  <a:lnTo>
                    <a:pt x="136" y="3"/>
                  </a:lnTo>
                  <a:lnTo>
                    <a:pt x="140" y="2"/>
                  </a:lnTo>
                  <a:lnTo>
                    <a:pt x="142" y="4"/>
                  </a:lnTo>
                  <a:lnTo>
                    <a:pt x="143" y="8"/>
                  </a:lnTo>
                  <a:lnTo>
                    <a:pt x="144" y="15"/>
                  </a:lnTo>
                  <a:lnTo>
                    <a:pt x="146" y="21"/>
                  </a:lnTo>
                  <a:lnTo>
                    <a:pt x="150" y="26"/>
                  </a:lnTo>
                  <a:lnTo>
                    <a:pt x="157" y="32"/>
                  </a:lnTo>
                  <a:lnTo>
                    <a:pt x="171" y="46"/>
                  </a:lnTo>
                  <a:lnTo>
                    <a:pt x="174" y="54"/>
                  </a:lnTo>
                  <a:lnTo>
                    <a:pt x="172" y="64"/>
                  </a:lnTo>
                  <a:lnTo>
                    <a:pt x="167" y="73"/>
                  </a:lnTo>
                  <a:lnTo>
                    <a:pt x="161" y="82"/>
                  </a:lnTo>
                  <a:lnTo>
                    <a:pt x="155" y="89"/>
                  </a:lnTo>
                  <a:lnTo>
                    <a:pt x="153" y="98"/>
                  </a:lnTo>
                  <a:lnTo>
                    <a:pt x="153" y="108"/>
                  </a:lnTo>
                  <a:lnTo>
                    <a:pt x="154" y="119"/>
                  </a:lnTo>
                  <a:lnTo>
                    <a:pt x="144" y="118"/>
                  </a:lnTo>
                  <a:lnTo>
                    <a:pt x="132" y="118"/>
                  </a:lnTo>
                  <a:lnTo>
                    <a:pt x="128" y="120"/>
                  </a:lnTo>
                  <a:lnTo>
                    <a:pt x="127" y="121"/>
                  </a:lnTo>
                  <a:lnTo>
                    <a:pt x="127" y="125"/>
                  </a:lnTo>
                  <a:lnTo>
                    <a:pt x="126" y="127"/>
                  </a:lnTo>
                  <a:lnTo>
                    <a:pt x="126" y="129"/>
                  </a:lnTo>
                  <a:lnTo>
                    <a:pt x="124" y="130"/>
                  </a:lnTo>
                  <a:lnTo>
                    <a:pt x="121" y="132"/>
                  </a:lnTo>
                  <a:lnTo>
                    <a:pt x="119" y="133"/>
                  </a:lnTo>
                  <a:lnTo>
                    <a:pt x="118" y="134"/>
                  </a:lnTo>
                  <a:lnTo>
                    <a:pt x="117" y="134"/>
                  </a:lnTo>
                  <a:lnTo>
                    <a:pt x="116" y="133"/>
                  </a:lnTo>
                  <a:lnTo>
                    <a:pt x="116" y="130"/>
                  </a:lnTo>
                  <a:lnTo>
                    <a:pt x="115" y="128"/>
                  </a:lnTo>
                  <a:lnTo>
                    <a:pt x="111" y="124"/>
                  </a:lnTo>
                  <a:lnTo>
                    <a:pt x="104" y="121"/>
                  </a:lnTo>
                  <a:lnTo>
                    <a:pt x="93" y="119"/>
                  </a:lnTo>
                  <a:lnTo>
                    <a:pt x="81" y="118"/>
                  </a:lnTo>
                  <a:lnTo>
                    <a:pt x="71" y="116"/>
                  </a:lnTo>
                  <a:lnTo>
                    <a:pt x="63" y="114"/>
                  </a:lnTo>
                  <a:lnTo>
                    <a:pt x="59" y="110"/>
                  </a:lnTo>
                  <a:lnTo>
                    <a:pt x="57" y="104"/>
                  </a:lnTo>
                  <a:lnTo>
                    <a:pt x="56" y="96"/>
                  </a:lnTo>
                  <a:lnTo>
                    <a:pt x="55" y="90"/>
                  </a:lnTo>
                  <a:lnTo>
                    <a:pt x="53" y="86"/>
                  </a:lnTo>
                  <a:lnTo>
                    <a:pt x="51" y="85"/>
                  </a:lnTo>
                  <a:lnTo>
                    <a:pt x="48" y="84"/>
                  </a:lnTo>
                  <a:lnTo>
                    <a:pt x="46" y="85"/>
                  </a:lnTo>
                  <a:lnTo>
                    <a:pt x="41" y="90"/>
                  </a:lnTo>
                  <a:lnTo>
                    <a:pt x="40" y="92"/>
                  </a:lnTo>
                  <a:lnTo>
                    <a:pt x="34" y="98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1" y="93"/>
                  </a:lnTo>
                  <a:lnTo>
                    <a:pt x="30" y="91"/>
                  </a:lnTo>
                  <a:lnTo>
                    <a:pt x="29" y="90"/>
                  </a:lnTo>
                  <a:lnTo>
                    <a:pt x="27" y="89"/>
                  </a:lnTo>
                  <a:lnTo>
                    <a:pt x="24" y="88"/>
                  </a:lnTo>
                  <a:lnTo>
                    <a:pt x="21" y="88"/>
                  </a:lnTo>
                  <a:lnTo>
                    <a:pt x="20" y="86"/>
                  </a:lnTo>
                  <a:lnTo>
                    <a:pt x="15" y="81"/>
                  </a:lnTo>
                  <a:lnTo>
                    <a:pt x="10" y="78"/>
                  </a:lnTo>
                  <a:lnTo>
                    <a:pt x="6" y="75"/>
                  </a:lnTo>
                  <a:lnTo>
                    <a:pt x="0" y="69"/>
                  </a:lnTo>
                  <a:lnTo>
                    <a:pt x="5" y="63"/>
                  </a:lnTo>
                  <a:lnTo>
                    <a:pt x="8" y="57"/>
                  </a:lnTo>
                  <a:lnTo>
                    <a:pt x="9" y="51"/>
                  </a:lnTo>
                  <a:lnTo>
                    <a:pt x="9" y="45"/>
                  </a:lnTo>
                  <a:lnTo>
                    <a:pt x="11" y="40"/>
                  </a:lnTo>
                  <a:lnTo>
                    <a:pt x="15" y="36"/>
                  </a:lnTo>
                  <a:lnTo>
                    <a:pt x="22" y="34"/>
                  </a:lnTo>
                  <a:lnTo>
                    <a:pt x="30" y="34"/>
                  </a:lnTo>
                  <a:lnTo>
                    <a:pt x="41" y="33"/>
                  </a:lnTo>
                  <a:lnTo>
                    <a:pt x="50" y="32"/>
                  </a:lnTo>
                  <a:lnTo>
                    <a:pt x="58" y="31"/>
                  </a:lnTo>
                  <a:lnTo>
                    <a:pt x="64" y="28"/>
                  </a:lnTo>
                  <a:lnTo>
                    <a:pt x="69" y="22"/>
                  </a:lnTo>
                  <a:lnTo>
                    <a:pt x="74" y="17"/>
                  </a:lnTo>
                  <a:lnTo>
                    <a:pt x="79" y="14"/>
                  </a:lnTo>
                  <a:lnTo>
                    <a:pt x="85" y="14"/>
                  </a:lnTo>
                  <a:lnTo>
                    <a:pt x="87" y="15"/>
                  </a:lnTo>
                  <a:lnTo>
                    <a:pt x="88" y="16"/>
                  </a:lnTo>
                  <a:lnTo>
                    <a:pt x="89" y="18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1" y="22"/>
                  </a:lnTo>
                  <a:lnTo>
                    <a:pt x="91" y="23"/>
                  </a:lnTo>
                  <a:lnTo>
                    <a:pt x="93" y="23"/>
                  </a:lnTo>
                  <a:lnTo>
                    <a:pt x="101" y="15"/>
                  </a:lnTo>
                  <a:lnTo>
                    <a:pt x="110" y="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F682EE4A-95B2-4AF8-9997-D4DFFFC5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116" y="4069923"/>
              <a:ext cx="420620" cy="422237"/>
            </a:xfrm>
            <a:custGeom>
              <a:avLst/>
              <a:gdLst/>
              <a:ahLst/>
              <a:cxnLst>
                <a:cxn ang="0">
                  <a:pos x="151" y="10"/>
                </a:cxn>
                <a:cxn ang="0">
                  <a:pos x="187" y="21"/>
                </a:cxn>
                <a:cxn ang="0">
                  <a:pos x="199" y="26"/>
                </a:cxn>
                <a:cxn ang="0">
                  <a:pos x="188" y="35"/>
                </a:cxn>
                <a:cxn ang="0">
                  <a:pos x="179" y="59"/>
                </a:cxn>
                <a:cxn ang="0">
                  <a:pos x="187" y="89"/>
                </a:cxn>
                <a:cxn ang="0">
                  <a:pos x="214" y="134"/>
                </a:cxn>
                <a:cxn ang="0">
                  <a:pos x="240" y="163"/>
                </a:cxn>
                <a:cxn ang="0">
                  <a:pos x="260" y="192"/>
                </a:cxn>
                <a:cxn ang="0">
                  <a:pos x="235" y="195"/>
                </a:cxn>
                <a:cxn ang="0">
                  <a:pos x="202" y="195"/>
                </a:cxn>
                <a:cxn ang="0">
                  <a:pos x="168" y="165"/>
                </a:cxn>
                <a:cxn ang="0">
                  <a:pos x="127" y="174"/>
                </a:cxn>
                <a:cxn ang="0">
                  <a:pos x="102" y="168"/>
                </a:cxn>
                <a:cxn ang="0">
                  <a:pos x="98" y="172"/>
                </a:cxn>
                <a:cxn ang="0">
                  <a:pos x="111" y="177"/>
                </a:cxn>
                <a:cxn ang="0">
                  <a:pos x="147" y="177"/>
                </a:cxn>
                <a:cxn ang="0">
                  <a:pos x="168" y="181"/>
                </a:cxn>
                <a:cxn ang="0">
                  <a:pos x="206" y="220"/>
                </a:cxn>
                <a:cxn ang="0">
                  <a:pos x="222" y="239"/>
                </a:cxn>
                <a:cxn ang="0">
                  <a:pos x="211" y="261"/>
                </a:cxn>
                <a:cxn ang="0">
                  <a:pos x="196" y="234"/>
                </a:cxn>
                <a:cxn ang="0">
                  <a:pos x="192" y="217"/>
                </a:cxn>
                <a:cxn ang="0">
                  <a:pos x="173" y="210"/>
                </a:cxn>
                <a:cxn ang="0">
                  <a:pos x="171" y="218"/>
                </a:cxn>
                <a:cxn ang="0">
                  <a:pos x="147" y="222"/>
                </a:cxn>
                <a:cxn ang="0">
                  <a:pos x="145" y="226"/>
                </a:cxn>
                <a:cxn ang="0">
                  <a:pos x="149" y="238"/>
                </a:cxn>
                <a:cxn ang="0">
                  <a:pos x="136" y="251"/>
                </a:cxn>
                <a:cxn ang="0">
                  <a:pos x="118" y="261"/>
                </a:cxn>
                <a:cxn ang="0">
                  <a:pos x="107" y="249"/>
                </a:cxn>
                <a:cxn ang="0">
                  <a:pos x="86" y="242"/>
                </a:cxn>
                <a:cxn ang="0">
                  <a:pos x="79" y="244"/>
                </a:cxn>
                <a:cxn ang="0">
                  <a:pos x="78" y="258"/>
                </a:cxn>
                <a:cxn ang="0">
                  <a:pos x="51" y="259"/>
                </a:cxn>
                <a:cxn ang="0">
                  <a:pos x="41" y="244"/>
                </a:cxn>
                <a:cxn ang="0">
                  <a:pos x="54" y="234"/>
                </a:cxn>
                <a:cxn ang="0">
                  <a:pos x="49" y="218"/>
                </a:cxn>
                <a:cxn ang="0">
                  <a:pos x="44" y="195"/>
                </a:cxn>
                <a:cxn ang="0">
                  <a:pos x="4" y="192"/>
                </a:cxn>
                <a:cxn ang="0">
                  <a:pos x="9" y="175"/>
                </a:cxn>
                <a:cxn ang="0">
                  <a:pos x="25" y="177"/>
                </a:cxn>
                <a:cxn ang="0">
                  <a:pos x="33" y="159"/>
                </a:cxn>
                <a:cxn ang="0">
                  <a:pos x="32" y="117"/>
                </a:cxn>
                <a:cxn ang="0">
                  <a:pos x="34" y="73"/>
                </a:cxn>
                <a:cxn ang="0">
                  <a:pos x="70" y="60"/>
                </a:cxn>
                <a:cxn ang="0">
                  <a:pos x="84" y="66"/>
                </a:cxn>
                <a:cxn ang="0">
                  <a:pos x="89" y="48"/>
                </a:cxn>
                <a:cxn ang="0">
                  <a:pos x="119" y="33"/>
                </a:cxn>
                <a:cxn ang="0">
                  <a:pos x="133" y="2"/>
                </a:cxn>
              </a:cxnLst>
              <a:rect l="0" t="0" r="r" b="b"/>
              <a:pathLst>
                <a:path w="260" h="261">
                  <a:moveTo>
                    <a:pt x="136" y="0"/>
                  </a:moveTo>
                  <a:lnTo>
                    <a:pt x="139" y="2"/>
                  </a:lnTo>
                  <a:lnTo>
                    <a:pt x="145" y="6"/>
                  </a:lnTo>
                  <a:lnTo>
                    <a:pt x="151" y="10"/>
                  </a:lnTo>
                  <a:lnTo>
                    <a:pt x="159" y="15"/>
                  </a:lnTo>
                  <a:lnTo>
                    <a:pt x="170" y="18"/>
                  </a:lnTo>
                  <a:lnTo>
                    <a:pt x="184" y="19"/>
                  </a:lnTo>
                  <a:lnTo>
                    <a:pt x="187" y="21"/>
                  </a:lnTo>
                  <a:lnTo>
                    <a:pt x="191" y="22"/>
                  </a:lnTo>
                  <a:lnTo>
                    <a:pt x="194" y="24"/>
                  </a:lnTo>
                  <a:lnTo>
                    <a:pt x="197" y="25"/>
                  </a:lnTo>
                  <a:lnTo>
                    <a:pt x="199" y="26"/>
                  </a:lnTo>
                  <a:lnTo>
                    <a:pt x="200" y="28"/>
                  </a:lnTo>
                  <a:lnTo>
                    <a:pt x="199" y="29"/>
                  </a:lnTo>
                  <a:lnTo>
                    <a:pt x="194" y="32"/>
                  </a:lnTo>
                  <a:lnTo>
                    <a:pt x="188" y="35"/>
                  </a:lnTo>
                  <a:lnTo>
                    <a:pt x="183" y="39"/>
                  </a:lnTo>
                  <a:lnTo>
                    <a:pt x="181" y="44"/>
                  </a:lnTo>
                  <a:lnTo>
                    <a:pt x="180" y="50"/>
                  </a:lnTo>
                  <a:lnTo>
                    <a:pt x="179" y="59"/>
                  </a:lnTo>
                  <a:lnTo>
                    <a:pt x="179" y="68"/>
                  </a:lnTo>
                  <a:lnTo>
                    <a:pt x="180" y="76"/>
                  </a:lnTo>
                  <a:lnTo>
                    <a:pt x="182" y="81"/>
                  </a:lnTo>
                  <a:lnTo>
                    <a:pt x="187" y="89"/>
                  </a:lnTo>
                  <a:lnTo>
                    <a:pt x="193" y="100"/>
                  </a:lnTo>
                  <a:lnTo>
                    <a:pt x="200" y="111"/>
                  </a:lnTo>
                  <a:lnTo>
                    <a:pt x="207" y="124"/>
                  </a:lnTo>
                  <a:lnTo>
                    <a:pt x="214" y="134"/>
                  </a:lnTo>
                  <a:lnTo>
                    <a:pt x="220" y="142"/>
                  </a:lnTo>
                  <a:lnTo>
                    <a:pt x="228" y="150"/>
                  </a:lnTo>
                  <a:lnTo>
                    <a:pt x="234" y="156"/>
                  </a:lnTo>
                  <a:lnTo>
                    <a:pt x="240" y="163"/>
                  </a:lnTo>
                  <a:lnTo>
                    <a:pt x="246" y="172"/>
                  </a:lnTo>
                  <a:lnTo>
                    <a:pt x="252" y="180"/>
                  </a:lnTo>
                  <a:lnTo>
                    <a:pt x="257" y="187"/>
                  </a:lnTo>
                  <a:lnTo>
                    <a:pt x="260" y="192"/>
                  </a:lnTo>
                  <a:lnTo>
                    <a:pt x="260" y="195"/>
                  </a:lnTo>
                  <a:lnTo>
                    <a:pt x="256" y="196"/>
                  </a:lnTo>
                  <a:lnTo>
                    <a:pt x="251" y="197"/>
                  </a:lnTo>
                  <a:lnTo>
                    <a:pt x="235" y="195"/>
                  </a:lnTo>
                  <a:lnTo>
                    <a:pt x="226" y="195"/>
                  </a:lnTo>
                  <a:lnTo>
                    <a:pt x="217" y="197"/>
                  </a:lnTo>
                  <a:lnTo>
                    <a:pt x="208" y="197"/>
                  </a:lnTo>
                  <a:lnTo>
                    <a:pt x="202" y="195"/>
                  </a:lnTo>
                  <a:lnTo>
                    <a:pt x="198" y="191"/>
                  </a:lnTo>
                  <a:lnTo>
                    <a:pt x="193" y="185"/>
                  </a:lnTo>
                  <a:lnTo>
                    <a:pt x="173" y="165"/>
                  </a:lnTo>
                  <a:lnTo>
                    <a:pt x="168" y="165"/>
                  </a:lnTo>
                  <a:lnTo>
                    <a:pt x="159" y="167"/>
                  </a:lnTo>
                  <a:lnTo>
                    <a:pt x="148" y="169"/>
                  </a:lnTo>
                  <a:lnTo>
                    <a:pt x="136" y="172"/>
                  </a:lnTo>
                  <a:lnTo>
                    <a:pt x="127" y="174"/>
                  </a:lnTo>
                  <a:lnTo>
                    <a:pt x="121" y="174"/>
                  </a:lnTo>
                  <a:lnTo>
                    <a:pt x="115" y="173"/>
                  </a:lnTo>
                  <a:lnTo>
                    <a:pt x="108" y="170"/>
                  </a:lnTo>
                  <a:lnTo>
                    <a:pt x="102" y="168"/>
                  </a:lnTo>
                  <a:lnTo>
                    <a:pt x="98" y="168"/>
                  </a:lnTo>
                  <a:lnTo>
                    <a:pt x="97" y="169"/>
                  </a:lnTo>
                  <a:lnTo>
                    <a:pt x="97" y="170"/>
                  </a:lnTo>
                  <a:lnTo>
                    <a:pt x="98" y="172"/>
                  </a:lnTo>
                  <a:lnTo>
                    <a:pt x="101" y="175"/>
                  </a:lnTo>
                  <a:lnTo>
                    <a:pt x="103" y="176"/>
                  </a:lnTo>
                  <a:lnTo>
                    <a:pt x="105" y="176"/>
                  </a:lnTo>
                  <a:lnTo>
                    <a:pt x="111" y="177"/>
                  </a:lnTo>
                  <a:lnTo>
                    <a:pt x="120" y="178"/>
                  </a:lnTo>
                  <a:lnTo>
                    <a:pt x="130" y="179"/>
                  </a:lnTo>
                  <a:lnTo>
                    <a:pt x="139" y="179"/>
                  </a:lnTo>
                  <a:lnTo>
                    <a:pt x="147" y="177"/>
                  </a:lnTo>
                  <a:lnTo>
                    <a:pt x="153" y="175"/>
                  </a:lnTo>
                  <a:lnTo>
                    <a:pt x="159" y="174"/>
                  </a:lnTo>
                  <a:lnTo>
                    <a:pt x="164" y="176"/>
                  </a:lnTo>
                  <a:lnTo>
                    <a:pt x="168" y="181"/>
                  </a:lnTo>
                  <a:lnTo>
                    <a:pt x="175" y="188"/>
                  </a:lnTo>
                  <a:lnTo>
                    <a:pt x="182" y="196"/>
                  </a:lnTo>
                  <a:lnTo>
                    <a:pt x="199" y="214"/>
                  </a:lnTo>
                  <a:lnTo>
                    <a:pt x="206" y="220"/>
                  </a:lnTo>
                  <a:lnTo>
                    <a:pt x="212" y="223"/>
                  </a:lnTo>
                  <a:lnTo>
                    <a:pt x="220" y="226"/>
                  </a:lnTo>
                  <a:lnTo>
                    <a:pt x="228" y="230"/>
                  </a:lnTo>
                  <a:lnTo>
                    <a:pt x="222" y="239"/>
                  </a:lnTo>
                  <a:lnTo>
                    <a:pt x="219" y="248"/>
                  </a:lnTo>
                  <a:lnTo>
                    <a:pt x="217" y="256"/>
                  </a:lnTo>
                  <a:lnTo>
                    <a:pt x="214" y="261"/>
                  </a:lnTo>
                  <a:lnTo>
                    <a:pt x="211" y="261"/>
                  </a:lnTo>
                  <a:lnTo>
                    <a:pt x="207" y="258"/>
                  </a:lnTo>
                  <a:lnTo>
                    <a:pt x="203" y="251"/>
                  </a:lnTo>
                  <a:lnTo>
                    <a:pt x="199" y="243"/>
                  </a:lnTo>
                  <a:lnTo>
                    <a:pt x="196" y="234"/>
                  </a:lnTo>
                  <a:lnTo>
                    <a:pt x="194" y="227"/>
                  </a:lnTo>
                  <a:lnTo>
                    <a:pt x="193" y="222"/>
                  </a:lnTo>
                  <a:lnTo>
                    <a:pt x="193" y="219"/>
                  </a:lnTo>
                  <a:lnTo>
                    <a:pt x="192" y="217"/>
                  </a:lnTo>
                  <a:lnTo>
                    <a:pt x="190" y="215"/>
                  </a:lnTo>
                  <a:lnTo>
                    <a:pt x="188" y="214"/>
                  </a:lnTo>
                  <a:lnTo>
                    <a:pt x="176" y="210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2" y="213"/>
                  </a:lnTo>
                  <a:lnTo>
                    <a:pt x="172" y="216"/>
                  </a:lnTo>
                  <a:lnTo>
                    <a:pt x="171" y="218"/>
                  </a:lnTo>
                  <a:lnTo>
                    <a:pt x="168" y="220"/>
                  </a:lnTo>
                  <a:lnTo>
                    <a:pt x="162" y="221"/>
                  </a:lnTo>
                  <a:lnTo>
                    <a:pt x="154" y="221"/>
                  </a:lnTo>
                  <a:lnTo>
                    <a:pt x="147" y="222"/>
                  </a:lnTo>
                  <a:lnTo>
                    <a:pt x="144" y="223"/>
                  </a:lnTo>
                  <a:lnTo>
                    <a:pt x="143" y="223"/>
                  </a:lnTo>
                  <a:lnTo>
                    <a:pt x="143" y="224"/>
                  </a:lnTo>
                  <a:lnTo>
                    <a:pt x="145" y="226"/>
                  </a:lnTo>
                  <a:lnTo>
                    <a:pt x="147" y="227"/>
                  </a:lnTo>
                  <a:lnTo>
                    <a:pt x="149" y="231"/>
                  </a:lnTo>
                  <a:lnTo>
                    <a:pt x="150" y="234"/>
                  </a:lnTo>
                  <a:lnTo>
                    <a:pt x="149" y="238"/>
                  </a:lnTo>
                  <a:lnTo>
                    <a:pt x="146" y="241"/>
                  </a:lnTo>
                  <a:lnTo>
                    <a:pt x="142" y="243"/>
                  </a:lnTo>
                  <a:lnTo>
                    <a:pt x="138" y="246"/>
                  </a:lnTo>
                  <a:lnTo>
                    <a:pt x="136" y="251"/>
                  </a:lnTo>
                  <a:lnTo>
                    <a:pt x="134" y="257"/>
                  </a:lnTo>
                  <a:lnTo>
                    <a:pt x="130" y="259"/>
                  </a:lnTo>
                  <a:lnTo>
                    <a:pt x="120" y="261"/>
                  </a:lnTo>
                  <a:lnTo>
                    <a:pt x="118" y="261"/>
                  </a:lnTo>
                  <a:lnTo>
                    <a:pt x="115" y="260"/>
                  </a:lnTo>
                  <a:lnTo>
                    <a:pt x="111" y="256"/>
                  </a:lnTo>
                  <a:lnTo>
                    <a:pt x="109" y="252"/>
                  </a:lnTo>
                  <a:lnTo>
                    <a:pt x="107" y="249"/>
                  </a:lnTo>
                  <a:lnTo>
                    <a:pt x="104" y="245"/>
                  </a:lnTo>
                  <a:lnTo>
                    <a:pt x="99" y="244"/>
                  </a:lnTo>
                  <a:lnTo>
                    <a:pt x="93" y="243"/>
                  </a:lnTo>
                  <a:lnTo>
                    <a:pt x="86" y="242"/>
                  </a:lnTo>
                  <a:lnTo>
                    <a:pt x="83" y="241"/>
                  </a:lnTo>
                  <a:lnTo>
                    <a:pt x="81" y="242"/>
                  </a:lnTo>
                  <a:lnTo>
                    <a:pt x="80" y="242"/>
                  </a:lnTo>
                  <a:lnTo>
                    <a:pt x="79" y="244"/>
                  </a:lnTo>
                  <a:lnTo>
                    <a:pt x="79" y="248"/>
                  </a:lnTo>
                  <a:lnTo>
                    <a:pt x="80" y="250"/>
                  </a:lnTo>
                  <a:lnTo>
                    <a:pt x="80" y="254"/>
                  </a:lnTo>
                  <a:lnTo>
                    <a:pt x="78" y="258"/>
                  </a:lnTo>
                  <a:lnTo>
                    <a:pt x="73" y="260"/>
                  </a:lnTo>
                  <a:lnTo>
                    <a:pt x="67" y="261"/>
                  </a:lnTo>
                  <a:lnTo>
                    <a:pt x="59" y="261"/>
                  </a:lnTo>
                  <a:lnTo>
                    <a:pt x="51" y="259"/>
                  </a:lnTo>
                  <a:lnTo>
                    <a:pt x="47" y="255"/>
                  </a:lnTo>
                  <a:lnTo>
                    <a:pt x="43" y="250"/>
                  </a:lnTo>
                  <a:lnTo>
                    <a:pt x="41" y="246"/>
                  </a:lnTo>
                  <a:lnTo>
                    <a:pt x="41" y="244"/>
                  </a:lnTo>
                  <a:lnTo>
                    <a:pt x="43" y="241"/>
                  </a:lnTo>
                  <a:lnTo>
                    <a:pt x="47" y="237"/>
                  </a:lnTo>
                  <a:lnTo>
                    <a:pt x="50" y="236"/>
                  </a:lnTo>
                  <a:lnTo>
                    <a:pt x="54" y="234"/>
                  </a:lnTo>
                  <a:lnTo>
                    <a:pt x="55" y="232"/>
                  </a:lnTo>
                  <a:lnTo>
                    <a:pt x="54" y="229"/>
                  </a:lnTo>
                  <a:lnTo>
                    <a:pt x="49" y="221"/>
                  </a:lnTo>
                  <a:lnTo>
                    <a:pt x="49" y="218"/>
                  </a:lnTo>
                  <a:lnTo>
                    <a:pt x="50" y="214"/>
                  </a:lnTo>
                  <a:lnTo>
                    <a:pt x="51" y="207"/>
                  </a:lnTo>
                  <a:lnTo>
                    <a:pt x="49" y="200"/>
                  </a:lnTo>
                  <a:lnTo>
                    <a:pt x="44" y="195"/>
                  </a:lnTo>
                  <a:lnTo>
                    <a:pt x="35" y="192"/>
                  </a:lnTo>
                  <a:lnTo>
                    <a:pt x="26" y="192"/>
                  </a:lnTo>
                  <a:lnTo>
                    <a:pt x="8" y="198"/>
                  </a:lnTo>
                  <a:lnTo>
                    <a:pt x="4" y="192"/>
                  </a:lnTo>
                  <a:lnTo>
                    <a:pt x="1" y="187"/>
                  </a:lnTo>
                  <a:lnTo>
                    <a:pt x="0" y="182"/>
                  </a:lnTo>
                  <a:lnTo>
                    <a:pt x="3" y="178"/>
                  </a:lnTo>
                  <a:lnTo>
                    <a:pt x="9" y="175"/>
                  </a:lnTo>
                  <a:lnTo>
                    <a:pt x="14" y="175"/>
                  </a:lnTo>
                  <a:lnTo>
                    <a:pt x="18" y="177"/>
                  </a:lnTo>
                  <a:lnTo>
                    <a:pt x="22" y="178"/>
                  </a:lnTo>
                  <a:lnTo>
                    <a:pt x="25" y="177"/>
                  </a:lnTo>
                  <a:lnTo>
                    <a:pt x="29" y="173"/>
                  </a:lnTo>
                  <a:lnTo>
                    <a:pt x="31" y="172"/>
                  </a:lnTo>
                  <a:lnTo>
                    <a:pt x="33" y="170"/>
                  </a:lnTo>
                  <a:lnTo>
                    <a:pt x="33" y="159"/>
                  </a:lnTo>
                  <a:lnTo>
                    <a:pt x="34" y="149"/>
                  </a:lnTo>
                  <a:lnTo>
                    <a:pt x="34" y="136"/>
                  </a:lnTo>
                  <a:lnTo>
                    <a:pt x="33" y="128"/>
                  </a:lnTo>
                  <a:lnTo>
                    <a:pt x="32" y="117"/>
                  </a:lnTo>
                  <a:lnTo>
                    <a:pt x="31" y="104"/>
                  </a:lnTo>
                  <a:lnTo>
                    <a:pt x="31" y="92"/>
                  </a:lnTo>
                  <a:lnTo>
                    <a:pt x="32" y="81"/>
                  </a:lnTo>
                  <a:lnTo>
                    <a:pt x="34" y="73"/>
                  </a:lnTo>
                  <a:lnTo>
                    <a:pt x="38" y="68"/>
                  </a:lnTo>
                  <a:lnTo>
                    <a:pt x="48" y="63"/>
                  </a:lnTo>
                  <a:lnTo>
                    <a:pt x="59" y="59"/>
                  </a:lnTo>
                  <a:lnTo>
                    <a:pt x="70" y="60"/>
                  </a:lnTo>
                  <a:lnTo>
                    <a:pt x="74" y="61"/>
                  </a:lnTo>
                  <a:lnTo>
                    <a:pt x="82" y="65"/>
                  </a:lnTo>
                  <a:lnTo>
                    <a:pt x="83" y="66"/>
                  </a:lnTo>
                  <a:lnTo>
                    <a:pt x="84" y="66"/>
                  </a:lnTo>
                  <a:lnTo>
                    <a:pt x="85" y="64"/>
                  </a:lnTo>
                  <a:lnTo>
                    <a:pt x="86" y="59"/>
                  </a:lnTo>
                  <a:lnTo>
                    <a:pt x="87" y="53"/>
                  </a:lnTo>
                  <a:lnTo>
                    <a:pt x="89" y="48"/>
                  </a:lnTo>
                  <a:lnTo>
                    <a:pt x="93" y="45"/>
                  </a:lnTo>
                  <a:lnTo>
                    <a:pt x="100" y="42"/>
                  </a:lnTo>
                  <a:lnTo>
                    <a:pt x="110" y="38"/>
                  </a:lnTo>
                  <a:lnTo>
                    <a:pt x="119" y="33"/>
                  </a:lnTo>
                  <a:lnTo>
                    <a:pt x="125" y="27"/>
                  </a:lnTo>
                  <a:lnTo>
                    <a:pt x="127" y="21"/>
                  </a:lnTo>
                  <a:lnTo>
                    <a:pt x="131" y="7"/>
                  </a:lnTo>
                  <a:lnTo>
                    <a:pt x="133" y="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B48DDC1B-0B3B-4478-B4A2-384A399F7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712" y="4432302"/>
              <a:ext cx="184426" cy="18118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6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8" y="19"/>
                </a:cxn>
                <a:cxn ang="0">
                  <a:pos x="27" y="25"/>
                </a:cxn>
                <a:cxn ang="0">
                  <a:pos x="28" y="29"/>
                </a:cxn>
                <a:cxn ang="0">
                  <a:pos x="32" y="30"/>
                </a:cxn>
                <a:cxn ang="0">
                  <a:pos x="36" y="29"/>
                </a:cxn>
                <a:cxn ang="0">
                  <a:pos x="41" y="27"/>
                </a:cxn>
                <a:cxn ang="0">
                  <a:pos x="45" y="24"/>
                </a:cxn>
                <a:cxn ang="0">
                  <a:pos x="49" y="24"/>
                </a:cxn>
                <a:cxn ang="0">
                  <a:pos x="53" y="27"/>
                </a:cxn>
                <a:cxn ang="0">
                  <a:pos x="59" y="33"/>
                </a:cxn>
                <a:cxn ang="0">
                  <a:pos x="65" y="38"/>
                </a:cxn>
                <a:cxn ang="0">
                  <a:pos x="72" y="43"/>
                </a:cxn>
                <a:cxn ang="0">
                  <a:pos x="75" y="44"/>
                </a:cxn>
                <a:cxn ang="0">
                  <a:pos x="78" y="44"/>
                </a:cxn>
                <a:cxn ang="0">
                  <a:pos x="80" y="42"/>
                </a:cxn>
                <a:cxn ang="0">
                  <a:pos x="80" y="41"/>
                </a:cxn>
                <a:cxn ang="0">
                  <a:pos x="81" y="39"/>
                </a:cxn>
                <a:cxn ang="0">
                  <a:pos x="81" y="36"/>
                </a:cxn>
                <a:cxn ang="0">
                  <a:pos x="82" y="34"/>
                </a:cxn>
                <a:cxn ang="0">
                  <a:pos x="83" y="33"/>
                </a:cxn>
                <a:cxn ang="0">
                  <a:pos x="86" y="32"/>
                </a:cxn>
                <a:cxn ang="0">
                  <a:pos x="91" y="34"/>
                </a:cxn>
                <a:cxn ang="0">
                  <a:pos x="97" y="40"/>
                </a:cxn>
                <a:cxn ang="0">
                  <a:pos x="107" y="47"/>
                </a:cxn>
                <a:cxn ang="0">
                  <a:pos x="113" y="53"/>
                </a:cxn>
                <a:cxn ang="0">
                  <a:pos x="114" y="58"/>
                </a:cxn>
                <a:cxn ang="0">
                  <a:pos x="113" y="64"/>
                </a:cxn>
                <a:cxn ang="0">
                  <a:pos x="107" y="76"/>
                </a:cxn>
                <a:cxn ang="0">
                  <a:pos x="103" y="81"/>
                </a:cxn>
                <a:cxn ang="0">
                  <a:pos x="99" y="82"/>
                </a:cxn>
                <a:cxn ang="0">
                  <a:pos x="94" y="83"/>
                </a:cxn>
                <a:cxn ang="0">
                  <a:pos x="90" y="84"/>
                </a:cxn>
                <a:cxn ang="0">
                  <a:pos x="87" y="88"/>
                </a:cxn>
                <a:cxn ang="0">
                  <a:pos x="86" y="91"/>
                </a:cxn>
                <a:cxn ang="0">
                  <a:pos x="82" y="97"/>
                </a:cxn>
                <a:cxn ang="0">
                  <a:pos x="77" y="102"/>
                </a:cxn>
                <a:cxn ang="0">
                  <a:pos x="71" y="106"/>
                </a:cxn>
                <a:cxn ang="0">
                  <a:pos x="64" y="111"/>
                </a:cxn>
                <a:cxn ang="0">
                  <a:pos x="57" y="112"/>
                </a:cxn>
                <a:cxn ang="0">
                  <a:pos x="50" y="108"/>
                </a:cxn>
                <a:cxn ang="0">
                  <a:pos x="43" y="101"/>
                </a:cxn>
                <a:cxn ang="0">
                  <a:pos x="37" y="95"/>
                </a:cxn>
                <a:cxn ang="0">
                  <a:pos x="34" y="91"/>
                </a:cxn>
                <a:cxn ang="0">
                  <a:pos x="30" y="84"/>
                </a:cxn>
                <a:cxn ang="0">
                  <a:pos x="26" y="78"/>
                </a:cxn>
                <a:cxn ang="0">
                  <a:pos x="24" y="72"/>
                </a:cxn>
                <a:cxn ang="0">
                  <a:pos x="22" y="67"/>
                </a:cxn>
                <a:cxn ang="0">
                  <a:pos x="16" y="52"/>
                </a:cxn>
                <a:cxn ang="0">
                  <a:pos x="12" y="45"/>
                </a:cxn>
                <a:cxn ang="0">
                  <a:pos x="9" y="40"/>
                </a:cxn>
                <a:cxn ang="0">
                  <a:pos x="5" y="36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6" y="17"/>
                </a:cxn>
                <a:cxn ang="0">
                  <a:pos x="12" y="9"/>
                </a:cxn>
                <a:cxn ang="0">
                  <a:pos x="18" y="0"/>
                </a:cxn>
              </a:cxnLst>
              <a:rect l="0" t="0" r="r" b="b"/>
              <a:pathLst>
                <a:path w="114" h="112">
                  <a:moveTo>
                    <a:pt x="18" y="0"/>
                  </a:moveTo>
                  <a:lnTo>
                    <a:pt x="26" y="6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7" y="25"/>
                  </a:lnTo>
                  <a:lnTo>
                    <a:pt x="28" y="29"/>
                  </a:lnTo>
                  <a:lnTo>
                    <a:pt x="32" y="30"/>
                  </a:lnTo>
                  <a:lnTo>
                    <a:pt x="36" y="29"/>
                  </a:lnTo>
                  <a:lnTo>
                    <a:pt x="41" y="27"/>
                  </a:lnTo>
                  <a:lnTo>
                    <a:pt x="45" y="24"/>
                  </a:lnTo>
                  <a:lnTo>
                    <a:pt x="49" y="24"/>
                  </a:lnTo>
                  <a:lnTo>
                    <a:pt x="53" y="27"/>
                  </a:lnTo>
                  <a:lnTo>
                    <a:pt x="59" y="33"/>
                  </a:lnTo>
                  <a:lnTo>
                    <a:pt x="65" y="38"/>
                  </a:lnTo>
                  <a:lnTo>
                    <a:pt x="72" y="43"/>
                  </a:lnTo>
                  <a:lnTo>
                    <a:pt x="75" y="44"/>
                  </a:lnTo>
                  <a:lnTo>
                    <a:pt x="78" y="44"/>
                  </a:lnTo>
                  <a:lnTo>
                    <a:pt x="80" y="42"/>
                  </a:lnTo>
                  <a:lnTo>
                    <a:pt x="80" y="41"/>
                  </a:lnTo>
                  <a:lnTo>
                    <a:pt x="81" y="39"/>
                  </a:lnTo>
                  <a:lnTo>
                    <a:pt x="81" y="36"/>
                  </a:lnTo>
                  <a:lnTo>
                    <a:pt x="82" y="34"/>
                  </a:lnTo>
                  <a:lnTo>
                    <a:pt x="83" y="33"/>
                  </a:lnTo>
                  <a:lnTo>
                    <a:pt x="86" y="32"/>
                  </a:lnTo>
                  <a:lnTo>
                    <a:pt x="91" y="34"/>
                  </a:lnTo>
                  <a:lnTo>
                    <a:pt x="97" y="40"/>
                  </a:lnTo>
                  <a:lnTo>
                    <a:pt x="107" y="47"/>
                  </a:lnTo>
                  <a:lnTo>
                    <a:pt x="113" y="53"/>
                  </a:lnTo>
                  <a:lnTo>
                    <a:pt x="114" y="58"/>
                  </a:lnTo>
                  <a:lnTo>
                    <a:pt x="113" y="64"/>
                  </a:lnTo>
                  <a:lnTo>
                    <a:pt x="107" y="76"/>
                  </a:lnTo>
                  <a:lnTo>
                    <a:pt x="103" y="81"/>
                  </a:lnTo>
                  <a:lnTo>
                    <a:pt x="99" y="82"/>
                  </a:lnTo>
                  <a:lnTo>
                    <a:pt x="94" y="83"/>
                  </a:lnTo>
                  <a:lnTo>
                    <a:pt x="90" y="84"/>
                  </a:lnTo>
                  <a:lnTo>
                    <a:pt x="87" y="88"/>
                  </a:lnTo>
                  <a:lnTo>
                    <a:pt x="86" y="91"/>
                  </a:lnTo>
                  <a:lnTo>
                    <a:pt x="82" y="97"/>
                  </a:lnTo>
                  <a:lnTo>
                    <a:pt x="77" y="102"/>
                  </a:lnTo>
                  <a:lnTo>
                    <a:pt x="71" y="106"/>
                  </a:lnTo>
                  <a:lnTo>
                    <a:pt x="64" y="111"/>
                  </a:lnTo>
                  <a:lnTo>
                    <a:pt x="57" y="112"/>
                  </a:lnTo>
                  <a:lnTo>
                    <a:pt x="50" y="108"/>
                  </a:lnTo>
                  <a:lnTo>
                    <a:pt x="43" y="101"/>
                  </a:lnTo>
                  <a:lnTo>
                    <a:pt x="37" y="95"/>
                  </a:lnTo>
                  <a:lnTo>
                    <a:pt x="34" y="91"/>
                  </a:lnTo>
                  <a:lnTo>
                    <a:pt x="30" y="84"/>
                  </a:lnTo>
                  <a:lnTo>
                    <a:pt x="26" y="78"/>
                  </a:lnTo>
                  <a:lnTo>
                    <a:pt x="24" y="72"/>
                  </a:lnTo>
                  <a:lnTo>
                    <a:pt x="22" y="67"/>
                  </a:lnTo>
                  <a:lnTo>
                    <a:pt x="16" y="52"/>
                  </a:lnTo>
                  <a:lnTo>
                    <a:pt x="12" y="45"/>
                  </a:lnTo>
                  <a:lnTo>
                    <a:pt x="9" y="40"/>
                  </a:lnTo>
                  <a:lnTo>
                    <a:pt x="5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2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2120B6C6-424C-4C6F-B382-4A77E90ED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794" y="5533998"/>
              <a:ext cx="312230" cy="423854"/>
            </a:xfrm>
            <a:custGeom>
              <a:avLst/>
              <a:gdLst/>
              <a:ahLst/>
              <a:cxnLst>
                <a:cxn ang="0">
                  <a:pos x="118" y="1"/>
                </a:cxn>
                <a:cxn ang="0">
                  <a:pos x="124" y="5"/>
                </a:cxn>
                <a:cxn ang="0">
                  <a:pos x="139" y="8"/>
                </a:cxn>
                <a:cxn ang="0">
                  <a:pos x="142" y="12"/>
                </a:cxn>
                <a:cxn ang="0">
                  <a:pos x="152" y="25"/>
                </a:cxn>
                <a:cxn ang="0">
                  <a:pos x="146" y="30"/>
                </a:cxn>
                <a:cxn ang="0">
                  <a:pos x="149" y="42"/>
                </a:cxn>
                <a:cxn ang="0">
                  <a:pos x="168" y="68"/>
                </a:cxn>
                <a:cxn ang="0">
                  <a:pos x="178" y="84"/>
                </a:cxn>
                <a:cxn ang="0">
                  <a:pos x="176" y="102"/>
                </a:cxn>
                <a:cxn ang="0">
                  <a:pos x="190" y="118"/>
                </a:cxn>
                <a:cxn ang="0">
                  <a:pos x="190" y="124"/>
                </a:cxn>
                <a:cxn ang="0">
                  <a:pos x="183" y="127"/>
                </a:cxn>
                <a:cxn ang="0">
                  <a:pos x="180" y="137"/>
                </a:cxn>
                <a:cxn ang="0">
                  <a:pos x="168" y="158"/>
                </a:cxn>
                <a:cxn ang="0">
                  <a:pos x="155" y="163"/>
                </a:cxn>
                <a:cxn ang="0">
                  <a:pos x="145" y="160"/>
                </a:cxn>
                <a:cxn ang="0">
                  <a:pos x="146" y="170"/>
                </a:cxn>
                <a:cxn ang="0">
                  <a:pos x="157" y="199"/>
                </a:cxn>
                <a:cxn ang="0">
                  <a:pos x="165" y="226"/>
                </a:cxn>
                <a:cxn ang="0">
                  <a:pos x="169" y="241"/>
                </a:cxn>
                <a:cxn ang="0">
                  <a:pos x="168" y="254"/>
                </a:cxn>
                <a:cxn ang="0">
                  <a:pos x="164" y="260"/>
                </a:cxn>
                <a:cxn ang="0">
                  <a:pos x="158" y="262"/>
                </a:cxn>
                <a:cxn ang="0">
                  <a:pos x="141" y="253"/>
                </a:cxn>
                <a:cxn ang="0">
                  <a:pos x="114" y="242"/>
                </a:cxn>
                <a:cxn ang="0">
                  <a:pos x="95" y="248"/>
                </a:cxn>
                <a:cxn ang="0">
                  <a:pos x="69" y="260"/>
                </a:cxn>
                <a:cxn ang="0">
                  <a:pos x="54" y="257"/>
                </a:cxn>
                <a:cxn ang="0">
                  <a:pos x="38" y="227"/>
                </a:cxn>
                <a:cxn ang="0">
                  <a:pos x="15" y="218"/>
                </a:cxn>
                <a:cxn ang="0">
                  <a:pos x="5" y="201"/>
                </a:cxn>
                <a:cxn ang="0">
                  <a:pos x="24" y="184"/>
                </a:cxn>
                <a:cxn ang="0">
                  <a:pos x="26" y="162"/>
                </a:cxn>
                <a:cxn ang="0">
                  <a:pos x="4" y="131"/>
                </a:cxn>
                <a:cxn ang="0">
                  <a:pos x="4" y="119"/>
                </a:cxn>
                <a:cxn ang="0">
                  <a:pos x="17" y="117"/>
                </a:cxn>
                <a:cxn ang="0">
                  <a:pos x="12" y="94"/>
                </a:cxn>
                <a:cxn ang="0">
                  <a:pos x="6" y="73"/>
                </a:cxn>
                <a:cxn ang="0">
                  <a:pos x="20" y="68"/>
                </a:cxn>
                <a:cxn ang="0">
                  <a:pos x="23" y="56"/>
                </a:cxn>
                <a:cxn ang="0">
                  <a:pos x="21" y="41"/>
                </a:cxn>
                <a:cxn ang="0">
                  <a:pos x="34" y="36"/>
                </a:cxn>
                <a:cxn ang="0">
                  <a:pos x="42" y="36"/>
                </a:cxn>
                <a:cxn ang="0">
                  <a:pos x="51" y="24"/>
                </a:cxn>
                <a:cxn ang="0">
                  <a:pos x="64" y="10"/>
                </a:cxn>
                <a:cxn ang="0">
                  <a:pos x="76" y="17"/>
                </a:cxn>
                <a:cxn ang="0">
                  <a:pos x="83" y="15"/>
                </a:cxn>
                <a:cxn ang="0">
                  <a:pos x="92" y="14"/>
                </a:cxn>
                <a:cxn ang="0">
                  <a:pos x="99" y="17"/>
                </a:cxn>
                <a:cxn ang="0">
                  <a:pos x="103" y="7"/>
                </a:cxn>
                <a:cxn ang="0">
                  <a:pos x="109" y="10"/>
                </a:cxn>
                <a:cxn ang="0">
                  <a:pos x="112" y="3"/>
                </a:cxn>
                <a:cxn ang="0">
                  <a:pos x="114" y="0"/>
                </a:cxn>
              </a:cxnLst>
              <a:rect l="0" t="0" r="r" b="b"/>
              <a:pathLst>
                <a:path w="193" h="262">
                  <a:moveTo>
                    <a:pt x="114" y="0"/>
                  </a:moveTo>
                  <a:lnTo>
                    <a:pt x="116" y="0"/>
                  </a:lnTo>
                  <a:lnTo>
                    <a:pt x="118" y="1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4" y="5"/>
                  </a:lnTo>
                  <a:lnTo>
                    <a:pt x="134" y="5"/>
                  </a:lnTo>
                  <a:lnTo>
                    <a:pt x="140" y="6"/>
                  </a:lnTo>
                  <a:lnTo>
                    <a:pt x="139" y="8"/>
                  </a:lnTo>
                  <a:lnTo>
                    <a:pt x="139" y="9"/>
                  </a:lnTo>
                  <a:lnTo>
                    <a:pt x="140" y="11"/>
                  </a:lnTo>
                  <a:lnTo>
                    <a:pt x="142" y="12"/>
                  </a:lnTo>
                  <a:lnTo>
                    <a:pt x="145" y="14"/>
                  </a:lnTo>
                  <a:lnTo>
                    <a:pt x="152" y="21"/>
                  </a:lnTo>
                  <a:lnTo>
                    <a:pt x="152" y="25"/>
                  </a:lnTo>
                  <a:lnTo>
                    <a:pt x="149" y="28"/>
                  </a:lnTo>
                  <a:lnTo>
                    <a:pt x="147" y="29"/>
                  </a:lnTo>
                  <a:lnTo>
                    <a:pt x="146" y="30"/>
                  </a:lnTo>
                  <a:lnTo>
                    <a:pt x="145" y="32"/>
                  </a:lnTo>
                  <a:lnTo>
                    <a:pt x="146" y="36"/>
                  </a:lnTo>
                  <a:lnTo>
                    <a:pt x="149" y="42"/>
                  </a:lnTo>
                  <a:lnTo>
                    <a:pt x="155" y="50"/>
                  </a:lnTo>
                  <a:lnTo>
                    <a:pt x="162" y="59"/>
                  </a:lnTo>
                  <a:lnTo>
                    <a:pt x="168" y="68"/>
                  </a:lnTo>
                  <a:lnTo>
                    <a:pt x="174" y="74"/>
                  </a:lnTo>
                  <a:lnTo>
                    <a:pt x="177" y="78"/>
                  </a:lnTo>
                  <a:lnTo>
                    <a:pt x="178" y="84"/>
                  </a:lnTo>
                  <a:lnTo>
                    <a:pt x="177" y="90"/>
                  </a:lnTo>
                  <a:lnTo>
                    <a:pt x="174" y="99"/>
                  </a:lnTo>
                  <a:lnTo>
                    <a:pt x="176" y="102"/>
                  </a:lnTo>
                  <a:lnTo>
                    <a:pt x="179" y="106"/>
                  </a:lnTo>
                  <a:lnTo>
                    <a:pt x="188" y="115"/>
                  </a:lnTo>
                  <a:lnTo>
                    <a:pt x="190" y="118"/>
                  </a:lnTo>
                  <a:lnTo>
                    <a:pt x="191" y="120"/>
                  </a:lnTo>
                  <a:lnTo>
                    <a:pt x="193" y="123"/>
                  </a:lnTo>
                  <a:lnTo>
                    <a:pt x="190" y="124"/>
                  </a:lnTo>
                  <a:lnTo>
                    <a:pt x="188" y="124"/>
                  </a:lnTo>
                  <a:lnTo>
                    <a:pt x="185" y="125"/>
                  </a:lnTo>
                  <a:lnTo>
                    <a:pt x="183" y="127"/>
                  </a:lnTo>
                  <a:lnTo>
                    <a:pt x="182" y="130"/>
                  </a:lnTo>
                  <a:lnTo>
                    <a:pt x="180" y="133"/>
                  </a:lnTo>
                  <a:lnTo>
                    <a:pt x="180" y="137"/>
                  </a:lnTo>
                  <a:lnTo>
                    <a:pt x="179" y="147"/>
                  </a:lnTo>
                  <a:lnTo>
                    <a:pt x="176" y="154"/>
                  </a:lnTo>
                  <a:lnTo>
                    <a:pt x="168" y="158"/>
                  </a:lnTo>
                  <a:lnTo>
                    <a:pt x="166" y="160"/>
                  </a:lnTo>
                  <a:lnTo>
                    <a:pt x="157" y="163"/>
                  </a:lnTo>
                  <a:lnTo>
                    <a:pt x="155" y="163"/>
                  </a:lnTo>
                  <a:lnTo>
                    <a:pt x="152" y="162"/>
                  </a:lnTo>
                  <a:lnTo>
                    <a:pt x="148" y="160"/>
                  </a:lnTo>
                  <a:lnTo>
                    <a:pt x="145" y="160"/>
                  </a:lnTo>
                  <a:lnTo>
                    <a:pt x="144" y="161"/>
                  </a:lnTo>
                  <a:lnTo>
                    <a:pt x="144" y="164"/>
                  </a:lnTo>
                  <a:lnTo>
                    <a:pt x="146" y="170"/>
                  </a:lnTo>
                  <a:lnTo>
                    <a:pt x="149" y="178"/>
                  </a:lnTo>
                  <a:lnTo>
                    <a:pt x="153" y="188"/>
                  </a:lnTo>
                  <a:lnTo>
                    <a:pt x="157" y="199"/>
                  </a:lnTo>
                  <a:lnTo>
                    <a:pt x="160" y="209"/>
                  </a:lnTo>
                  <a:lnTo>
                    <a:pt x="162" y="217"/>
                  </a:lnTo>
                  <a:lnTo>
                    <a:pt x="165" y="226"/>
                  </a:lnTo>
                  <a:lnTo>
                    <a:pt x="168" y="232"/>
                  </a:lnTo>
                  <a:lnTo>
                    <a:pt x="170" y="238"/>
                  </a:lnTo>
                  <a:lnTo>
                    <a:pt x="169" y="241"/>
                  </a:lnTo>
                  <a:lnTo>
                    <a:pt x="167" y="244"/>
                  </a:lnTo>
                  <a:lnTo>
                    <a:pt x="168" y="249"/>
                  </a:lnTo>
                  <a:lnTo>
                    <a:pt x="168" y="254"/>
                  </a:lnTo>
                  <a:lnTo>
                    <a:pt x="167" y="257"/>
                  </a:lnTo>
                  <a:lnTo>
                    <a:pt x="165" y="258"/>
                  </a:lnTo>
                  <a:lnTo>
                    <a:pt x="164" y="260"/>
                  </a:lnTo>
                  <a:lnTo>
                    <a:pt x="163" y="261"/>
                  </a:lnTo>
                  <a:lnTo>
                    <a:pt x="161" y="262"/>
                  </a:lnTo>
                  <a:lnTo>
                    <a:pt x="158" y="262"/>
                  </a:lnTo>
                  <a:lnTo>
                    <a:pt x="155" y="261"/>
                  </a:lnTo>
                  <a:lnTo>
                    <a:pt x="150" y="258"/>
                  </a:lnTo>
                  <a:lnTo>
                    <a:pt x="141" y="253"/>
                  </a:lnTo>
                  <a:lnTo>
                    <a:pt x="132" y="249"/>
                  </a:lnTo>
                  <a:lnTo>
                    <a:pt x="122" y="244"/>
                  </a:lnTo>
                  <a:lnTo>
                    <a:pt x="114" y="242"/>
                  </a:lnTo>
                  <a:lnTo>
                    <a:pt x="107" y="242"/>
                  </a:lnTo>
                  <a:lnTo>
                    <a:pt x="102" y="245"/>
                  </a:lnTo>
                  <a:lnTo>
                    <a:pt x="95" y="248"/>
                  </a:lnTo>
                  <a:lnTo>
                    <a:pt x="86" y="253"/>
                  </a:lnTo>
                  <a:lnTo>
                    <a:pt x="77" y="257"/>
                  </a:lnTo>
                  <a:lnTo>
                    <a:pt x="69" y="260"/>
                  </a:lnTo>
                  <a:lnTo>
                    <a:pt x="62" y="262"/>
                  </a:lnTo>
                  <a:lnTo>
                    <a:pt x="57" y="261"/>
                  </a:lnTo>
                  <a:lnTo>
                    <a:pt x="54" y="257"/>
                  </a:lnTo>
                  <a:lnTo>
                    <a:pt x="50" y="250"/>
                  </a:lnTo>
                  <a:lnTo>
                    <a:pt x="42" y="233"/>
                  </a:lnTo>
                  <a:lnTo>
                    <a:pt x="38" y="227"/>
                  </a:lnTo>
                  <a:lnTo>
                    <a:pt x="32" y="224"/>
                  </a:lnTo>
                  <a:lnTo>
                    <a:pt x="24" y="222"/>
                  </a:lnTo>
                  <a:lnTo>
                    <a:pt x="15" y="218"/>
                  </a:lnTo>
                  <a:lnTo>
                    <a:pt x="8" y="214"/>
                  </a:lnTo>
                  <a:lnTo>
                    <a:pt x="4" y="208"/>
                  </a:lnTo>
                  <a:lnTo>
                    <a:pt x="5" y="201"/>
                  </a:lnTo>
                  <a:lnTo>
                    <a:pt x="8" y="197"/>
                  </a:lnTo>
                  <a:lnTo>
                    <a:pt x="13" y="192"/>
                  </a:lnTo>
                  <a:lnTo>
                    <a:pt x="24" y="184"/>
                  </a:lnTo>
                  <a:lnTo>
                    <a:pt x="27" y="178"/>
                  </a:lnTo>
                  <a:lnTo>
                    <a:pt x="28" y="171"/>
                  </a:lnTo>
                  <a:lnTo>
                    <a:pt x="26" y="162"/>
                  </a:lnTo>
                  <a:lnTo>
                    <a:pt x="18" y="150"/>
                  </a:lnTo>
                  <a:lnTo>
                    <a:pt x="10" y="139"/>
                  </a:lnTo>
                  <a:lnTo>
                    <a:pt x="4" y="131"/>
                  </a:lnTo>
                  <a:lnTo>
                    <a:pt x="0" y="125"/>
                  </a:lnTo>
                  <a:lnTo>
                    <a:pt x="2" y="120"/>
                  </a:lnTo>
                  <a:lnTo>
                    <a:pt x="4" y="119"/>
                  </a:lnTo>
                  <a:lnTo>
                    <a:pt x="5" y="118"/>
                  </a:lnTo>
                  <a:lnTo>
                    <a:pt x="16" y="118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6" y="105"/>
                  </a:lnTo>
                  <a:lnTo>
                    <a:pt x="12" y="94"/>
                  </a:lnTo>
                  <a:lnTo>
                    <a:pt x="5" y="80"/>
                  </a:lnTo>
                  <a:lnTo>
                    <a:pt x="4" y="76"/>
                  </a:lnTo>
                  <a:lnTo>
                    <a:pt x="6" y="73"/>
                  </a:lnTo>
                  <a:lnTo>
                    <a:pt x="11" y="71"/>
                  </a:lnTo>
                  <a:lnTo>
                    <a:pt x="15" y="69"/>
                  </a:lnTo>
                  <a:lnTo>
                    <a:pt x="20" y="68"/>
                  </a:lnTo>
                  <a:lnTo>
                    <a:pt x="23" y="66"/>
                  </a:lnTo>
                  <a:lnTo>
                    <a:pt x="24" y="61"/>
                  </a:lnTo>
                  <a:lnTo>
                    <a:pt x="23" y="56"/>
                  </a:lnTo>
                  <a:lnTo>
                    <a:pt x="20" y="50"/>
                  </a:lnTo>
                  <a:lnTo>
                    <a:pt x="16" y="43"/>
                  </a:lnTo>
                  <a:lnTo>
                    <a:pt x="21" y="41"/>
                  </a:lnTo>
                  <a:lnTo>
                    <a:pt x="27" y="37"/>
                  </a:lnTo>
                  <a:lnTo>
                    <a:pt x="29" y="36"/>
                  </a:lnTo>
                  <a:lnTo>
                    <a:pt x="34" y="36"/>
                  </a:lnTo>
                  <a:lnTo>
                    <a:pt x="36" y="37"/>
                  </a:lnTo>
                  <a:lnTo>
                    <a:pt x="40" y="37"/>
                  </a:lnTo>
                  <a:lnTo>
                    <a:pt x="42" y="36"/>
                  </a:lnTo>
                  <a:lnTo>
                    <a:pt x="44" y="34"/>
                  </a:lnTo>
                  <a:lnTo>
                    <a:pt x="47" y="30"/>
                  </a:lnTo>
                  <a:lnTo>
                    <a:pt x="51" y="24"/>
                  </a:lnTo>
                  <a:lnTo>
                    <a:pt x="55" y="17"/>
                  </a:lnTo>
                  <a:lnTo>
                    <a:pt x="60" y="12"/>
                  </a:lnTo>
                  <a:lnTo>
                    <a:pt x="64" y="10"/>
                  </a:lnTo>
                  <a:lnTo>
                    <a:pt x="69" y="12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80" y="17"/>
                  </a:lnTo>
                  <a:lnTo>
                    <a:pt x="82" y="16"/>
                  </a:lnTo>
                  <a:lnTo>
                    <a:pt x="83" y="15"/>
                  </a:lnTo>
                  <a:lnTo>
                    <a:pt x="85" y="15"/>
                  </a:lnTo>
                  <a:lnTo>
                    <a:pt x="86" y="14"/>
                  </a:lnTo>
                  <a:lnTo>
                    <a:pt x="92" y="14"/>
                  </a:lnTo>
                  <a:lnTo>
                    <a:pt x="96" y="16"/>
                  </a:lnTo>
                  <a:lnTo>
                    <a:pt x="97" y="17"/>
                  </a:lnTo>
                  <a:lnTo>
                    <a:pt x="99" y="17"/>
                  </a:lnTo>
                  <a:lnTo>
                    <a:pt x="99" y="8"/>
                  </a:lnTo>
                  <a:lnTo>
                    <a:pt x="100" y="7"/>
                  </a:lnTo>
                  <a:lnTo>
                    <a:pt x="103" y="7"/>
                  </a:lnTo>
                  <a:lnTo>
                    <a:pt x="105" y="8"/>
                  </a:lnTo>
                  <a:lnTo>
                    <a:pt x="106" y="9"/>
                  </a:lnTo>
                  <a:lnTo>
                    <a:pt x="109" y="10"/>
                  </a:lnTo>
                  <a:lnTo>
                    <a:pt x="111" y="9"/>
                  </a:lnTo>
                  <a:lnTo>
                    <a:pt x="112" y="8"/>
                  </a:lnTo>
                  <a:lnTo>
                    <a:pt x="112" y="3"/>
                  </a:lnTo>
                  <a:lnTo>
                    <a:pt x="113" y="2"/>
                  </a:lnTo>
                  <a:lnTo>
                    <a:pt x="113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388CF305-E7BF-4A30-868F-BC551E81C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41" y="4768797"/>
              <a:ext cx="406060" cy="351055"/>
            </a:xfrm>
            <a:custGeom>
              <a:avLst/>
              <a:gdLst/>
              <a:ahLst/>
              <a:cxnLst>
                <a:cxn ang="0">
                  <a:pos x="181" y="21"/>
                </a:cxn>
                <a:cxn ang="0">
                  <a:pos x="182" y="24"/>
                </a:cxn>
                <a:cxn ang="0">
                  <a:pos x="179" y="26"/>
                </a:cxn>
                <a:cxn ang="0">
                  <a:pos x="175" y="27"/>
                </a:cxn>
                <a:cxn ang="0">
                  <a:pos x="172" y="35"/>
                </a:cxn>
                <a:cxn ang="0">
                  <a:pos x="184" y="60"/>
                </a:cxn>
                <a:cxn ang="0">
                  <a:pos x="195" y="76"/>
                </a:cxn>
                <a:cxn ang="0">
                  <a:pos x="204" y="83"/>
                </a:cxn>
                <a:cxn ang="0">
                  <a:pos x="239" y="94"/>
                </a:cxn>
                <a:cxn ang="0">
                  <a:pos x="249" y="100"/>
                </a:cxn>
                <a:cxn ang="0">
                  <a:pos x="251" y="103"/>
                </a:cxn>
                <a:cxn ang="0">
                  <a:pos x="244" y="108"/>
                </a:cxn>
                <a:cxn ang="0">
                  <a:pos x="239" y="112"/>
                </a:cxn>
                <a:cxn ang="0">
                  <a:pos x="234" y="119"/>
                </a:cxn>
                <a:cxn ang="0">
                  <a:pos x="230" y="129"/>
                </a:cxn>
                <a:cxn ang="0">
                  <a:pos x="216" y="144"/>
                </a:cxn>
                <a:cxn ang="0">
                  <a:pos x="199" y="159"/>
                </a:cxn>
                <a:cxn ang="0">
                  <a:pos x="174" y="171"/>
                </a:cxn>
                <a:cxn ang="0">
                  <a:pos x="149" y="188"/>
                </a:cxn>
                <a:cxn ang="0">
                  <a:pos x="120" y="203"/>
                </a:cxn>
                <a:cxn ang="0">
                  <a:pos x="88" y="217"/>
                </a:cxn>
                <a:cxn ang="0">
                  <a:pos x="60" y="186"/>
                </a:cxn>
                <a:cxn ang="0">
                  <a:pos x="42" y="173"/>
                </a:cxn>
                <a:cxn ang="0">
                  <a:pos x="24" y="161"/>
                </a:cxn>
                <a:cxn ang="0">
                  <a:pos x="10" y="145"/>
                </a:cxn>
                <a:cxn ang="0">
                  <a:pos x="6" y="129"/>
                </a:cxn>
                <a:cxn ang="0">
                  <a:pos x="2" y="115"/>
                </a:cxn>
                <a:cxn ang="0">
                  <a:pos x="7" y="106"/>
                </a:cxn>
                <a:cxn ang="0">
                  <a:pos x="6" y="100"/>
                </a:cxn>
                <a:cxn ang="0">
                  <a:pos x="8" y="96"/>
                </a:cxn>
                <a:cxn ang="0">
                  <a:pos x="16" y="90"/>
                </a:cxn>
                <a:cxn ang="0">
                  <a:pos x="40" y="73"/>
                </a:cxn>
                <a:cxn ang="0">
                  <a:pos x="57" y="64"/>
                </a:cxn>
                <a:cxn ang="0">
                  <a:pos x="64" y="70"/>
                </a:cxn>
                <a:cxn ang="0">
                  <a:pos x="68" y="79"/>
                </a:cxn>
                <a:cxn ang="0">
                  <a:pos x="78" y="81"/>
                </a:cxn>
                <a:cxn ang="0">
                  <a:pos x="105" y="67"/>
                </a:cxn>
                <a:cxn ang="0">
                  <a:pos x="122" y="63"/>
                </a:cxn>
                <a:cxn ang="0">
                  <a:pos x="133" y="54"/>
                </a:cxn>
                <a:cxn ang="0">
                  <a:pos x="139" y="41"/>
                </a:cxn>
                <a:cxn ang="0">
                  <a:pos x="152" y="33"/>
                </a:cxn>
                <a:cxn ang="0">
                  <a:pos x="160" y="21"/>
                </a:cxn>
                <a:cxn ang="0">
                  <a:pos x="167" y="0"/>
                </a:cxn>
              </a:cxnLst>
              <a:rect l="0" t="0" r="r" b="b"/>
              <a:pathLst>
                <a:path w="251" h="217">
                  <a:moveTo>
                    <a:pt x="167" y="0"/>
                  </a:moveTo>
                  <a:lnTo>
                    <a:pt x="181" y="21"/>
                  </a:lnTo>
                  <a:lnTo>
                    <a:pt x="182" y="22"/>
                  </a:lnTo>
                  <a:lnTo>
                    <a:pt x="182" y="24"/>
                  </a:lnTo>
                  <a:lnTo>
                    <a:pt x="181" y="26"/>
                  </a:lnTo>
                  <a:lnTo>
                    <a:pt x="179" y="26"/>
                  </a:lnTo>
                  <a:lnTo>
                    <a:pt x="177" y="27"/>
                  </a:lnTo>
                  <a:lnTo>
                    <a:pt x="175" y="27"/>
                  </a:lnTo>
                  <a:lnTo>
                    <a:pt x="172" y="30"/>
                  </a:lnTo>
                  <a:lnTo>
                    <a:pt x="172" y="35"/>
                  </a:lnTo>
                  <a:lnTo>
                    <a:pt x="174" y="42"/>
                  </a:lnTo>
                  <a:lnTo>
                    <a:pt x="184" y="60"/>
                  </a:lnTo>
                  <a:lnTo>
                    <a:pt x="190" y="69"/>
                  </a:lnTo>
                  <a:lnTo>
                    <a:pt x="195" y="76"/>
                  </a:lnTo>
                  <a:lnTo>
                    <a:pt x="198" y="80"/>
                  </a:lnTo>
                  <a:lnTo>
                    <a:pt x="204" y="83"/>
                  </a:lnTo>
                  <a:lnTo>
                    <a:pt x="214" y="86"/>
                  </a:lnTo>
                  <a:lnTo>
                    <a:pt x="239" y="94"/>
                  </a:lnTo>
                  <a:lnTo>
                    <a:pt x="247" y="98"/>
                  </a:lnTo>
                  <a:lnTo>
                    <a:pt x="249" y="100"/>
                  </a:lnTo>
                  <a:lnTo>
                    <a:pt x="250" y="102"/>
                  </a:lnTo>
                  <a:lnTo>
                    <a:pt x="251" y="103"/>
                  </a:lnTo>
                  <a:lnTo>
                    <a:pt x="250" y="105"/>
                  </a:lnTo>
                  <a:lnTo>
                    <a:pt x="244" y="108"/>
                  </a:lnTo>
                  <a:lnTo>
                    <a:pt x="242" y="111"/>
                  </a:lnTo>
                  <a:lnTo>
                    <a:pt x="239" y="112"/>
                  </a:lnTo>
                  <a:lnTo>
                    <a:pt x="235" y="116"/>
                  </a:lnTo>
                  <a:lnTo>
                    <a:pt x="234" y="119"/>
                  </a:lnTo>
                  <a:lnTo>
                    <a:pt x="234" y="124"/>
                  </a:lnTo>
                  <a:lnTo>
                    <a:pt x="230" y="129"/>
                  </a:lnTo>
                  <a:lnTo>
                    <a:pt x="223" y="136"/>
                  </a:lnTo>
                  <a:lnTo>
                    <a:pt x="216" y="144"/>
                  </a:lnTo>
                  <a:lnTo>
                    <a:pt x="207" y="152"/>
                  </a:lnTo>
                  <a:lnTo>
                    <a:pt x="199" y="159"/>
                  </a:lnTo>
                  <a:lnTo>
                    <a:pt x="190" y="164"/>
                  </a:lnTo>
                  <a:lnTo>
                    <a:pt x="174" y="171"/>
                  </a:lnTo>
                  <a:lnTo>
                    <a:pt x="161" y="178"/>
                  </a:lnTo>
                  <a:lnTo>
                    <a:pt x="149" y="188"/>
                  </a:lnTo>
                  <a:lnTo>
                    <a:pt x="137" y="195"/>
                  </a:lnTo>
                  <a:lnTo>
                    <a:pt x="120" y="203"/>
                  </a:lnTo>
                  <a:lnTo>
                    <a:pt x="103" y="210"/>
                  </a:lnTo>
                  <a:lnTo>
                    <a:pt x="88" y="217"/>
                  </a:lnTo>
                  <a:lnTo>
                    <a:pt x="70" y="197"/>
                  </a:lnTo>
                  <a:lnTo>
                    <a:pt x="60" y="186"/>
                  </a:lnTo>
                  <a:lnTo>
                    <a:pt x="51" y="178"/>
                  </a:lnTo>
                  <a:lnTo>
                    <a:pt x="42" y="173"/>
                  </a:lnTo>
                  <a:lnTo>
                    <a:pt x="33" y="168"/>
                  </a:lnTo>
                  <a:lnTo>
                    <a:pt x="24" y="161"/>
                  </a:lnTo>
                  <a:lnTo>
                    <a:pt x="16" y="153"/>
                  </a:lnTo>
                  <a:lnTo>
                    <a:pt x="10" y="145"/>
                  </a:lnTo>
                  <a:lnTo>
                    <a:pt x="8" y="138"/>
                  </a:lnTo>
                  <a:lnTo>
                    <a:pt x="6" y="129"/>
                  </a:lnTo>
                  <a:lnTo>
                    <a:pt x="0" y="119"/>
                  </a:lnTo>
                  <a:lnTo>
                    <a:pt x="2" y="115"/>
                  </a:lnTo>
                  <a:lnTo>
                    <a:pt x="6" y="108"/>
                  </a:lnTo>
                  <a:lnTo>
                    <a:pt x="7" y="106"/>
                  </a:lnTo>
                  <a:lnTo>
                    <a:pt x="7" y="101"/>
                  </a:lnTo>
                  <a:lnTo>
                    <a:pt x="6" y="100"/>
                  </a:lnTo>
                  <a:lnTo>
                    <a:pt x="6" y="97"/>
                  </a:lnTo>
                  <a:lnTo>
                    <a:pt x="8" y="96"/>
                  </a:lnTo>
                  <a:lnTo>
                    <a:pt x="10" y="94"/>
                  </a:lnTo>
                  <a:lnTo>
                    <a:pt x="16" y="90"/>
                  </a:lnTo>
                  <a:lnTo>
                    <a:pt x="32" y="78"/>
                  </a:lnTo>
                  <a:lnTo>
                    <a:pt x="40" y="73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2" y="66"/>
                  </a:lnTo>
                  <a:lnTo>
                    <a:pt x="64" y="70"/>
                  </a:lnTo>
                  <a:lnTo>
                    <a:pt x="66" y="75"/>
                  </a:lnTo>
                  <a:lnTo>
                    <a:pt x="68" y="79"/>
                  </a:lnTo>
                  <a:lnTo>
                    <a:pt x="72" y="82"/>
                  </a:lnTo>
                  <a:lnTo>
                    <a:pt x="78" y="81"/>
                  </a:lnTo>
                  <a:lnTo>
                    <a:pt x="87" y="77"/>
                  </a:lnTo>
                  <a:lnTo>
                    <a:pt x="105" y="67"/>
                  </a:lnTo>
                  <a:lnTo>
                    <a:pt x="114" y="65"/>
                  </a:lnTo>
                  <a:lnTo>
                    <a:pt x="122" y="63"/>
                  </a:lnTo>
                  <a:lnTo>
                    <a:pt x="129" y="60"/>
                  </a:lnTo>
                  <a:lnTo>
                    <a:pt x="133" y="54"/>
                  </a:lnTo>
                  <a:lnTo>
                    <a:pt x="135" y="47"/>
                  </a:lnTo>
                  <a:lnTo>
                    <a:pt x="139" y="41"/>
                  </a:lnTo>
                  <a:lnTo>
                    <a:pt x="145" y="37"/>
                  </a:lnTo>
                  <a:lnTo>
                    <a:pt x="152" y="33"/>
                  </a:lnTo>
                  <a:lnTo>
                    <a:pt x="157" y="29"/>
                  </a:lnTo>
                  <a:lnTo>
                    <a:pt x="160" y="21"/>
                  </a:lnTo>
                  <a:lnTo>
                    <a:pt x="163" y="1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BA1F1AA7-AEC0-40BE-8903-7E644A60A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325" y="5213681"/>
              <a:ext cx="249136" cy="414147"/>
            </a:xfrm>
            <a:custGeom>
              <a:avLst/>
              <a:gdLst/>
              <a:ahLst/>
              <a:cxnLst>
                <a:cxn ang="0">
                  <a:pos x="109" y="5"/>
                </a:cxn>
                <a:cxn ang="0">
                  <a:pos x="115" y="22"/>
                </a:cxn>
                <a:cxn ang="0">
                  <a:pos x="121" y="31"/>
                </a:cxn>
                <a:cxn ang="0">
                  <a:pos x="121" y="39"/>
                </a:cxn>
                <a:cxn ang="0">
                  <a:pos x="112" y="49"/>
                </a:cxn>
                <a:cxn ang="0">
                  <a:pos x="110" y="62"/>
                </a:cxn>
                <a:cxn ang="0">
                  <a:pos x="109" y="82"/>
                </a:cxn>
                <a:cxn ang="0">
                  <a:pos x="103" y="99"/>
                </a:cxn>
                <a:cxn ang="0">
                  <a:pos x="101" y="102"/>
                </a:cxn>
                <a:cxn ang="0">
                  <a:pos x="105" y="107"/>
                </a:cxn>
                <a:cxn ang="0">
                  <a:pos x="110" y="113"/>
                </a:cxn>
                <a:cxn ang="0">
                  <a:pos x="102" y="128"/>
                </a:cxn>
                <a:cxn ang="0">
                  <a:pos x="93" y="133"/>
                </a:cxn>
                <a:cxn ang="0">
                  <a:pos x="97" y="140"/>
                </a:cxn>
                <a:cxn ang="0">
                  <a:pos x="109" y="158"/>
                </a:cxn>
                <a:cxn ang="0">
                  <a:pos x="120" y="162"/>
                </a:cxn>
                <a:cxn ang="0">
                  <a:pos x="130" y="169"/>
                </a:cxn>
                <a:cxn ang="0">
                  <a:pos x="141" y="188"/>
                </a:cxn>
                <a:cxn ang="0">
                  <a:pos x="142" y="205"/>
                </a:cxn>
                <a:cxn ang="0">
                  <a:pos x="148" y="223"/>
                </a:cxn>
                <a:cxn ang="0">
                  <a:pos x="154" y="240"/>
                </a:cxn>
                <a:cxn ang="0">
                  <a:pos x="152" y="256"/>
                </a:cxn>
                <a:cxn ang="0">
                  <a:pos x="143" y="252"/>
                </a:cxn>
                <a:cxn ang="0">
                  <a:pos x="129" y="245"/>
                </a:cxn>
                <a:cxn ang="0">
                  <a:pos x="111" y="241"/>
                </a:cxn>
                <a:cxn ang="0">
                  <a:pos x="104" y="236"/>
                </a:cxn>
                <a:cxn ang="0">
                  <a:pos x="95" y="237"/>
                </a:cxn>
                <a:cxn ang="0">
                  <a:pos x="70" y="239"/>
                </a:cxn>
                <a:cxn ang="0">
                  <a:pos x="59" y="232"/>
                </a:cxn>
                <a:cxn ang="0">
                  <a:pos x="54" y="216"/>
                </a:cxn>
                <a:cxn ang="0">
                  <a:pos x="55" y="202"/>
                </a:cxn>
                <a:cxn ang="0">
                  <a:pos x="62" y="192"/>
                </a:cxn>
                <a:cxn ang="0">
                  <a:pos x="63" y="181"/>
                </a:cxn>
                <a:cxn ang="0">
                  <a:pos x="52" y="171"/>
                </a:cxn>
                <a:cxn ang="0">
                  <a:pos x="36" y="167"/>
                </a:cxn>
                <a:cxn ang="0">
                  <a:pos x="21" y="165"/>
                </a:cxn>
                <a:cxn ang="0">
                  <a:pos x="10" y="152"/>
                </a:cxn>
                <a:cxn ang="0">
                  <a:pos x="7" y="143"/>
                </a:cxn>
                <a:cxn ang="0">
                  <a:pos x="15" y="141"/>
                </a:cxn>
                <a:cxn ang="0">
                  <a:pos x="25" y="134"/>
                </a:cxn>
                <a:cxn ang="0">
                  <a:pos x="21" y="123"/>
                </a:cxn>
                <a:cxn ang="0">
                  <a:pos x="15" y="115"/>
                </a:cxn>
                <a:cxn ang="0">
                  <a:pos x="18" y="106"/>
                </a:cxn>
                <a:cxn ang="0">
                  <a:pos x="20" y="98"/>
                </a:cxn>
                <a:cxn ang="0">
                  <a:pos x="18" y="92"/>
                </a:cxn>
                <a:cxn ang="0">
                  <a:pos x="14" y="75"/>
                </a:cxn>
                <a:cxn ang="0">
                  <a:pos x="0" y="80"/>
                </a:cxn>
                <a:cxn ang="0">
                  <a:pos x="2" y="69"/>
                </a:cxn>
                <a:cxn ang="0">
                  <a:pos x="18" y="58"/>
                </a:cxn>
                <a:cxn ang="0">
                  <a:pos x="31" y="51"/>
                </a:cxn>
                <a:cxn ang="0">
                  <a:pos x="40" y="54"/>
                </a:cxn>
                <a:cxn ang="0">
                  <a:pos x="49" y="61"/>
                </a:cxn>
                <a:cxn ang="0">
                  <a:pos x="58" y="60"/>
                </a:cxn>
                <a:cxn ang="0">
                  <a:pos x="57" y="42"/>
                </a:cxn>
                <a:cxn ang="0">
                  <a:pos x="61" y="30"/>
                </a:cxn>
                <a:cxn ang="0">
                  <a:pos x="78" y="19"/>
                </a:cxn>
                <a:cxn ang="0">
                  <a:pos x="96" y="7"/>
                </a:cxn>
              </a:cxnLst>
              <a:rect l="0" t="0" r="r" b="b"/>
              <a:pathLst>
                <a:path w="154" h="256">
                  <a:moveTo>
                    <a:pt x="106" y="0"/>
                  </a:moveTo>
                  <a:lnTo>
                    <a:pt x="109" y="5"/>
                  </a:lnTo>
                  <a:lnTo>
                    <a:pt x="111" y="12"/>
                  </a:lnTo>
                  <a:lnTo>
                    <a:pt x="115" y="22"/>
                  </a:lnTo>
                  <a:lnTo>
                    <a:pt x="119" y="27"/>
                  </a:lnTo>
                  <a:lnTo>
                    <a:pt x="121" y="31"/>
                  </a:lnTo>
                  <a:lnTo>
                    <a:pt x="122" y="35"/>
                  </a:lnTo>
                  <a:lnTo>
                    <a:pt x="121" y="39"/>
                  </a:lnTo>
                  <a:lnTo>
                    <a:pt x="117" y="44"/>
                  </a:lnTo>
                  <a:lnTo>
                    <a:pt x="112" y="49"/>
                  </a:lnTo>
                  <a:lnTo>
                    <a:pt x="109" y="55"/>
                  </a:lnTo>
                  <a:lnTo>
                    <a:pt x="110" y="62"/>
                  </a:lnTo>
                  <a:lnTo>
                    <a:pt x="111" y="71"/>
                  </a:lnTo>
                  <a:lnTo>
                    <a:pt x="109" y="82"/>
                  </a:lnTo>
                  <a:lnTo>
                    <a:pt x="106" y="92"/>
                  </a:lnTo>
                  <a:lnTo>
                    <a:pt x="103" y="99"/>
                  </a:lnTo>
                  <a:lnTo>
                    <a:pt x="102" y="101"/>
                  </a:lnTo>
                  <a:lnTo>
                    <a:pt x="101" y="102"/>
                  </a:lnTo>
                  <a:lnTo>
                    <a:pt x="102" y="104"/>
                  </a:lnTo>
                  <a:lnTo>
                    <a:pt x="105" y="107"/>
                  </a:lnTo>
                  <a:lnTo>
                    <a:pt x="107" y="110"/>
                  </a:lnTo>
                  <a:lnTo>
                    <a:pt x="110" y="113"/>
                  </a:lnTo>
                  <a:lnTo>
                    <a:pt x="111" y="119"/>
                  </a:lnTo>
                  <a:lnTo>
                    <a:pt x="102" y="128"/>
                  </a:lnTo>
                  <a:lnTo>
                    <a:pt x="96" y="131"/>
                  </a:lnTo>
                  <a:lnTo>
                    <a:pt x="93" y="133"/>
                  </a:lnTo>
                  <a:lnTo>
                    <a:pt x="94" y="136"/>
                  </a:lnTo>
                  <a:lnTo>
                    <a:pt x="97" y="140"/>
                  </a:lnTo>
                  <a:lnTo>
                    <a:pt x="105" y="150"/>
                  </a:lnTo>
                  <a:lnTo>
                    <a:pt x="109" y="158"/>
                  </a:lnTo>
                  <a:lnTo>
                    <a:pt x="113" y="160"/>
                  </a:lnTo>
                  <a:lnTo>
                    <a:pt x="120" y="162"/>
                  </a:lnTo>
                  <a:lnTo>
                    <a:pt x="123" y="164"/>
                  </a:lnTo>
                  <a:lnTo>
                    <a:pt x="130" y="169"/>
                  </a:lnTo>
                  <a:lnTo>
                    <a:pt x="136" y="178"/>
                  </a:lnTo>
                  <a:lnTo>
                    <a:pt x="141" y="188"/>
                  </a:lnTo>
                  <a:lnTo>
                    <a:pt x="142" y="197"/>
                  </a:lnTo>
                  <a:lnTo>
                    <a:pt x="142" y="205"/>
                  </a:lnTo>
                  <a:lnTo>
                    <a:pt x="144" y="213"/>
                  </a:lnTo>
                  <a:lnTo>
                    <a:pt x="148" y="223"/>
                  </a:lnTo>
                  <a:lnTo>
                    <a:pt x="151" y="232"/>
                  </a:lnTo>
                  <a:lnTo>
                    <a:pt x="154" y="240"/>
                  </a:lnTo>
                  <a:lnTo>
                    <a:pt x="154" y="248"/>
                  </a:lnTo>
                  <a:lnTo>
                    <a:pt x="152" y="256"/>
                  </a:lnTo>
                  <a:lnTo>
                    <a:pt x="146" y="254"/>
                  </a:lnTo>
                  <a:lnTo>
                    <a:pt x="143" y="252"/>
                  </a:lnTo>
                  <a:lnTo>
                    <a:pt x="139" y="249"/>
                  </a:lnTo>
                  <a:lnTo>
                    <a:pt x="129" y="245"/>
                  </a:lnTo>
                  <a:lnTo>
                    <a:pt x="120" y="243"/>
                  </a:lnTo>
                  <a:lnTo>
                    <a:pt x="111" y="241"/>
                  </a:lnTo>
                  <a:lnTo>
                    <a:pt x="107" y="238"/>
                  </a:lnTo>
                  <a:lnTo>
                    <a:pt x="104" y="236"/>
                  </a:lnTo>
                  <a:lnTo>
                    <a:pt x="101" y="236"/>
                  </a:lnTo>
                  <a:lnTo>
                    <a:pt x="95" y="237"/>
                  </a:lnTo>
                  <a:lnTo>
                    <a:pt x="87" y="239"/>
                  </a:lnTo>
                  <a:lnTo>
                    <a:pt x="70" y="239"/>
                  </a:lnTo>
                  <a:lnTo>
                    <a:pt x="63" y="237"/>
                  </a:lnTo>
                  <a:lnTo>
                    <a:pt x="59" y="232"/>
                  </a:lnTo>
                  <a:lnTo>
                    <a:pt x="56" y="224"/>
                  </a:lnTo>
                  <a:lnTo>
                    <a:pt x="54" y="216"/>
                  </a:lnTo>
                  <a:lnTo>
                    <a:pt x="53" y="208"/>
                  </a:lnTo>
                  <a:lnTo>
                    <a:pt x="55" y="202"/>
                  </a:lnTo>
                  <a:lnTo>
                    <a:pt x="59" y="197"/>
                  </a:lnTo>
                  <a:lnTo>
                    <a:pt x="62" y="192"/>
                  </a:lnTo>
                  <a:lnTo>
                    <a:pt x="64" y="186"/>
                  </a:lnTo>
                  <a:lnTo>
                    <a:pt x="63" y="181"/>
                  </a:lnTo>
                  <a:lnTo>
                    <a:pt x="59" y="175"/>
                  </a:lnTo>
                  <a:lnTo>
                    <a:pt x="52" y="171"/>
                  </a:lnTo>
                  <a:lnTo>
                    <a:pt x="44" y="167"/>
                  </a:lnTo>
                  <a:lnTo>
                    <a:pt x="36" y="167"/>
                  </a:lnTo>
                  <a:lnTo>
                    <a:pt x="27" y="168"/>
                  </a:lnTo>
                  <a:lnTo>
                    <a:pt x="21" y="165"/>
                  </a:lnTo>
                  <a:lnTo>
                    <a:pt x="16" y="160"/>
                  </a:lnTo>
                  <a:lnTo>
                    <a:pt x="10" y="152"/>
                  </a:lnTo>
                  <a:lnTo>
                    <a:pt x="7" y="147"/>
                  </a:lnTo>
                  <a:lnTo>
                    <a:pt x="7" y="143"/>
                  </a:lnTo>
                  <a:lnTo>
                    <a:pt x="9" y="142"/>
                  </a:lnTo>
                  <a:lnTo>
                    <a:pt x="15" y="141"/>
                  </a:lnTo>
                  <a:lnTo>
                    <a:pt x="21" y="138"/>
                  </a:lnTo>
                  <a:lnTo>
                    <a:pt x="25" y="134"/>
                  </a:lnTo>
                  <a:lnTo>
                    <a:pt x="25" y="128"/>
                  </a:lnTo>
                  <a:lnTo>
                    <a:pt x="21" y="123"/>
                  </a:lnTo>
                  <a:lnTo>
                    <a:pt x="17" y="119"/>
                  </a:lnTo>
                  <a:lnTo>
                    <a:pt x="15" y="115"/>
                  </a:lnTo>
                  <a:lnTo>
                    <a:pt x="16" y="110"/>
                  </a:lnTo>
                  <a:lnTo>
                    <a:pt x="18" y="106"/>
                  </a:lnTo>
                  <a:lnTo>
                    <a:pt x="20" y="103"/>
                  </a:lnTo>
                  <a:lnTo>
                    <a:pt x="20" y="98"/>
                  </a:lnTo>
                  <a:lnTo>
                    <a:pt x="19" y="96"/>
                  </a:lnTo>
                  <a:lnTo>
                    <a:pt x="18" y="92"/>
                  </a:lnTo>
                  <a:lnTo>
                    <a:pt x="16" y="79"/>
                  </a:lnTo>
                  <a:lnTo>
                    <a:pt x="14" y="75"/>
                  </a:lnTo>
                  <a:lnTo>
                    <a:pt x="12" y="74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8" y="64"/>
                  </a:lnTo>
                  <a:lnTo>
                    <a:pt x="18" y="58"/>
                  </a:lnTo>
                  <a:lnTo>
                    <a:pt x="25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40" y="54"/>
                  </a:lnTo>
                  <a:lnTo>
                    <a:pt x="44" y="58"/>
                  </a:lnTo>
                  <a:lnTo>
                    <a:pt x="49" y="61"/>
                  </a:lnTo>
                  <a:lnTo>
                    <a:pt x="54" y="62"/>
                  </a:lnTo>
                  <a:lnTo>
                    <a:pt x="58" y="60"/>
                  </a:lnTo>
                  <a:lnTo>
                    <a:pt x="61" y="54"/>
                  </a:lnTo>
                  <a:lnTo>
                    <a:pt x="57" y="42"/>
                  </a:lnTo>
                  <a:lnTo>
                    <a:pt x="56" y="38"/>
                  </a:lnTo>
                  <a:lnTo>
                    <a:pt x="61" y="30"/>
                  </a:lnTo>
                  <a:lnTo>
                    <a:pt x="72" y="23"/>
                  </a:lnTo>
                  <a:lnTo>
                    <a:pt x="78" y="19"/>
                  </a:lnTo>
                  <a:lnTo>
                    <a:pt x="87" y="14"/>
                  </a:lnTo>
                  <a:lnTo>
                    <a:pt x="96" y="7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8F1284EC-AC57-42FF-B502-7E1A58E73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997" y="4969399"/>
              <a:ext cx="330025" cy="383410"/>
            </a:xfrm>
            <a:custGeom>
              <a:avLst/>
              <a:gdLst/>
              <a:ahLst/>
              <a:cxnLst>
                <a:cxn ang="0">
                  <a:pos x="171" y="7"/>
                </a:cxn>
                <a:cxn ang="0">
                  <a:pos x="180" y="26"/>
                </a:cxn>
                <a:cxn ang="0">
                  <a:pos x="197" y="44"/>
                </a:cxn>
                <a:cxn ang="0">
                  <a:pos x="204" y="62"/>
                </a:cxn>
                <a:cxn ang="0">
                  <a:pos x="196" y="76"/>
                </a:cxn>
                <a:cxn ang="0">
                  <a:pos x="180" y="90"/>
                </a:cxn>
                <a:cxn ang="0">
                  <a:pos x="181" y="100"/>
                </a:cxn>
                <a:cxn ang="0">
                  <a:pos x="184" y="106"/>
                </a:cxn>
                <a:cxn ang="0">
                  <a:pos x="176" y="118"/>
                </a:cxn>
                <a:cxn ang="0">
                  <a:pos x="165" y="132"/>
                </a:cxn>
                <a:cxn ang="0">
                  <a:pos x="154" y="135"/>
                </a:cxn>
                <a:cxn ang="0">
                  <a:pos x="144" y="135"/>
                </a:cxn>
                <a:cxn ang="0">
                  <a:pos x="144" y="144"/>
                </a:cxn>
                <a:cxn ang="0">
                  <a:pos x="137" y="158"/>
                </a:cxn>
                <a:cxn ang="0">
                  <a:pos x="119" y="170"/>
                </a:cxn>
                <a:cxn ang="0">
                  <a:pos x="102" y="181"/>
                </a:cxn>
                <a:cxn ang="0">
                  <a:pos x="98" y="193"/>
                </a:cxn>
                <a:cxn ang="0">
                  <a:pos x="99" y="211"/>
                </a:cxn>
                <a:cxn ang="0">
                  <a:pos x="90" y="212"/>
                </a:cxn>
                <a:cxn ang="0">
                  <a:pos x="81" y="205"/>
                </a:cxn>
                <a:cxn ang="0">
                  <a:pos x="72" y="202"/>
                </a:cxn>
                <a:cxn ang="0">
                  <a:pos x="59" y="209"/>
                </a:cxn>
                <a:cxn ang="0">
                  <a:pos x="43" y="220"/>
                </a:cxn>
                <a:cxn ang="0">
                  <a:pos x="41" y="231"/>
                </a:cxn>
                <a:cxn ang="0">
                  <a:pos x="25" y="237"/>
                </a:cxn>
                <a:cxn ang="0">
                  <a:pos x="14" y="234"/>
                </a:cxn>
                <a:cxn ang="0">
                  <a:pos x="6" y="217"/>
                </a:cxn>
                <a:cxn ang="0">
                  <a:pos x="2" y="199"/>
                </a:cxn>
                <a:cxn ang="0">
                  <a:pos x="4" y="188"/>
                </a:cxn>
                <a:cxn ang="0">
                  <a:pos x="1" y="177"/>
                </a:cxn>
                <a:cxn ang="0">
                  <a:pos x="2" y="170"/>
                </a:cxn>
                <a:cxn ang="0">
                  <a:pos x="9" y="166"/>
                </a:cxn>
                <a:cxn ang="0">
                  <a:pos x="16" y="161"/>
                </a:cxn>
                <a:cxn ang="0">
                  <a:pos x="15" y="156"/>
                </a:cxn>
                <a:cxn ang="0">
                  <a:pos x="13" y="155"/>
                </a:cxn>
                <a:cxn ang="0">
                  <a:pos x="11" y="151"/>
                </a:cxn>
                <a:cxn ang="0">
                  <a:pos x="17" y="144"/>
                </a:cxn>
                <a:cxn ang="0">
                  <a:pos x="29" y="130"/>
                </a:cxn>
                <a:cxn ang="0">
                  <a:pos x="34" y="112"/>
                </a:cxn>
                <a:cxn ang="0">
                  <a:pos x="29" y="101"/>
                </a:cxn>
                <a:cxn ang="0">
                  <a:pos x="38" y="86"/>
                </a:cxn>
                <a:cxn ang="0">
                  <a:pos x="72" y="71"/>
                </a:cxn>
                <a:cxn ang="0">
                  <a:pos x="96" y="54"/>
                </a:cxn>
                <a:cxn ang="0">
                  <a:pos x="125" y="40"/>
                </a:cxn>
                <a:cxn ang="0">
                  <a:pos x="142" y="28"/>
                </a:cxn>
                <a:cxn ang="0">
                  <a:pos x="158" y="12"/>
                </a:cxn>
                <a:cxn ang="0">
                  <a:pos x="169" y="0"/>
                </a:cxn>
              </a:cxnLst>
              <a:rect l="0" t="0" r="r" b="b"/>
              <a:pathLst>
                <a:path w="204" h="237">
                  <a:moveTo>
                    <a:pt x="169" y="0"/>
                  </a:moveTo>
                  <a:lnTo>
                    <a:pt x="171" y="7"/>
                  </a:lnTo>
                  <a:lnTo>
                    <a:pt x="175" y="17"/>
                  </a:lnTo>
                  <a:lnTo>
                    <a:pt x="180" y="26"/>
                  </a:lnTo>
                  <a:lnTo>
                    <a:pt x="188" y="34"/>
                  </a:lnTo>
                  <a:lnTo>
                    <a:pt x="197" y="44"/>
                  </a:lnTo>
                  <a:lnTo>
                    <a:pt x="203" y="54"/>
                  </a:lnTo>
                  <a:lnTo>
                    <a:pt x="204" y="62"/>
                  </a:lnTo>
                  <a:lnTo>
                    <a:pt x="201" y="68"/>
                  </a:lnTo>
                  <a:lnTo>
                    <a:pt x="196" y="76"/>
                  </a:lnTo>
                  <a:lnTo>
                    <a:pt x="184" y="86"/>
                  </a:lnTo>
                  <a:lnTo>
                    <a:pt x="180" y="90"/>
                  </a:lnTo>
                  <a:lnTo>
                    <a:pt x="179" y="95"/>
                  </a:lnTo>
                  <a:lnTo>
                    <a:pt x="181" y="100"/>
                  </a:lnTo>
                  <a:lnTo>
                    <a:pt x="183" y="103"/>
                  </a:lnTo>
                  <a:lnTo>
                    <a:pt x="184" y="106"/>
                  </a:lnTo>
                  <a:lnTo>
                    <a:pt x="181" y="111"/>
                  </a:lnTo>
                  <a:lnTo>
                    <a:pt x="176" y="118"/>
                  </a:lnTo>
                  <a:lnTo>
                    <a:pt x="170" y="126"/>
                  </a:lnTo>
                  <a:lnTo>
                    <a:pt x="165" y="132"/>
                  </a:lnTo>
                  <a:lnTo>
                    <a:pt x="160" y="135"/>
                  </a:lnTo>
                  <a:lnTo>
                    <a:pt x="154" y="135"/>
                  </a:lnTo>
                  <a:lnTo>
                    <a:pt x="149" y="134"/>
                  </a:lnTo>
                  <a:lnTo>
                    <a:pt x="144" y="135"/>
                  </a:lnTo>
                  <a:lnTo>
                    <a:pt x="143" y="139"/>
                  </a:lnTo>
                  <a:lnTo>
                    <a:pt x="144" y="144"/>
                  </a:lnTo>
                  <a:lnTo>
                    <a:pt x="147" y="151"/>
                  </a:lnTo>
                  <a:lnTo>
                    <a:pt x="137" y="158"/>
                  </a:lnTo>
                  <a:lnTo>
                    <a:pt x="128" y="165"/>
                  </a:lnTo>
                  <a:lnTo>
                    <a:pt x="119" y="170"/>
                  </a:lnTo>
                  <a:lnTo>
                    <a:pt x="113" y="174"/>
                  </a:lnTo>
                  <a:lnTo>
                    <a:pt x="102" y="181"/>
                  </a:lnTo>
                  <a:lnTo>
                    <a:pt x="97" y="189"/>
                  </a:lnTo>
                  <a:lnTo>
                    <a:pt x="98" y="193"/>
                  </a:lnTo>
                  <a:lnTo>
                    <a:pt x="102" y="205"/>
                  </a:lnTo>
                  <a:lnTo>
                    <a:pt x="99" y="211"/>
                  </a:lnTo>
                  <a:lnTo>
                    <a:pt x="95" y="213"/>
                  </a:lnTo>
                  <a:lnTo>
                    <a:pt x="90" y="212"/>
                  </a:lnTo>
                  <a:lnTo>
                    <a:pt x="85" y="209"/>
                  </a:lnTo>
                  <a:lnTo>
                    <a:pt x="81" y="205"/>
                  </a:lnTo>
                  <a:lnTo>
                    <a:pt x="77" y="202"/>
                  </a:lnTo>
                  <a:lnTo>
                    <a:pt x="72" y="202"/>
                  </a:lnTo>
                  <a:lnTo>
                    <a:pt x="66" y="204"/>
                  </a:lnTo>
                  <a:lnTo>
                    <a:pt x="59" y="209"/>
                  </a:lnTo>
                  <a:lnTo>
                    <a:pt x="49" y="215"/>
                  </a:lnTo>
                  <a:lnTo>
                    <a:pt x="43" y="220"/>
                  </a:lnTo>
                  <a:lnTo>
                    <a:pt x="41" y="225"/>
                  </a:lnTo>
                  <a:lnTo>
                    <a:pt x="41" y="231"/>
                  </a:lnTo>
                  <a:lnTo>
                    <a:pt x="33" y="235"/>
                  </a:lnTo>
                  <a:lnTo>
                    <a:pt x="25" y="237"/>
                  </a:lnTo>
                  <a:lnTo>
                    <a:pt x="19" y="237"/>
                  </a:lnTo>
                  <a:lnTo>
                    <a:pt x="14" y="234"/>
                  </a:lnTo>
                  <a:lnTo>
                    <a:pt x="10" y="226"/>
                  </a:lnTo>
                  <a:lnTo>
                    <a:pt x="6" y="217"/>
                  </a:lnTo>
                  <a:lnTo>
                    <a:pt x="3" y="207"/>
                  </a:lnTo>
                  <a:lnTo>
                    <a:pt x="2" y="199"/>
                  </a:lnTo>
                  <a:lnTo>
                    <a:pt x="3" y="193"/>
                  </a:lnTo>
                  <a:lnTo>
                    <a:pt x="4" y="188"/>
                  </a:lnTo>
                  <a:lnTo>
                    <a:pt x="3" y="183"/>
                  </a:lnTo>
                  <a:lnTo>
                    <a:pt x="1" y="177"/>
                  </a:lnTo>
                  <a:lnTo>
                    <a:pt x="0" y="173"/>
                  </a:lnTo>
                  <a:lnTo>
                    <a:pt x="2" y="170"/>
                  </a:lnTo>
                  <a:lnTo>
                    <a:pt x="6" y="168"/>
                  </a:lnTo>
                  <a:lnTo>
                    <a:pt x="9" y="166"/>
                  </a:lnTo>
                  <a:lnTo>
                    <a:pt x="12" y="165"/>
                  </a:lnTo>
                  <a:lnTo>
                    <a:pt x="16" y="161"/>
                  </a:lnTo>
                  <a:lnTo>
                    <a:pt x="16" y="159"/>
                  </a:lnTo>
                  <a:lnTo>
                    <a:pt x="15" y="156"/>
                  </a:lnTo>
                  <a:lnTo>
                    <a:pt x="14" y="155"/>
                  </a:lnTo>
                  <a:lnTo>
                    <a:pt x="13" y="155"/>
                  </a:lnTo>
                  <a:lnTo>
                    <a:pt x="11" y="153"/>
                  </a:lnTo>
                  <a:lnTo>
                    <a:pt x="11" y="151"/>
                  </a:lnTo>
                  <a:lnTo>
                    <a:pt x="13" y="149"/>
                  </a:lnTo>
                  <a:lnTo>
                    <a:pt x="17" y="144"/>
                  </a:lnTo>
                  <a:lnTo>
                    <a:pt x="23" y="138"/>
                  </a:lnTo>
                  <a:lnTo>
                    <a:pt x="29" y="130"/>
                  </a:lnTo>
                  <a:lnTo>
                    <a:pt x="33" y="121"/>
                  </a:lnTo>
                  <a:lnTo>
                    <a:pt x="34" y="112"/>
                  </a:lnTo>
                  <a:lnTo>
                    <a:pt x="31" y="104"/>
                  </a:lnTo>
                  <a:lnTo>
                    <a:pt x="29" y="101"/>
                  </a:lnTo>
                  <a:lnTo>
                    <a:pt x="23" y="93"/>
                  </a:lnTo>
                  <a:lnTo>
                    <a:pt x="38" y="86"/>
                  </a:lnTo>
                  <a:lnTo>
                    <a:pt x="55" y="79"/>
                  </a:lnTo>
                  <a:lnTo>
                    <a:pt x="72" y="71"/>
                  </a:lnTo>
                  <a:lnTo>
                    <a:pt x="84" y="64"/>
                  </a:lnTo>
                  <a:lnTo>
                    <a:pt x="96" y="54"/>
                  </a:lnTo>
                  <a:lnTo>
                    <a:pt x="109" y="47"/>
                  </a:lnTo>
                  <a:lnTo>
                    <a:pt x="125" y="40"/>
                  </a:lnTo>
                  <a:lnTo>
                    <a:pt x="134" y="35"/>
                  </a:lnTo>
                  <a:lnTo>
                    <a:pt x="142" y="28"/>
                  </a:lnTo>
                  <a:lnTo>
                    <a:pt x="151" y="20"/>
                  </a:lnTo>
                  <a:lnTo>
                    <a:pt x="158" y="12"/>
                  </a:lnTo>
                  <a:lnTo>
                    <a:pt x="165" y="5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2DC9B979-F04C-4176-8DFC-DEA60CCA3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3856" y="4985577"/>
              <a:ext cx="258843" cy="165012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73" y="12"/>
                </a:cxn>
                <a:cxn ang="0">
                  <a:pos x="79" y="25"/>
                </a:cxn>
                <a:cxn ang="0">
                  <a:pos x="87" y="41"/>
                </a:cxn>
                <a:cxn ang="0">
                  <a:pos x="97" y="60"/>
                </a:cxn>
                <a:cxn ang="0">
                  <a:pos x="106" y="74"/>
                </a:cxn>
                <a:cxn ang="0">
                  <a:pos x="113" y="76"/>
                </a:cxn>
                <a:cxn ang="0">
                  <a:pos x="130" y="74"/>
                </a:cxn>
                <a:cxn ang="0">
                  <a:pos x="143" y="70"/>
                </a:cxn>
                <a:cxn ang="0">
                  <a:pos x="153" y="71"/>
                </a:cxn>
                <a:cxn ang="0">
                  <a:pos x="160" y="78"/>
                </a:cxn>
                <a:cxn ang="0">
                  <a:pos x="159" y="85"/>
                </a:cxn>
                <a:cxn ang="0">
                  <a:pos x="157" y="90"/>
                </a:cxn>
                <a:cxn ang="0">
                  <a:pos x="145" y="93"/>
                </a:cxn>
                <a:cxn ang="0">
                  <a:pos x="125" y="97"/>
                </a:cxn>
                <a:cxn ang="0">
                  <a:pos x="102" y="100"/>
                </a:cxn>
                <a:cxn ang="0">
                  <a:pos x="88" y="102"/>
                </a:cxn>
                <a:cxn ang="0">
                  <a:pos x="83" y="100"/>
                </a:cxn>
                <a:cxn ang="0">
                  <a:pos x="74" y="96"/>
                </a:cxn>
                <a:cxn ang="0">
                  <a:pos x="69" y="92"/>
                </a:cxn>
                <a:cxn ang="0">
                  <a:pos x="52" y="90"/>
                </a:cxn>
                <a:cxn ang="0">
                  <a:pos x="42" y="85"/>
                </a:cxn>
                <a:cxn ang="0">
                  <a:pos x="34" y="78"/>
                </a:cxn>
                <a:cxn ang="0">
                  <a:pos x="20" y="77"/>
                </a:cxn>
                <a:cxn ang="0">
                  <a:pos x="7" y="82"/>
                </a:cxn>
                <a:cxn ang="0">
                  <a:pos x="8" y="48"/>
                </a:cxn>
                <a:cxn ang="0">
                  <a:pos x="2" y="31"/>
                </a:cxn>
                <a:cxn ang="0">
                  <a:pos x="0" y="20"/>
                </a:cxn>
                <a:cxn ang="0">
                  <a:pos x="3" y="10"/>
                </a:cxn>
                <a:cxn ang="0">
                  <a:pos x="9" y="3"/>
                </a:cxn>
                <a:cxn ang="0">
                  <a:pos x="21" y="7"/>
                </a:cxn>
                <a:cxn ang="0">
                  <a:pos x="31" y="12"/>
                </a:cxn>
                <a:cxn ang="0">
                  <a:pos x="43" y="6"/>
                </a:cxn>
                <a:cxn ang="0">
                  <a:pos x="54" y="0"/>
                </a:cxn>
              </a:cxnLst>
              <a:rect l="0" t="0" r="r" b="b"/>
              <a:pathLst>
                <a:path w="160" h="102">
                  <a:moveTo>
                    <a:pt x="54" y="0"/>
                  </a:moveTo>
                  <a:lnTo>
                    <a:pt x="60" y="0"/>
                  </a:lnTo>
                  <a:lnTo>
                    <a:pt x="68" y="5"/>
                  </a:lnTo>
                  <a:lnTo>
                    <a:pt x="73" y="12"/>
                  </a:lnTo>
                  <a:lnTo>
                    <a:pt x="77" y="20"/>
                  </a:lnTo>
                  <a:lnTo>
                    <a:pt x="79" y="25"/>
                  </a:lnTo>
                  <a:lnTo>
                    <a:pt x="83" y="32"/>
                  </a:lnTo>
                  <a:lnTo>
                    <a:pt x="87" y="41"/>
                  </a:lnTo>
                  <a:lnTo>
                    <a:pt x="92" y="51"/>
                  </a:lnTo>
                  <a:lnTo>
                    <a:pt x="97" y="60"/>
                  </a:lnTo>
                  <a:lnTo>
                    <a:pt x="102" y="69"/>
                  </a:lnTo>
                  <a:lnTo>
                    <a:pt x="106" y="74"/>
                  </a:lnTo>
                  <a:lnTo>
                    <a:pt x="108" y="76"/>
                  </a:lnTo>
                  <a:lnTo>
                    <a:pt x="113" y="76"/>
                  </a:lnTo>
                  <a:lnTo>
                    <a:pt x="121" y="75"/>
                  </a:lnTo>
                  <a:lnTo>
                    <a:pt x="130" y="74"/>
                  </a:lnTo>
                  <a:lnTo>
                    <a:pt x="138" y="72"/>
                  </a:lnTo>
                  <a:lnTo>
                    <a:pt x="143" y="70"/>
                  </a:lnTo>
                  <a:lnTo>
                    <a:pt x="147" y="69"/>
                  </a:lnTo>
                  <a:lnTo>
                    <a:pt x="153" y="71"/>
                  </a:lnTo>
                  <a:lnTo>
                    <a:pt x="158" y="75"/>
                  </a:lnTo>
                  <a:lnTo>
                    <a:pt x="160" y="78"/>
                  </a:lnTo>
                  <a:lnTo>
                    <a:pt x="160" y="82"/>
                  </a:lnTo>
                  <a:lnTo>
                    <a:pt x="159" y="85"/>
                  </a:lnTo>
                  <a:lnTo>
                    <a:pt x="159" y="87"/>
                  </a:lnTo>
                  <a:lnTo>
                    <a:pt x="157" y="90"/>
                  </a:lnTo>
                  <a:lnTo>
                    <a:pt x="154" y="93"/>
                  </a:lnTo>
                  <a:lnTo>
                    <a:pt x="145" y="93"/>
                  </a:lnTo>
                  <a:lnTo>
                    <a:pt x="136" y="95"/>
                  </a:lnTo>
                  <a:lnTo>
                    <a:pt x="125" y="97"/>
                  </a:lnTo>
                  <a:lnTo>
                    <a:pt x="113" y="98"/>
                  </a:lnTo>
                  <a:lnTo>
                    <a:pt x="102" y="100"/>
                  </a:lnTo>
                  <a:lnTo>
                    <a:pt x="94" y="102"/>
                  </a:lnTo>
                  <a:lnTo>
                    <a:pt x="88" y="102"/>
                  </a:lnTo>
                  <a:lnTo>
                    <a:pt x="86" y="101"/>
                  </a:lnTo>
                  <a:lnTo>
                    <a:pt x="83" y="100"/>
                  </a:lnTo>
                  <a:lnTo>
                    <a:pt x="74" y="98"/>
                  </a:lnTo>
                  <a:lnTo>
                    <a:pt x="74" y="96"/>
                  </a:lnTo>
                  <a:lnTo>
                    <a:pt x="71" y="93"/>
                  </a:lnTo>
                  <a:lnTo>
                    <a:pt x="69" y="92"/>
                  </a:lnTo>
                  <a:lnTo>
                    <a:pt x="62" y="90"/>
                  </a:lnTo>
                  <a:lnTo>
                    <a:pt x="52" y="90"/>
                  </a:lnTo>
                  <a:lnTo>
                    <a:pt x="47" y="88"/>
                  </a:lnTo>
                  <a:lnTo>
                    <a:pt x="42" y="85"/>
                  </a:lnTo>
                  <a:lnTo>
                    <a:pt x="39" y="81"/>
                  </a:lnTo>
                  <a:lnTo>
                    <a:pt x="34" y="78"/>
                  </a:lnTo>
                  <a:lnTo>
                    <a:pt x="27" y="76"/>
                  </a:lnTo>
                  <a:lnTo>
                    <a:pt x="20" y="77"/>
                  </a:lnTo>
                  <a:lnTo>
                    <a:pt x="12" y="81"/>
                  </a:lnTo>
                  <a:lnTo>
                    <a:pt x="7" y="82"/>
                  </a:lnTo>
                  <a:lnTo>
                    <a:pt x="9" y="66"/>
                  </a:lnTo>
                  <a:lnTo>
                    <a:pt x="8" y="48"/>
                  </a:lnTo>
                  <a:lnTo>
                    <a:pt x="5" y="38"/>
                  </a:lnTo>
                  <a:lnTo>
                    <a:pt x="2" y="31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4"/>
                  </a:lnTo>
                  <a:lnTo>
                    <a:pt x="21" y="7"/>
                  </a:lnTo>
                  <a:lnTo>
                    <a:pt x="26" y="10"/>
                  </a:lnTo>
                  <a:lnTo>
                    <a:pt x="31" y="12"/>
                  </a:lnTo>
                  <a:lnTo>
                    <a:pt x="37" y="10"/>
                  </a:lnTo>
                  <a:lnTo>
                    <a:pt x="43" y="6"/>
                  </a:lnTo>
                  <a:lnTo>
                    <a:pt x="49" y="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D1055218-82CC-4F91-8E7D-4FCA0F34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046" y="5252507"/>
              <a:ext cx="307376" cy="404441"/>
            </a:xfrm>
            <a:custGeom>
              <a:avLst/>
              <a:gdLst/>
              <a:ahLst/>
              <a:cxnLst>
                <a:cxn ang="0">
                  <a:pos x="80" y="12"/>
                </a:cxn>
                <a:cxn ang="0">
                  <a:pos x="79" y="32"/>
                </a:cxn>
                <a:cxn ang="0">
                  <a:pos x="86" y="51"/>
                </a:cxn>
                <a:cxn ang="0">
                  <a:pos x="94" y="62"/>
                </a:cxn>
                <a:cxn ang="0">
                  <a:pos x="113" y="58"/>
                </a:cxn>
                <a:cxn ang="0">
                  <a:pos x="126" y="52"/>
                </a:cxn>
                <a:cxn ang="0">
                  <a:pos x="131" y="51"/>
                </a:cxn>
                <a:cxn ang="0">
                  <a:pos x="135" y="68"/>
                </a:cxn>
                <a:cxn ang="0">
                  <a:pos x="137" y="74"/>
                </a:cxn>
                <a:cxn ang="0">
                  <a:pos x="135" y="82"/>
                </a:cxn>
                <a:cxn ang="0">
                  <a:pos x="132" y="91"/>
                </a:cxn>
                <a:cxn ang="0">
                  <a:pos x="138" y="99"/>
                </a:cxn>
                <a:cxn ang="0">
                  <a:pos x="142" y="110"/>
                </a:cxn>
                <a:cxn ang="0">
                  <a:pos x="132" y="117"/>
                </a:cxn>
                <a:cxn ang="0">
                  <a:pos x="124" y="119"/>
                </a:cxn>
                <a:cxn ang="0">
                  <a:pos x="127" y="128"/>
                </a:cxn>
                <a:cxn ang="0">
                  <a:pos x="138" y="141"/>
                </a:cxn>
                <a:cxn ang="0">
                  <a:pos x="153" y="143"/>
                </a:cxn>
                <a:cxn ang="0">
                  <a:pos x="169" y="147"/>
                </a:cxn>
                <a:cxn ang="0">
                  <a:pos x="180" y="157"/>
                </a:cxn>
                <a:cxn ang="0">
                  <a:pos x="179" y="168"/>
                </a:cxn>
                <a:cxn ang="0">
                  <a:pos x="172" y="178"/>
                </a:cxn>
                <a:cxn ang="0">
                  <a:pos x="171" y="192"/>
                </a:cxn>
                <a:cxn ang="0">
                  <a:pos x="176" y="208"/>
                </a:cxn>
                <a:cxn ang="0">
                  <a:pos x="180" y="213"/>
                </a:cxn>
                <a:cxn ang="0">
                  <a:pos x="190" y="215"/>
                </a:cxn>
                <a:cxn ang="0">
                  <a:pos x="176" y="243"/>
                </a:cxn>
                <a:cxn ang="0">
                  <a:pos x="162" y="250"/>
                </a:cxn>
                <a:cxn ang="0">
                  <a:pos x="145" y="242"/>
                </a:cxn>
                <a:cxn ang="0">
                  <a:pos x="128" y="228"/>
                </a:cxn>
                <a:cxn ang="0">
                  <a:pos x="114" y="222"/>
                </a:cxn>
                <a:cxn ang="0">
                  <a:pos x="90" y="222"/>
                </a:cxn>
                <a:cxn ang="0">
                  <a:pos x="73" y="224"/>
                </a:cxn>
                <a:cxn ang="0">
                  <a:pos x="60" y="223"/>
                </a:cxn>
                <a:cxn ang="0">
                  <a:pos x="42" y="221"/>
                </a:cxn>
                <a:cxn ang="0">
                  <a:pos x="29" y="224"/>
                </a:cxn>
                <a:cxn ang="0">
                  <a:pos x="14" y="221"/>
                </a:cxn>
                <a:cxn ang="0">
                  <a:pos x="7" y="209"/>
                </a:cxn>
                <a:cxn ang="0">
                  <a:pos x="8" y="204"/>
                </a:cxn>
                <a:cxn ang="0">
                  <a:pos x="11" y="202"/>
                </a:cxn>
                <a:cxn ang="0">
                  <a:pos x="14" y="195"/>
                </a:cxn>
                <a:cxn ang="0">
                  <a:pos x="4" y="186"/>
                </a:cxn>
                <a:cxn ang="0">
                  <a:pos x="1" y="183"/>
                </a:cxn>
                <a:cxn ang="0">
                  <a:pos x="2" y="180"/>
                </a:cxn>
                <a:cxn ang="0">
                  <a:pos x="10" y="175"/>
                </a:cxn>
                <a:cxn ang="0">
                  <a:pos x="12" y="172"/>
                </a:cxn>
                <a:cxn ang="0">
                  <a:pos x="9" y="160"/>
                </a:cxn>
                <a:cxn ang="0">
                  <a:pos x="0" y="146"/>
                </a:cxn>
                <a:cxn ang="0">
                  <a:pos x="5" y="130"/>
                </a:cxn>
                <a:cxn ang="0">
                  <a:pos x="7" y="117"/>
                </a:cxn>
                <a:cxn ang="0">
                  <a:pos x="10" y="101"/>
                </a:cxn>
                <a:cxn ang="0">
                  <a:pos x="12" y="84"/>
                </a:cxn>
                <a:cxn ang="0">
                  <a:pos x="6" y="74"/>
                </a:cxn>
                <a:cxn ang="0">
                  <a:pos x="27" y="69"/>
                </a:cxn>
                <a:cxn ang="0">
                  <a:pos x="37" y="55"/>
                </a:cxn>
                <a:cxn ang="0">
                  <a:pos x="38" y="39"/>
                </a:cxn>
                <a:cxn ang="0">
                  <a:pos x="38" y="26"/>
                </a:cxn>
                <a:cxn ang="0">
                  <a:pos x="48" y="24"/>
                </a:cxn>
                <a:cxn ang="0">
                  <a:pos x="61" y="21"/>
                </a:cxn>
                <a:cxn ang="0">
                  <a:pos x="68" y="9"/>
                </a:cxn>
              </a:cxnLst>
              <a:rect l="0" t="0" r="r" b="b"/>
              <a:pathLst>
                <a:path w="190" h="250">
                  <a:moveTo>
                    <a:pt x="76" y="0"/>
                  </a:moveTo>
                  <a:lnTo>
                    <a:pt x="80" y="12"/>
                  </a:lnTo>
                  <a:lnTo>
                    <a:pt x="78" y="24"/>
                  </a:lnTo>
                  <a:lnTo>
                    <a:pt x="79" y="32"/>
                  </a:lnTo>
                  <a:lnTo>
                    <a:pt x="82" y="42"/>
                  </a:lnTo>
                  <a:lnTo>
                    <a:pt x="86" y="51"/>
                  </a:lnTo>
                  <a:lnTo>
                    <a:pt x="90" y="59"/>
                  </a:lnTo>
                  <a:lnTo>
                    <a:pt x="94" y="62"/>
                  </a:lnTo>
                  <a:lnTo>
                    <a:pt x="99" y="62"/>
                  </a:lnTo>
                  <a:lnTo>
                    <a:pt x="113" y="58"/>
                  </a:lnTo>
                  <a:lnTo>
                    <a:pt x="120" y="54"/>
                  </a:lnTo>
                  <a:lnTo>
                    <a:pt x="126" y="52"/>
                  </a:lnTo>
                  <a:lnTo>
                    <a:pt x="129" y="50"/>
                  </a:lnTo>
                  <a:lnTo>
                    <a:pt x="131" y="51"/>
                  </a:lnTo>
                  <a:lnTo>
                    <a:pt x="133" y="55"/>
                  </a:lnTo>
                  <a:lnTo>
                    <a:pt x="135" y="68"/>
                  </a:lnTo>
                  <a:lnTo>
                    <a:pt x="136" y="72"/>
                  </a:lnTo>
                  <a:lnTo>
                    <a:pt x="137" y="74"/>
                  </a:lnTo>
                  <a:lnTo>
                    <a:pt x="137" y="79"/>
                  </a:lnTo>
                  <a:lnTo>
                    <a:pt x="135" y="82"/>
                  </a:lnTo>
                  <a:lnTo>
                    <a:pt x="133" y="86"/>
                  </a:lnTo>
                  <a:lnTo>
                    <a:pt x="132" y="91"/>
                  </a:lnTo>
                  <a:lnTo>
                    <a:pt x="134" y="95"/>
                  </a:lnTo>
                  <a:lnTo>
                    <a:pt x="138" y="99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8" y="114"/>
                  </a:lnTo>
                  <a:lnTo>
                    <a:pt x="132" y="117"/>
                  </a:lnTo>
                  <a:lnTo>
                    <a:pt x="126" y="118"/>
                  </a:lnTo>
                  <a:lnTo>
                    <a:pt x="124" y="119"/>
                  </a:lnTo>
                  <a:lnTo>
                    <a:pt x="124" y="123"/>
                  </a:lnTo>
                  <a:lnTo>
                    <a:pt x="127" y="128"/>
                  </a:lnTo>
                  <a:lnTo>
                    <a:pt x="133" y="136"/>
                  </a:lnTo>
                  <a:lnTo>
                    <a:pt x="138" y="141"/>
                  </a:lnTo>
                  <a:lnTo>
                    <a:pt x="144" y="144"/>
                  </a:lnTo>
                  <a:lnTo>
                    <a:pt x="153" y="143"/>
                  </a:lnTo>
                  <a:lnTo>
                    <a:pt x="161" y="143"/>
                  </a:lnTo>
                  <a:lnTo>
                    <a:pt x="169" y="147"/>
                  </a:lnTo>
                  <a:lnTo>
                    <a:pt x="176" y="151"/>
                  </a:lnTo>
                  <a:lnTo>
                    <a:pt x="180" y="157"/>
                  </a:lnTo>
                  <a:lnTo>
                    <a:pt x="181" y="162"/>
                  </a:lnTo>
                  <a:lnTo>
                    <a:pt x="179" y="168"/>
                  </a:lnTo>
                  <a:lnTo>
                    <a:pt x="176" y="173"/>
                  </a:lnTo>
                  <a:lnTo>
                    <a:pt x="172" y="178"/>
                  </a:lnTo>
                  <a:lnTo>
                    <a:pt x="170" y="184"/>
                  </a:lnTo>
                  <a:lnTo>
                    <a:pt x="171" y="192"/>
                  </a:lnTo>
                  <a:lnTo>
                    <a:pt x="173" y="200"/>
                  </a:lnTo>
                  <a:lnTo>
                    <a:pt x="176" y="208"/>
                  </a:lnTo>
                  <a:lnTo>
                    <a:pt x="178" y="211"/>
                  </a:lnTo>
                  <a:lnTo>
                    <a:pt x="180" y="213"/>
                  </a:lnTo>
                  <a:lnTo>
                    <a:pt x="186" y="215"/>
                  </a:lnTo>
                  <a:lnTo>
                    <a:pt x="190" y="215"/>
                  </a:lnTo>
                  <a:lnTo>
                    <a:pt x="183" y="231"/>
                  </a:lnTo>
                  <a:lnTo>
                    <a:pt x="176" y="243"/>
                  </a:lnTo>
                  <a:lnTo>
                    <a:pt x="168" y="249"/>
                  </a:lnTo>
                  <a:lnTo>
                    <a:pt x="162" y="250"/>
                  </a:lnTo>
                  <a:lnTo>
                    <a:pt x="154" y="247"/>
                  </a:lnTo>
                  <a:lnTo>
                    <a:pt x="145" y="242"/>
                  </a:lnTo>
                  <a:lnTo>
                    <a:pt x="136" y="234"/>
                  </a:lnTo>
                  <a:lnTo>
                    <a:pt x="128" y="228"/>
                  </a:lnTo>
                  <a:lnTo>
                    <a:pt x="122" y="224"/>
                  </a:lnTo>
                  <a:lnTo>
                    <a:pt x="114" y="222"/>
                  </a:lnTo>
                  <a:lnTo>
                    <a:pt x="102" y="221"/>
                  </a:lnTo>
                  <a:lnTo>
                    <a:pt x="90" y="222"/>
                  </a:lnTo>
                  <a:lnTo>
                    <a:pt x="80" y="223"/>
                  </a:lnTo>
                  <a:lnTo>
                    <a:pt x="73" y="224"/>
                  </a:lnTo>
                  <a:lnTo>
                    <a:pt x="67" y="224"/>
                  </a:lnTo>
                  <a:lnTo>
                    <a:pt x="60" y="223"/>
                  </a:lnTo>
                  <a:lnTo>
                    <a:pt x="50" y="222"/>
                  </a:lnTo>
                  <a:lnTo>
                    <a:pt x="42" y="221"/>
                  </a:lnTo>
                  <a:lnTo>
                    <a:pt x="36" y="222"/>
                  </a:lnTo>
                  <a:lnTo>
                    <a:pt x="29" y="224"/>
                  </a:lnTo>
                  <a:lnTo>
                    <a:pt x="20" y="228"/>
                  </a:lnTo>
                  <a:lnTo>
                    <a:pt x="14" y="221"/>
                  </a:lnTo>
                  <a:lnTo>
                    <a:pt x="10" y="214"/>
                  </a:lnTo>
                  <a:lnTo>
                    <a:pt x="7" y="209"/>
                  </a:lnTo>
                  <a:lnTo>
                    <a:pt x="7" y="206"/>
                  </a:lnTo>
                  <a:lnTo>
                    <a:pt x="8" y="204"/>
                  </a:lnTo>
                  <a:lnTo>
                    <a:pt x="9" y="203"/>
                  </a:lnTo>
                  <a:lnTo>
                    <a:pt x="11" y="202"/>
                  </a:lnTo>
                  <a:lnTo>
                    <a:pt x="14" y="199"/>
                  </a:lnTo>
                  <a:lnTo>
                    <a:pt x="14" y="195"/>
                  </a:lnTo>
                  <a:lnTo>
                    <a:pt x="7" y="188"/>
                  </a:lnTo>
                  <a:lnTo>
                    <a:pt x="4" y="186"/>
                  </a:lnTo>
                  <a:lnTo>
                    <a:pt x="2" y="185"/>
                  </a:lnTo>
                  <a:lnTo>
                    <a:pt x="1" y="183"/>
                  </a:lnTo>
                  <a:lnTo>
                    <a:pt x="1" y="182"/>
                  </a:lnTo>
                  <a:lnTo>
                    <a:pt x="2" y="180"/>
                  </a:lnTo>
                  <a:lnTo>
                    <a:pt x="4" y="178"/>
                  </a:lnTo>
                  <a:lnTo>
                    <a:pt x="10" y="175"/>
                  </a:lnTo>
                  <a:lnTo>
                    <a:pt x="11" y="173"/>
                  </a:lnTo>
                  <a:lnTo>
                    <a:pt x="12" y="172"/>
                  </a:lnTo>
                  <a:lnTo>
                    <a:pt x="12" y="167"/>
                  </a:lnTo>
                  <a:lnTo>
                    <a:pt x="9" y="160"/>
                  </a:lnTo>
                  <a:lnTo>
                    <a:pt x="4" y="153"/>
                  </a:lnTo>
                  <a:lnTo>
                    <a:pt x="0" y="146"/>
                  </a:lnTo>
                  <a:lnTo>
                    <a:pt x="0" y="140"/>
                  </a:lnTo>
                  <a:lnTo>
                    <a:pt x="5" y="130"/>
                  </a:lnTo>
                  <a:lnTo>
                    <a:pt x="6" y="122"/>
                  </a:lnTo>
                  <a:lnTo>
                    <a:pt x="7" y="117"/>
                  </a:lnTo>
                  <a:lnTo>
                    <a:pt x="8" y="110"/>
                  </a:lnTo>
                  <a:lnTo>
                    <a:pt x="10" y="101"/>
                  </a:lnTo>
                  <a:lnTo>
                    <a:pt x="11" y="92"/>
                  </a:lnTo>
                  <a:lnTo>
                    <a:pt x="12" y="84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17" y="72"/>
                  </a:lnTo>
                  <a:lnTo>
                    <a:pt x="27" y="69"/>
                  </a:lnTo>
                  <a:lnTo>
                    <a:pt x="34" y="62"/>
                  </a:lnTo>
                  <a:lnTo>
                    <a:pt x="37" y="55"/>
                  </a:lnTo>
                  <a:lnTo>
                    <a:pt x="38" y="47"/>
                  </a:lnTo>
                  <a:lnTo>
                    <a:pt x="38" y="39"/>
                  </a:lnTo>
                  <a:lnTo>
                    <a:pt x="37" y="31"/>
                  </a:lnTo>
                  <a:lnTo>
                    <a:pt x="38" y="26"/>
                  </a:lnTo>
                  <a:lnTo>
                    <a:pt x="41" y="24"/>
                  </a:lnTo>
                  <a:lnTo>
                    <a:pt x="48" y="24"/>
                  </a:lnTo>
                  <a:lnTo>
                    <a:pt x="54" y="23"/>
                  </a:lnTo>
                  <a:lnTo>
                    <a:pt x="61" y="21"/>
                  </a:lnTo>
                  <a:lnTo>
                    <a:pt x="64" y="17"/>
                  </a:lnTo>
                  <a:lnTo>
                    <a:pt x="68" y="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79FCB516-588E-4DB8-B28D-703F2BE66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402" y="5595473"/>
              <a:ext cx="402825" cy="137510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208" y="5"/>
                </a:cxn>
                <a:cxn ang="0">
                  <a:pos x="226" y="9"/>
                </a:cxn>
                <a:cxn ang="0">
                  <a:pos x="240" y="16"/>
                </a:cxn>
                <a:cxn ang="0">
                  <a:pos x="249" y="20"/>
                </a:cxn>
                <a:cxn ang="0">
                  <a:pos x="244" y="29"/>
                </a:cxn>
                <a:cxn ang="0">
                  <a:pos x="239" y="33"/>
                </a:cxn>
                <a:cxn ang="0">
                  <a:pos x="229" y="46"/>
                </a:cxn>
                <a:cxn ang="0">
                  <a:pos x="212" y="59"/>
                </a:cxn>
                <a:cxn ang="0">
                  <a:pos x="196" y="71"/>
                </a:cxn>
                <a:cxn ang="0">
                  <a:pos x="184" y="76"/>
                </a:cxn>
                <a:cxn ang="0">
                  <a:pos x="156" y="73"/>
                </a:cxn>
                <a:cxn ang="0">
                  <a:pos x="135" y="72"/>
                </a:cxn>
                <a:cxn ang="0">
                  <a:pos x="130" y="69"/>
                </a:cxn>
                <a:cxn ang="0">
                  <a:pos x="126" y="67"/>
                </a:cxn>
                <a:cxn ang="0">
                  <a:pos x="122" y="65"/>
                </a:cxn>
                <a:cxn ang="0">
                  <a:pos x="115" y="67"/>
                </a:cxn>
                <a:cxn ang="0">
                  <a:pos x="105" y="71"/>
                </a:cxn>
                <a:cxn ang="0">
                  <a:pos x="89" y="70"/>
                </a:cxn>
                <a:cxn ang="0">
                  <a:pos x="67" y="69"/>
                </a:cxn>
                <a:cxn ang="0">
                  <a:pos x="49" y="70"/>
                </a:cxn>
                <a:cxn ang="0">
                  <a:pos x="44" y="73"/>
                </a:cxn>
                <a:cxn ang="0">
                  <a:pos x="42" y="78"/>
                </a:cxn>
                <a:cxn ang="0">
                  <a:pos x="41" y="83"/>
                </a:cxn>
                <a:cxn ang="0">
                  <a:pos x="35" y="85"/>
                </a:cxn>
                <a:cxn ang="0">
                  <a:pos x="32" y="80"/>
                </a:cxn>
                <a:cxn ang="0">
                  <a:pos x="21" y="68"/>
                </a:cxn>
                <a:cxn ang="0">
                  <a:pos x="16" y="61"/>
                </a:cxn>
                <a:cxn ang="0">
                  <a:pos x="20" y="46"/>
                </a:cxn>
                <a:cxn ang="0">
                  <a:pos x="16" y="37"/>
                </a:cxn>
                <a:cxn ang="0">
                  <a:pos x="6" y="24"/>
                </a:cxn>
                <a:cxn ang="0">
                  <a:pos x="9" y="12"/>
                </a:cxn>
                <a:cxn ang="0">
                  <a:pos x="22" y="9"/>
                </a:cxn>
                <a:cxn ang="0">
                  <a:pos x="40" y="11"/>
                </a:cxn>
                <a:cxn ang="0">
                  <a:pos x="53" y="12"/>
                </a:cxn>
                <a:cxn ang="0">
                  <a:pos x="70" y="10"/>
                </a:cxn>
                <a:cxn ang="0">
                  <a:pos x="94" y="10"/>
                </a:cxn>
                <a:cxn ang="0">
                  <a:pos x="108" y="16"/>
                </a:cxn>
                <a:cxn ang="0">
                  <a:pos x="125" y="30"/>
                </a:cxn>
                <a:cxn ang="0">
                  <a:pos x="142" y="38"/>
                </a:cxn>
                <a:cxn ang="0">
                  <a:pos x="156" y="31"/>
                </a:cxn>
                <a:cxn ang="0">
                  <a:pos x="170" y="3"/>
                </a:cxn>
                <a:cxn ang="0">
                  <a:pos x="192" y="1"/>
                </a:cxn>
              </a:cxnLst>
              <a:rect l="0" t="0" r="r" b="b"/>
              <a:pathLst>
                <a:path w="249" h="85">
                  <a:moveTo>
                    <a:pt x="198" y="0"/>
                  </a:moveTo>
                  <a:lnTo>
                    <a:pt x="201" y="0"/>
                  </a:lnTo>
                  <a:lnTo>
                    <a:pt x="204" y="2"/>
                  </a:lnTo>
                  <a:lnTo>
                    <a:pt x="208" y="5"/>
                  </a:lnTo>
                  <a:lnTo>
                    <a:pt x="217" y="7"/>
                  </a:lnTo>
                  <a:lnTo>
                    <a:pt x="226" y="9"/>
                  </a:lnTo>
                  <a:lnTo>
                    <a:pt x="236" y="13"/>
                  </a:lnTo>
                  <a:lnTo>
                    <a:pt x="240" y="16"/>
                  </a:lnTo>
                  <a:lnTo>
                    <a:pt x="243" y="18"/>
                  </a:lnTo>
                  <a:lnTo>
                    <a:pt x="249" y="20"/>
                  </a:lnTo>
                  <a:lnTo>
                    <a:pt x="247" y="24"/>
                  </a:lnTo>
                  <a:lnTo>
                    <a:pt x="244" y="29"/>
                  </a:lnTo>
                  <a:lnTo>
                    <a:pt x="241" y="31"/>
                  </a:lnTo>
                  <a:lnTo>
                    <a:pt x="239" y="33"/>
                  </a:lnTo>
                  <a:lnTo>
                    <a:pt x="235" y="38"/>
                  </a:lnTo>
                  <a:lnTo>
                    <a:pt x="229" y="46"/>
                  </a:lnTo>
                  <a:lnTo>
                    <a:pt x="223" y="53"/>
                  </a:lnTo>
                  <a:lnTo>
                    <a:pt x="212" y="59"/>
                  </a:lnTo>
                  <a:lnTo>
                    <a:pt x="203" y="64"/>
                  </a:lnTo>
                  <a:lnTo>
                    <a:pt x="196" y="71"/>
                  </a:lnTo>
                  <a:lnTo>
                    <a:pt x="190" y="80"/>
                  </a:lnTo>
                  <a:lnTo>
                    <a:pt x="184" y="76"/>
                  </a:lnTo>
                  <a:lnTo>
                    <a:pt x="180" y="75"/>
                  </a:lnTo>
                  <a:lnTo>
                    <a:pt x="156" y="73"/>
                  </a:lnTo>
                  <a:lnTo>
                    <a:pt x="144" y="73"/>
                  </a:lnTo>
                  <a:lnTo>
                    <a:pt x="135" y="72"/>
                  </a:lnTo>
                  <a:lnTo>
                    <a:pt x="131" y="71"/>
                  </a:lnTo>
                  <a:lnTo>
                    <a:pt x="130" y="69"/>
                  </a:lnTo>
                  <a:lnTo>
                    <a:pt x="129" y="68"/>
                  </a:lnTo>
                  <a:lnTo>
                    <a:pt x="126" y="67"/>
                  </a:lnTo>
                  <a:lnTo>
                    <a:pt x="125" y="66"/>
                  </a:lnTo>
                  <a:lnTo>
                    <a:pt x="122" y="65"/>
                  </a:lnTo>
                  <a:lnTo>
                    <a:pt x="119" y="66"/>
                  </a:lnTo>
                  <a:lnTo>
                    <a:pt x="115" y="67"/>
                  </a:lnTo>
                  <a:lnTo>
                    <a:pt x="111" y="70"/>
                  </a:lnTo>
                  <a:lnTo>
                    <a:pt x="105" y="71"/>
                  </a:lnTo>
                  <a:lnTo>
                    <a:pt x="97" y="71"/>
                  </a:lnTo>
                  <a:lnTo>
                    <a:pt x="89" y="70"/>
                  </a:lnTo>
                  <a:lnTo>
                    <a:pt x="78" y="70"/>
                  </a:lnTo>
                  <a:lnTo>
                    <a:pt x="67" y="69"/>
                  </a:lnTo>
                  <a:lnTo>
                    <a:pt x="57" y="69"/>
                  </a:lnTo>
                  <a:lnTo>
                    <a:pt x="49" y="70"/>
                  </a:lnTo>
                  <a:lnTo>
                    <a:pt x="45" y="71"/>
                  </a:lnTo>
                  <a:lnTo>
                    <a:pt x="44" y="73"/>
                  </a:lnTo>
                  <a:lnTo>
                    <a:pt x="43" y="76"/>
                  </a:lnTo>
                  <a:lnTo>
                    <a:pt x="42" y="78"/>
                  </a:lnTo>
                  <a:lnTo>
                    <a:pt x="42" y="81"/>
                  </a:lnTo>
                  <a:lnTo>
                    <a:pt x="41" y="83"/>
                  </a:lnTo>
                  <a:lnTo>
                    <a:pt x="36" y="85"/>
                  </a:lnTo>
                  <a:lnTo>
                    <a:pt x="35" y="85"/>
                  </a:lnTo>
                  <a:lnTo>
                    <a:pt x="33" y="82"/>
                  </a:lnTo>
                  <a:lnTo>
                    <a:pt x="32" y="80"/>
                  </a:lnTo>
                  <a:lnTo>
                    <a:pt x="30" y="77"/>
                  </a:lnTo>
                  <a:lnTo>
                    <a:pt x="21" y="68"/>
                  </a:lnTo>
                  <a:lnTo>
                    <a:pt x="18" y="64"/>
                  </a:lnTo>
                  <a:lnTo>
                    <a:pt x="16" y="61"/>
                  </a:lnTo>
                  <a:lnTo>
                    <a:pt x="19" y="52"/>
                  </a:lnTo>
                  <a:lnTo>
                    <a:pt x="20" y="46"/>
                  </a:lnTo>
                  <a:lnTo>
                    <a:pt x="19" y="40"/>
                  </a:lnTo>
                  <a:lnTo>
                    <a:pt x="16" y="37"/>
                  </a:lnTo>
                  <a:lnTo>
                    <a:pt x="12" y="32"/>
                  </a:lnTo>
                  <a:lnTo>
                    <a:pt x="6" y="24"/>
                  </a:lnTo>
                  <a:lnTo>
                    <a:pt x="0" y="16"/>
                  </a:lnTo>
                  <a:lnTo>
                    <a:pt x="9" y="12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0" y="10"/>
                  </a:lnTo>
                  <a:lnTo>
                    <a:pt x="40" y="11"/>
                  </a:lnTo>
                  <a:lnTo>
                    <a:pt x="47" y="12"/>
                  </a:lnTo>
                  <a:lnTo>
                    <a:pt x="53" y="12"/>
                  </a:lnTo>
                  <a:lnTo>
                    <a:pt x="60" y="11"/>
                  </a:lnTo>
                  <a:lnTo>
                    <a:pt x="70" y="10"/>
                  </a:lnTo>
                  <a:lnTo>
                    <a:pt x="82" y="9"/>
                  </a:lnTo>
                  <a:lnTo>
                    <a:pt x="94" y="10"/>
                  </a:lnTo>
                  <a:lnTo>
                    <a:pt x="102" y="12"/>
                  </a:lnTo>
                  <a:lnTo>
                    <a:pt x="108" y="16"/>
                  </a:lnTo>
                  <a:lnTo>
                    <a:pt x="116" y="22"/>
                  </a:lnTo>
                  <a:lnTo>
                    <a:pt x="125" y="30"/>
                  </a:lnTo>
                  <a:lnTo>
                    <a:pt x="134" y="35"/>
                  </a:lnTo>
                  <a:lnTo>
                    <a:pt x="142" y="38"/>
                  </a:lnTo>
                  <a:lnTo>
                    <a:pt x="148" y="37"/>
                  </a:lnTo>
                  <a:lnTo>
                    <a:pt x="156" y="31"/>
                  </a:lnTo>
                  <a:lnTo>
                    <a:pt x="163" y="19"/>
                  </a:lnTo>
                  <a:lnTo>
                    <a:pt x="170" y="3"/>
                  </a:lnTo>
                  <a:lnTo>
                    <a:pt x="182" y="3"/>
                  </a:lnTo>
                  <a:lnTo>
                    <a:pt x="192" y="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92B0AC75-018C-4DDA-A6C4-30144756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746" y="5629446"/>
              <a:ext cx="328407" cy="239429"/>
            </a:xfrm>
            <a:custGeom>
              <a:avLst/>
              <a:gdLst/>
              <a:ahLst/>
              <a:cxnLst>
                <a:cxn ang="0">
                  <a:pos x="79" y="8"/>
                </a:cxn>
                <a:cxn ang="0">
                  <a:pos x="96" y="22"/>
                </a:cxn>
                <a:cxn ang="0">
                  <a:pos x="111" y="35"/>
                </a:cxn>
                <a:cxn ang="0">
                  <a:pos x="118" y="44"/>
                </a:cxn>
                <a:cxn ang="0">
                  <a:pos x="121" y="45"/>
                </a:cxn>
                <a:cxn ang="0">
                  <a:pos x="124" y="43"/>
                </a:cxn>
                <a:cxn ang="0">
                  <a:pos x="129" y="40"/>
                </a:cxn>
                <a:cxn ang="0">
                  <a:pos x="139" y="46"/>
                </a:cxn>
                <a:cxn ang="0">
                  <a:pos x="151" y="56"/>
                </a:cxn>
                <a:cxn ang="0">
                  <a:pos x="161" y="57"/>
                </a:cxn>
                <a:cxn ang="0">
                  <a:pos x="178" y="49"/>
                </a:cxn>
                <a:cxn ang="0">
                  <a:pos x="187" y="53"/>
                </a:cxn>
                <a:cxn ang="0">
                  <a:pos x="202" y="62"/>
                </a:cxn>
                <a:cxn ang="0">
                  <a:pos x="199" y="66"/>
                </a:cxn>
                <a:cxn ang="0">
                  <a:pos x="198" y="87"/>
                </a:cxn>
                <a:cxn ang="0">
                  <a:pos x="203" y="117"/>
                </a:cxn>
                <a:cxn ang="0">
                  <a:pos x="162" y="118"/>
                </a:cxn>
                <a:cxn ang="0">
                  <a:pos x="156" y="114"/>
                </a:cxn>
                <a:cxn ang="0">
                  <a:pos x="151" y="108"/>
                </a:cxn>
                <a:cxn ang="0">
                  <a:pos x="144" y="106"/>
                </a:cxn>
                <a:cxn ang="0">
                  <a:pos x="138" y="114"/>
                </a:cxn>
                <a:cxn ang="0">
                  <a:pos x="123" y="125"/>
                </a:cxn>
                <a:cxn ang="0">
                  <a:pos x="96" y="135"/>
                </a:cxn>
                <a:cxn ang="0">
                  <a:pos x="62" y="144"/>
                </a:cxn>
                <a:cxn ang="0">
                  <a:pos x="33" y="148"/>
                </a:cxn>
                <a:cxn ang="0">
                  <a:pos x="14" y="138"/>
                </a:cxn>
                <a:cxn ang="0">
                  <a:pos x="3" y="117"/>
                </a:cxn>
                <a:cxn ang="0">
                  <a:pos x="0" y="101"/>
                </a:cxn>
                <a:cxn ang="0">
                  <a:pos x="10" y="93"/>
                </a:cxn>
                <a:cxn ang="0">
                  <a:pos x="20" y="92"/>
                </a:cxn>
                <a:cxn ang="0">
                  <a:pos x="24" y="86"/>
                </a:cxn>
                <a:cxn ang="0">
                  <a:pos x="22" y="73"/>
                </a:cxn>
                <a:cxn ang="0">
                  <a:pos x="13" y="59"/>
                </a:cxn>
                <a:cxn ang="0">
                  <a:pos x="26" y="43"/>
                </a:cxn>
                <a:cxn ang="0">
                  <a:pos x="46" y="32"/>
                </a:cxn>
                <a:cxn ang="0">
                  <a:pos x="58" y="17"/>
                </a:cxn>
                <a:cxn ang="0">
                  <a:pos x="64" y="10"/>
                </a:cxn>
                <a:cxn ang="0">
                  <a:pos x="69" y="4"/>
                </a:cxn>
              </a:cxnLst>
              <a:rect l="0" t="0" r="r" b="b"/>
              <a:pathLst>
                <a:path w="203" h="148">
                  <a:moveTo>
                    <a:pt x="71" y="0"/>
                  </a:moveTo>
                  <a:lnTo>
                    <a:pt x="79" y="8"/>
                  </a:lnTo>
                  <a:lnTo>
                    <a:pt x="88" y="16"/>
                  </a:lnTo>
                  <a:lnTo>
                    <a:pt x="96" y="22"/>
                  </a:lnTo>
                  <a:lnTo>
                    <a:pt x="108" y="30"/>
                  </a:lnTo>
                  <a:lnTo>
                    <a:pt x="111" y="35"/>
                  </a:lnTo>
                  <a:lnTo>
                    <a:pt x="116" y="42"/>
                  </a:lnTo>
                  <a:lnTo>
                    <a:pt x="118" y="44"/>
                  </a:lnTo>
                  <a:lnTo>
                    <a:pt x="120" y="45"/>
                  </a:lnTo>
                  <a:lnTo>
                    <a:pt x="121" y="45"/>
                  </a:lnTo>
                  <a:lnTo>
                    <a:pt x="122" y="44"/>
                  </a:lnTo>
                  <a:lnTo>
                    <a:pt x="124" y="43"/>
                  </a:lnTo>
                  <a:lnTo>
                    <a:pt x="126" y="41"/>
                  </a:lnTo>
                  <a:lnTo>
                    <a:pt x="129" y="40"/>
                  </a:lnTo>
                  <a:lnTo>
                    <a:pt x="134" y="41"/>
                  </a:lnTo>
                  <a:lnTo>
                    <a:pt x="139" y="46"/>
                  </a:lnTo>
                  <a:lnTo>
                    <a:pt x="146" y="51"/>
                  </a:lnTo>
                  <a:lnTo>
                    <a:pt x="151" y="56"/>
                  </a:lnTo>
                  <a:lnTo>
                    <a:pt x="156" y="58"/>
                  </a:lnTo>
                  <a:lnTo>
                    <a:pt x="161" y="57"/>
                  </a:lnTo>
                  <a:lnTo>
                    <a:pt x="173" y="51"/>
                  </a:lnTo>
                  <a:lnTo>
                    <a:pt x="178" y="49"/>
                  </a:lnTo>
                  <a:lnTo>
                    <a:pt x="181" y="50"/>
                  </a:lnTo>
                  <a:lnTo>
                    <a:pt x="187" y="53"/>
                  </a:lnTo>
                  <a:lnTo>
                    <a:pt x="194" y="57"/>
                  </a:lnTo>
                  <a:lnTo>
                    <a:pt x="202" y="62"/>
                  </a:lnTo>
                  <a:lnTo>
                    <a:pt x="201" y="64"/>
                  </a:lnTo>
                  <a:lnTo>
                    <a:pt x="199" y="66"/>
                  </a:lnTo>
                  <a:lnTo>
                    <a:pt x="197" y="75"/>
                  </a:lnTo>
                  <a:lnTo>
                    <a:pt x="198" y="87"/>
                  </a:lnTo>
                  <a:lnTo>
                    <a:pt x="200" y="102"/>
                  </a:lnTo>
                  <a:lnTo>
                    <a:pt x="203" y="117"/>
                  </a:lnTo>
                  <a:lnTo>
                    <a:pt x="186" y="118"/>
                  </a:lnTo>
                  <a:lnTo>
                    <a:pt x="162" y="118"/>
                  </a:lnTo>
                  <a:lnTo>
                    <a:pt x="158" y="116"/>
                  </a:lnTo>
                  <a:lnTo>
                    <a:pt x="156" y="114"/>
                  </a:lnTo>
                  <a:lnTo>
                    <a:pt x="154" y="111"/>
                  </a:lnTo>
                  <a:lnTo>
                    <a:pt x="151" y="108"/>
                  </a:lnTo>
                  <a:lnTo>
                    <a:pt x="147" y="106"/>
                  </a:lnTo>
                  <a:lnTo>
                    <a:pt x="144" y="106"/>
                  </a:lnTo>
                  <a:lnTo>
                    <a:pt x="142" y="109"/>
                  </a:lnTo>
                  <a:lnTo>
                    <a:pt x="138" y="114"/>
                  </a:lnTo>
                  <a:lnTo>
                    <a:pt x="132" y="120"/>
                  </a:lnTo>
                  <a:lnTo>
                    <a:pt x="123" y="125"/>
                  </a:lnTo>
                  <a:lnTo>
                    <a:pt x="111" y="130"/>
                  </a:lnTo>
                  <a:lnTo>
                    <a:pt x="96" y="135"/>
                  </a:lnTo>
                  <a:lnTo>
                    <a:pt x="79" y="140"/>
                  </a:lnTo>
                  <a:lnTo>
                    <a:pt x="62" y="144"/>
                  </a:lnTo>
                  <a:lnTo>
                    <a:pt x="47" y="147"/>
                  </a:lnTo>
                  <a:lnTo>
                    <a:pt x="33" y="148"/>
                  </a:lnTo>
                  <a:lnTo>
                    <a:pt x="20" y="148"/>
                  </a:lnTo>
                  <a:lnTo>
                    <a:pt x="14" y="138"/>
                  </a:lnTo>
                  <a:lnTo>
                    <a:pt x="8" y="127"/>
                  </a:lnTo>
                  <a:lnTo>
                    <a:pt x="3" y="117"/>
                  </a:lnTo>
                  <a:lnTo>
                    <a:pt x="0" y="108"/>
                  </a:lnTo>
                  <a:lnTo>
                    <a:pt x="0" y="101"/>
                  </a:lnTo>
                  <a:lnTo>
                    <a:pt x="3" y="97"/>
                  </a:lnTo>
                  <a:lnTo>
                    <a:pt x="10" y="93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3" y="91"/>
                  </a:lnTo>
                  <a:lnTo>
                    <a:pt x="24" y="86"/>
                  </a:lnTo>
                  <a:lnTo>
                    <a:pt x="24" y="80"/>
                  </a:lnTo>
                  <a:lnTo>
                    <a:pt x="22" y="73"/>
                  </a:lnTo>
                  <a:lnTo>
                    <a:pt x="19" y="65"/>
                  </a:lnTo>
                  <a:lnTo>
                    <a:pt x="13" y="59"/>
                  </a:lnTo>
                  <a:lnTo>
                    <a:pt x="19" y="50"/>
                  </a:lnTo>
                  <a:lnTo>
                    <a:pt x="26" y="43"/>
                  </a:lnTo>
                  <a:lnTo>
                    <a:pt x="35" y="38"/>
                  </a:lnTo>
                  <a:lnTo>
                    <a:pt x="46" y="32"/>
                  </a:lnTo>
                  <a:lnTo>
                    <a:pt x="52" y="25"/>
                  </a:lnTo>
                  <a:lnTo>
                    <a:pt x="58" y="17"/>
                  </a:lnTo>
                  <a:lnTo>
                    <a:pt x="62" y="12"/>
                  </a:lnTo>
                  <a:lnTo>
                    <a:pt x="64" y="10"/>
                  </a:lnTo>
                  <a:lnTo>
                    <a:pt x="67" y="8"/>
                  </a:lnTo>
                  <a:lnTo>
                    <a:pt x="6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273E76AA-8169-4076-BEC2-D2FE52464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283" y="5503261"/>
              <a:ext cx="307376" cy="226487"/>
            </a:xfrm>
            <a:custGeom>
              <a:avLst/>
              <a:gdLst/>
              <a:ahLst/>
              <a:cxnLst>
                <a:cxn ang="0">
                  <a:pos x="112" y="9"/>
                </a:cxn>
                <a:cxn ang="0">
                  <a:pos x="129" y="28"/>
                </a:cxn>
                <a:cxn ang="0">
                  <a:pos x="143" y="29"/>
                </a:cxn>
                <a:cxn ang="0">
                  <a:pos x="159" y="22"/>
                </a:cxn>
                <a:cxn ang="0">
                  <a:pos x="170" y="17"/>
                </a:cxn>
                <a:cxn ang="0">
                  <a:pos x="178" y="23"/>
                </a:cxn>
                <a:cxn ang="0">
                  <a:pos x="187" y="35"/>
                </a:cxn>
                <a:cxn ang="0">
                  <a:pos x="190" y="45"/>
                </a:cxn>
                <a:cxn ang="0">
                  <a:pos x="181" y="48"/>
                </a:cxn>
                <a:cxn ang="0">
                  <a:pos x="171" y="53"/>
                </a:cxn>
                <a:cxn ang="0">
                  <a:pos x="164" y="70"/>
                </a:cxn>
                <a:cxn ang="0">
                  <a:pos x="158" y="94"/>
                </a:cxn>
                <a:cxn ang="0">
                  <a:pos x="155" y="110"/>
                </a:cxn>
                <a:cxn ang="0">
                  <a:pos x="138" y="140"/>
                </a:cxn>
                <a:cxn ang="0">
                  <a:pos x="123" y="131"/>
                </a:cxn>
                <a:cxn ang="0">
                  <a:pos x="114" y="127"/>
                </a:cxn>
                <a:cxn ang="0">
                  <a:pos x="97" y="135"/>
                </a:cxn>
                <a:cxn ang="0">
                  <a:pos x="87" y="134"/>
                </a:cxn>
                <a:cxn ang="0">
                  <a:pos x="75" y="124"/>
                </a:cxn>
                <a:cxn ang="0">
                  <a:pos x="65" y="118"/>
                </a:cxn>
                <a:cxn ang="0">
                  <a:pos x="60" y="121"/>
                </a:cxn>
                <a:cxn ang="0">
                  <a:pos x="57" y="123"/>
                </a:cxn>
                <a:cxn ang="0">
                  <a:pos x="54" y="122"/>
                </a:cxn>
                <a:cxn ang="0">
                  <a:pos x="47" y="113"/>
                </a:cxn>
                <a:cxn ang="0">
                  <a:pos x="32" y="100"/>
                </a:cxn>
                <a:cxn ang="0">
                  <a:pos x="15" y="86"/>
                </a:cxn>
                <a:cxn ang="0">
                  <a:pos x="10" y="70"/>
                </a:cxn>
                <a:cxn ang="0">
                  <a:pos x="7" y="53"/>
                </a:cxn>
                <a:cxn ang="0">
                  <a:pos x="0" y="34"/>
                </a:cxn>
                <a:cxn ang="0">
                  <a:pos x="19" y="29"/>
                </a:cxn>
                <a:cxn ang="0">
                  <a:pos x="33" y="26"/>
                </a:cxn>
                <a:cxn ang="0">
                  <a:pos x="59" y="12"/>
                </a:cxn>
                <a:cxn ang="0">
                  <a:pos x="75" y="4"/>
                </a:cxn>
                <a:cxn ang="0">
                  <a:pos x="96" y="1"/>
                </a:cxn>
              </a:cxnLst>
              <a:rect l="0" t="0" r="r" b="b"/>
              <a:pathLst>
                <a:path w="190" h="140">
                  <a:moveTo>
                    <a:pt x="109" y="0"/>
                  </a:moveTo>
                  <a:lnTo>
                    <a:pt x="112" y="9"/>
                  </a:lnTo>
                  <a:lnTo>
                    <a:pt x="119" y="19"/>
                  </a:lnTo>
                  <a:lnTo>
                    <a:pt x="129" y="28"/>
                  </a:lnTo>
                  <a:lnTo>
                    <a:pt x="135" y="30"/>
                  </a:lnTo>
                  <a:lnTo>
                    <a:pt x="143" y="29"/>
                  </a:lnTo>
                  <a:lnTo>
                    <a:pt x="152" y="26"/>
                  </a:lnTo>
                  <a:lnTo>
                    <a:pt x="159" y="22"/>
                  </a:lnTo>
                  <a:lnTo>
                    <a:pt x="165" y="19"/>
                  </a:lnTo>
                  <a:lnTo>
                    <a:pt x="170" y="17"/>
                  </a:lnTo>
                  <a:lnTo>
                    <a:pt x="174" y="18"/>
                  </a:lnTo>
                  <a:lnTo>
                    <a:pt x="178" y="23"/>
                  </a:lnTo>
                  <a:lnTo>
                    <a:pt x="183" y="29"/>
                  </a:lnTo>
                  <a:lnTo>
                    <a:pt x="187" y="35"/>
                  </a:lnTo>
                  <a:lnTo>
                    <a:pt x="190" y="41"/>
                  </a:lnTo>
                  <a:lnTo>
                    <a:pt x="190" y="45"/>
                  </a:lnTo>
                  <a:lnTo>
                    <a:pt x="186" y="47"/>
                  </a:lnTo>
                  <a:lnTo>
                    <a:pt x="181" y="48"/>
                  </a:lnTo>
                  <a:lnTo>
                    <a:pt x="175" y="50"/>
                  </a:lnTo>
                  <a:lnTo>
                    <a:pt x="171" y="53"/>
                  </a:lnTo>
                  <a:lnTo>
                    <a:pt x="168" y="60"/>
                  </a:lnTo>
                  <a:lnTo>
                    <a:pt x="164" y="70"/>
                  </a:lnTo>
                  <a:lnTo>
                    <a:pt x="160" y="82"/>
                  </a:lnTo>
                  <a:lnTo>
                    <a:pt x="158" y="94"/>
                  </a:lnTo>
                  <a:lnTo>
                    <a:pt x="157" y="102"/>
                  </a:lnTo>
                  <a:lnTo>
                    <a:pt x="155" y="110"/>
                  </a:lnTo>
                  <a:lnTo>
                    <a:pt x="150" y="120"/>
                  </a:lnTo>
                  <a:lnTo>
                    <a:pt x="138" y="140"/>
                  </a:lnTo>
                  <a:lnTo>
                    <a:pt x="130" y="135"/>
                  </a:lnTo>
                  <a:lnTo>
                    <a:pt x="123" y="131"/>
                  </a:lnTo>
                  <a:lnTo>
                    <a:pt x="117" y="128"/>
                  </a:lnTo>
                  <a:lnTo>
                    <a:pt x="114" y="127"/>
                  </a:lnTo>
                  <a:lnTo>
                    <a:pt x="109" y="129"/>
                  </a:lnTo>
                  <a:lnTo>
                    <a:pt x="97" y="135"/>
                  </a:lnTo>
                  <a:lnTo>
                    <a:pt x="92" y="136"/>
                  </a:lnTo>
                  <a:lnTo>
                    <a:pt x="87" y="134"/>
                  </a:lnTo>
                  <a:lnTo>
                    <a:pt x="82" y="129"/>
                  </a:lnTo>
                  <a:lnTo>
                    <a:pt x="75" y="124"/>
                  </a:lnTo>
                  <a:lnTo>
                    <a:pt x="70" y="119"/>
                  </a:lnTo>
                  <a:lnTo>
                    <a:pt x="65" y="118"/>
                  </a:lnTo>
                  <a:lnTo>
                    <a:pt x="62" y="119"/>
                  </a:lnTo>
                  <a:lnTo>
                    <a:pt x="60" y="121"/>
                  </a:lnTo>
                  <a:lnTo>
                    <a:pt x="58" y="122"/>
                  </a:lnTo>
                  <a:lnTo>
                    <a:pt x="57" y="123"/>
                  </a:lnTo>
                  <a:lnTo>
                    <a:pt x="56" y="123"/>
                  </a:lnTo>
                  <a:lnTo>
                    <a:pt x="54" y="122"/>
                  </a:lnTo>
                  <a:lnTo>
                    <a:pt x="52" y="120"/>
                  </a:lnTo>
                  <a:lnTo>
                    <a:pt x="47" y="113"/>
                  </a:lnTo>
                  <a:lnTo>
                    <a:pt x="44" y="108"/>
                  </a:lnTo>
                  <a:lnTo>
                    <a:pt x="32" y="100"/>
                  </a:lnTo>
                  <a:lnTo>
                    <a:pt x="24" y="94"/>
                  </a:lnTo>
                  <a:lnTo>
                    <a:pt x="15" y="86"/>
                  </a:lnTo>
                  <a:lnTo>
                    <a:pt x="7" y="78"/>
                  </a:lnTo>
                  <a:lnTo>
                    <a:pt x="10" y="70"/>
                  </a:lnTo>
                  <a:lnTo>
                    <a:pt x="10" y="61"/>
                  </a:lnTo>
                  <a:lnTo>
                    <a:pt x="7" y="53"/>
                  </a:lnTo>
                  <a:lnTo>
                    <a:pt x="3" y="43"/>
                  </a:lnTo>
                  <a:lnTo>
                    <a:pt x="0" y="34"/>
                  </a:lnTo>
                  <a:lnTo>
                    <a:pt x="10" y="31"/>
                  </a:lnTo>
                  <a:lnTo>
                    <a:pt x="19" y="29"/>
                  </a:lnTo>
                  <a:lnTo>
                    <a:pt x="27" y="28"/>
                  </a:lnTo>
                  <a:lnTo>
                    <a:pt x="33" y="26"/>
                  </a:lnTo>
                  <a:lnTo>
                    <a:pt x="41" y="22"/>
                  </a:lnTo>
                  <a:lnTo>
                    <a:pt x="59" y="12"/>
                  </a:lnTo>
                  <a:lnTo>
                    <a:pt x="68" y="7"/>
                  </a:lnTo>
                  <a:lnTo>
                    <a:pt x="75" y="4"/>
                  </a:lnTo>
                  <a:lnTo>
                    <a:pt x="84" y="2"/>
                  </a:lnTo>
                  <a:lnTo>
                    <a:pt x="96" y="1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87CC407C-FD6E-4965-B1C0-383B5D0F9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269" y="4742912"/>
              <a:ext cx="553277" cy="338113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77" y="2"/>
                </a:cxn>
                <a:cxn ang="0">
                  <a:pos x="203" y="5"/>
                </a:cxn>
                <a:cxn ang="0">
                  <a:pos x="235" y="11"/>
                </a:cxn>
                <a:cxn ang="0">
                  <a:pos x="264" y="26"/>
                </a:cxn>
                <a:cxn ang="0">
                  <a:pos x="304" y="56"/>
                </a:cxn>
                <a:cxn ang="0">
                  <a:pos x="321" y="71"/>
                </a:cxn>
                <a:cxn ang="0">
                  <a:pos x="331" y="87"/>
                </a:cxn>
                <a:cxn ang="0">
                  <a:pos x="342" y="115"/>
                </a:cxn>
                <a:cxn ang="0">
                  <a:pos x="341" y="124"/>
                </a:cxn>
                <a:cxn ang="0">
                  <a:pos x="342" y="135"/>
                </a:cxn>
                <a:cxn ang="0">
                  <a:pos x="329" y="135"/>
                </a:cxn>
                <a:cxn ang="0">
                  <a:pos x="325" y="140"/>
                </a:cxn>
                <a:cxn ang="0">
                  <a:pos x="330" y="155"/>
                </a:cxn>
                <a:cxn ang="0">
                  <a:pos x="328" y="162"/>
                </a:cxn>
                <a:cxn ang="0">
                  <a:pos x="318" y="161"/>
                </a:cxn>
                <a:cxn ang="0">
                  <a:pos x="302" y="163"/>
                </a:cxn>
                <a:cxn ang="0">
                  <a:pos x="282" y="168"/>
                </a:cxn>
                <a:cxn ang="0">
                  <a:pos x="268" y="180"/>
                </a:cxn>
                <a:cxn ang="0">
                  <a:pos x="256" y="194"/>
                </a:cxn>
                <a:cxn ang="0">
                  <a:pos x="246" y="200"/>
                </a:cxn>
                <a:cxn ang="0">
                  <a:pos x="229" y="207"/>
                </a:cxn>
                <a:cxn ang="0">
                  <a:pos x="203" y="207"/>
                </a:cxn>
                <a:cxn ang="0">
                  <a:pos x="175" y="204"/>
                </a:cxn>
                <a:cxn ang="0">
                  <a:pos x="149" y="203"/>
                </a:cxn>
                <a:cxn ang="0">
                  <a:pos x="140" y="207"/>
                </a:cxn>
                <a:cxn ang="0">
                  <a:pos x="129" y="209"/>
                </a:cxn>
                <a:cxn ang="0">
                  <a:pos x="119" y="207"/>
                </a:cxn>
                <a:cxn ang="0">
                  <a:pos x="116" y="199"/>
                </a:cxn>
                <a:cxn ang="0">
                  <a:pos x="118" y="187"/>
                </a:cxn>
                <a:cxn ang="0">
                  <a:pos x="112" y="185"/>
                </a:cxn>
                <a:cxn ang="0">
                  <a:pos x="100" y="189"/>
                </a:cxn>
                <a:cxn ang="0">
                  <a:pos x="84" y="194"/>
                </a:cxn>
                <a:cxn ang="0">
                  <a:pos x="64" y="199"/>
                </a:cxn>
                <a:cxn ang="0">
                  <a:pos x="49" y="178"/>
                </a:cxn>
                <a:cxn ang="0">
                  <a:pos x="38" y="172"/>
                </a:cxn>
                <a:cxn ang="0">
                  <a:pos x="31" y="174"/>
                </a:cxn>
                <a:cxn ang="0">
                  <a:pos x="21" y="170"/>
                </a:cxn>
                <a:cxn ang="0">
                  <a:pos x="12" y="159"/>
                </a:cxn>
                <a:cxn ang="0">
                  <a:pos x="16" y="149"/>
                </a:cxn>
                <a:cxn ang="0">
                  <a:pos x="17" y="142"/>
                </a:cxn>
                <a:cxn ang="0">
                  <a:pos x="10" y="134"/>
                </a:cxn>
                <a:cxn ang="0">
                  <a:pos x="8" y="122"/>
                </a:cxn>
                <a:cxn ang="0">
                  <a:pos x="1" y="113"/>
                </a:cxn>
                <a:cxn ang="0">
                  <a:pos x="3" y="99"/>
                </a:cxn>
                <a:cxn ang="0">
                  <a:pos x="14" y="87"/>
                </a:cxn>
                <a:cxn ang="0">
                  <a:pos x="17" y="70"/>
                </a:cxn>
                <a:cxn ang="0">
                  <a:pos x="26" y="69"/>
                </a:cxn>
                <a:cxn ang="0">
                  <a:pos x="32" y="71"/>
                </a:cxn>
                <a:cxn ang="0">
                  <a:pos x="37" y="74"/>
                </a:cxn>
                <a:cxn ang="0">
                  <a:pos x="42" y="73"/>
                </a:cxn>
                <a:cxn ang="0">
                  <a:pos x="45" y="68"/>
                </a:cxn>
                <a:cxn ang="0">
                  <a:pos x="48" y="64"/>
                </a:cxn>
                <a:cxn ang="0">
                  <a:pos x="54" y="54"/>
                </a:cxn>
                <a:cxn ang="0">
                  <a:pos x="58" y="33"/>
                </a:cxn>
                <a:cxn ang="0">
                  <a:pos x="62" y="19"/>
                </a:cxn>
                <a:cxn ang="0">
                  <a:pos x="72" y="8"/>
                </a:cxn>
                <a:cxn ang="0">
                  <a:pos x="93" y="1"/>
                </a:cxn>
                <a:cxn ang="0">
                  <a:pos x="127" y="5"/>
                </a:cxn>
                <a:cxn ang="0">
                  <a:pos x="150" y="7"/>
                </a:cxn>
                <a:cxn ang="0">
                  <a:pos x="162" y="5"/>
                </a:cxn>
                <a:cxn ang="0">
                  <a:pos x="164" y="2"/>
                </a:cxn>
              </a:cxnLst>
              <a:rect l="0" t="0" r="r" b="b"/>
              <a:pathLst>
                <a:path w="342" h="209">
                  <a:moveTo>
                    <a:pt x="164" y="0"/>
                  </a:moveTo>
                  <a:lnTo>
                    <a:pt x="169" y="0"/>
                  </a:lnTo>
                  <a:lnTo>
                    <a:pt x="172" y="1"/>
                  </a:lnTo>
                  <a:lnTo>
                    <a:pt x="177" y="2"/>
                  </a:lnTo>
                  <a:lnTo>
                    <a:pt x="189" y="4"/>
                  </a:lnTo>
                  <a:lnTo>
                    <a:pt x="203" y="5"/>
                  </a:lnTo>
                  <a:lnTo>
                    <a:pt x="220" y="7"/>
                  </a:lnTo>
                  <a:lnTo>
                    <a:pt x="235" y="11"/>
                  </a:lnTo>
                  <a:lnTo>
                    <a:pt x="251" y="18"/>
                  </a:lnTo>
                  <a:lnTo>
                    <a:pt x="264" y="26"/>
                  </a:lnTo>
                  <a:lnTo>
                    <a:pt x="292" y="47"/>
                  </a:lnTo>
                  <a:lnTo>
                    <a:pt x="304" y="56"/>
                  </a:lnTo>
                  <a:lnTo>
                    <a:pt x="314" y="64"/>
                  </a:lnTo>
                  <a:lnTo>
                    <a:pt x="321" y="71"/>
                  </a:lnTo>
                  <a:lnTo>
                    <a:pt x="326" y="78"/>
                  </a:lnTo>
                  <a:lnTo>
                    <a:pt x="331" y="87"/>
                  </a:lnTo>
                  <a:lnTo>
                    <a:pt x="336" y="97"/>
                  </a:lnTo>
                  <a:lnTo>
                    <a:pt x="342" y="115"/>
                  </a:lnTo>
                  <a:lnTo>
                    <a:pt x="342" y="121"/>
                  </a:lnTo>
                  <a:lnTo>
                    <a:pt x="341" y="124"/>
                  </a:lnTo>
                  <a:lnTo>
                    <a:pt x="341" y="131"/>
                  </a:lnTo>
                  <a:lnTo>
                    <a:pt x="342" y="135"/>
                  </a:lnTo>
                  <a:lnTo>
                    <a:pt x="335" y="134"/>
                  </a:lnTo>
                  <a:lnTo>
                    <a:pt x="329" y="135"/>
                  </a:lnTo>
                  <a:lnTo>
                    <a:pt x="326" y="136"/>
                  </a:lnTo>
                  <a:lnTo>
                    <a:pt x="325" y="140"/>
                  </a:lnTo>
                  <a:lnTo>
                    <a:pt x="326" y="145"/>
                  </a:lnTo>
                  <a:lnTo>
                    <a:pt x="330" y="155"/>
                  </a:lnTo>
                  <a:lnTo>
                    <a:pt x="331" y="159"/>
                  </a:lnTo>
                  <a:lnTo>
                    <a:pt x="328" y="162"/>
                  </a:lnTo>
                  <a:lnTo>
                    <a:pt x="324" y="162"/>
                  </a:lnTo>
                  <a:lnTo>
                    <a:pt x="318" y="161"/>
                  </a:lnTo>
                  <a:lnTo>
                    <a:pt x="311" y="161"/>
                  </a:lnTo>
                  <a:lnTo>
                    <a:pt x="302" y="163"/>
                  </a:lnTo>
                  <a:lnTo>
                    <a:pt x="294" y="165"/>
                  </a:lnTo>
                  <a:lnTo>
                    <a:pt x="282" y="168"/>
                  </a:lnTo>
                  <a:lnTo>
                    <a:pt x="274" y="173"/>
                  </a:lnTo>
                  <a:lnTo>
                    <a:pt x="268" y="180"/>
                  </a:lnTo>
                  <a:lnTo>
                    <a:pt x="263" y="188"/>
                  </a:lnTo>
                  <a:lnTo>
                    <a:pt x="256" y="194"/>
                  </a:lnTo>
                  <a:lnTo>
                    <a:pt x="250" y="197"/>
                  </a:lnTo>
                  <a:lnTo>
                    <a:pt x="246" y="200"/>
                  </a:lnTo>
                  <a:lnTo>
                    <a:pt x="236" y="205"/>
                  </a:lnTo>
                  <a:lnTo>
                    <a:pt x="229" y="207"/>
                  </a:lnTo>
                  <a:lnTo>
                    <a:pt x="217" y="208"/>
                  </a:lnTo>
                  <a:lnTo>
                    <a:pt x="203" y="207"/>
                  </a:lnTo>
                  <a:lnTo>
                    <a:pt x="188" y="206"/>
                  </a:lnTo>
                  <a:lnTo>
                    <a:pt x="175" y="204"/>
                  </a:lnTo>
                  <a:lnTo>
                    <a:pt x="155" y="202"/>
                  </a:lnTo>
                  <a:lnTo>
                    <a:pt x="149" y="203"/>
                  </a:lnTo>
                  <a:lnTo>
                    <a:pt x="144" y="204"/>
                  </a:lnTo>
                  <a:lnTo>
                    <a:pt x="140" y="207"/>
                  </a:lnTo>
                  <a:lnTo>
                    <a:pt x="134" y="209"/>
                  </a:lnTo>
                  <a:lnTo>
                    <a:pt x="129" y="209"/>
                  </a:lnTo>
                  <a:lnTo>
                    <a:pt x="123" y="208"/>
                  </a:lnTo>
                  <a:lnTo>
                    <a:pt x="119" y="207"/>
                  </a:lnTo>
                  <a:lnTo>
                    <a:pt x="116" y="205"/>
                  </a:lnTo>
                  <a:lnTo>
                    <a:pt x="116" y="199"/>
                  </a:lnTo>
                  <a:lnTo>
                    <a:pt x="118" y="193"/>
                  </a:lnTo>
                  <a:lnTo>
                    <a:pt x="118" y="187"/>
                  </a:lnTo>
                  <a:lnTo>
                    <a:pt x="116" y="185"/>
                  </a:lnTo>
                  <a:lnTo>
                    <a:pt x="112" y="185"/>
                  </a:lnTo>
                  <a:lnTo>
                    <a:pt x="106" y="186"/>
                  </a:lnTo>
                  <a:lnTo>
                    <a:pt x="100" y="189"/>
                  </a:lnTo>
                  <a:lnTo>
                    <a:pt x="93" y="191"/>
                  </a:lnTo>
                  <a:lnTo>
                    <a:pt x="84" y="194"/>
                  </a:lnTo>
                  <a:lnTo>
                    <a:pt x="73" y="196"/>
                  </a:lnTo>
                  <a:lnTo>
                    <a:pt x="64" y="199"/>
                  </a:lnTo>
                  <a:lnTo>
                    <a:pt x="56" y="187"/>
                  </a:lnTo>
                  <a:lnTo>
                    <a:pt x="49" y="178"/>
                  </a:lnTo>
                  <a:lnTo>
                    <a:pt x="43" y="173"/>
                  </a:lnTo>
                  <a:lnTo>
                    <a:pt x="38" y="172"/>
                  </a:lnTo>
                  <a:lnTo>
                    <a:pt x="35" y="173"/>
                  </a:lnTo>
                  <a:lnTo>
                    <a:pt x="31" y="174"/>
                  </a:lnTo>
                  <a:lnTo>
                    <a:pt x="26" y="173"/>
                  </a:lnTo>
                  <a:lnTo>
                    <a:pt x="21" y="170"/>
                  </a:lnTo>
                  <a:lnTo>
                    <a:pt x="15" y="164"/>
                  </a:lnTo>
                  <a:lnTo>
                    <a:pt x="12" y="159"/>
                  </a:lnTo>
                  <a:lnTo>
                    <a:pt x="12" y="154"/>
                  </a:lnTo>
                  <a:lnTo>
                    <a:pt x="16" y="149"/>
                  </a:lnTo>
                  <a:lnTo>
                    <a:pt x="18" y="145"/>
                  </a:lnTo>
                  <a:lnTo>
                    <a:pt x="17" y="142"/>
                  </a:lnTo>
                  <a:lnTo>
                    <a:pt x="14" y="138"/>
                  </a:lnTo>
                  <a:lnTo>
                    <a:pt x="10" y="134"/>
                  </a:lnTo>
                  <a:lnTo>
                    <a:pt x="9" y="129"/>
                  </a:lnTo>
                  <a:lnTo>
                    <a:pt x="8" y="122"/>
                  </a:lnTo>
                  <a:lnTo>
                    <a:pt x="5" y="118"/>
                  </a:lnTo>
                  <a:lnTo>
                    <a:pt x="1" y="113"/>
                  </a:lnTo>
                  <a:lnTo>
                    <a:pt x="0" y="106"/>
                  </a:lnTo>
                  <a:lnTo>
                    <a:pt x="3" y="99"/>
                  </a:lnTo>
                  <a:lnTo>
                    <a:pt x="9" y="93"/>
                  </a:lnTo>
                  <a:lnTo>
                    <a:pt x="14" y="87"/>
                  </a:lnTo>
                  <a:lnTo>
                    <a:pt x="17" y="81"/>
                  </a:lnTo>
                  <a:lnTo>
                    <a:pt x="17" y="70"/>
                  </a:lnTo>
                  <a:lnTo>
                    <a:pt x="20" y="69"/>
                  </a:lnTo>
                  <a:lnTo>
                    <a:pt x="26" y="69"/>
                  </a:lnTo>
                  <a:lnTo>
                    <a:pt x="30" y="70"/>
                  </a:lnTo>
                  <a:lnTo>
                    <a:pt x="32" y="71"/>
                  </a:lnTo>
                  <a:lnTo>
                    <a:pt x="35" y="73"/>
                  </a:lnTo>
                  <a:lnTo>
                    <a:pt x="37" y="74"/>
                  </a:lnTo>
                  <a:lnTo>
                    <a:pt x="40" y="74"/>
                  </a:lnTo>
                  <a:lnTo>
                    <a:pt x="42" y="73"/>
                  </a:lnTo>
                  <a:lnTo>
                    <a:pt x="44" y="71"/>
                  </a:lnTo>
                  <a:lnTo>
                    <a:pt x="45" y="68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1"/>
                  </a:lnTo>
                  <a:lnTo>
                    <a:pt x="54" y="54"/>
                  </a:lnTo>
                  <a:lnTo>
                    <a:pt x="57" y="44"/>
                  </a:lnTo>
                  <a:lnTo>
                    <a:pt x="58" y="33"/>
                  </a:lnTo>
                  <a:lnTo>
                    <a:pt x="59" y="26"/>
                  </a:lnTo>
                  <a:lnTo>
                    <a:pt x="62" y="19"/>
                  </a:lnTo>
                  <a:lnTo>
                    <a:pt x="66" y="12"/>
                  </a:lnTo>
                  <a:lnTo>
                    <a:pt x="72" y="8"/>
                  </a:lnTo>
                  <a:lnTo>
                    <a:pt x="84" y="2"/>
                  </a:lnTo>
                  <a:lnTo>
                    <a:pt x="93" y="1"/>
                  </a:lnTo>
                  <a:lnTo>
                    <a:pt x="104" y="1"/>
                  </a:lnTo>
                  <a:lnTo>
                    <a:pt x="127" y="5"/>
                  </a:lnTo>
                  <a:lnTo>
                    <a:pt x="139" y="6"/>
                  </a:lnTo>
                  <a:lnTo>
                    <a:pt x="150" y="7"/>
                  </a:lnTo>
                  <a:lnTo>
                    <a:pt x="158" y="7"/>
                  </a:lnTo>
                  <a:lnTo>
                    <a:pt x="162" y="5"/>
                  </a:lnTo>
                  <a:lnTo>
                    <a:pt x="163" y="3"/>
                  </a:lnTo>
                  <a:lnTo>
                    <a:pt x="164" y="2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D38ABCF3-7D8C-49C1-9E7A-9BDBF7FA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201" y="5986971"/>
              <a:ext cx="588868" cy="566217"/>
            </a:xfrm>
            <a:custGeom>
              <a:avLst/>
              <a:gdLst/>
              <a:ahLst/>
              <a:cxnLst>
                <a:cxn ang="0">
                  <a:pos x="301" y="9"/>
                </a:cxn>
                <a:cxn ang="0">
                  <a:pos x="311" y="33"/>
                </a:cxn>
                <a:cxn ang="0">
                  <a:pos x="302" y="57"/>
                </a:cxn>
                <a:cxn ang="0">
                  <a:pos x="320" y="70"/>
                </a:cxn>
                <a:cxn ang="0">
                  <a:pos x="329" y="103"/>
                </a:cxn>
                <a:cxn ang="0">
                  <a:pos x="341" y="132"/>
                </a:cxn>
                <a:cxn ang="0">
                  <a:pos x="364" y="159"/>
                </a:cxn>
                <a:cxn ang="0">
                  <a:pos x="357" y="174"/>
                </a:cxn>
                <a:cxn ang="0">
                  <a:pos x="348" y="184"/>
                </a:cxn>
                <a:cxn ang="0">
                  <a:pos x="350" y="194"/>
                </a:cxn>
                <a:cxn ang="0">
                  <a:pos x="343" y="200"/>
                </a:cxn>
                <a:cxn ang="0">
                  <a:pos x="337" y="203"/>
                </a:cxn>
                <a:cxn ang="0">
                  <a:pos x="352" y="207"/>
                </a:cxn>
                <a:cxn ang="0">
                  <a:pos x="353" y="222"/>
                </a:cxn>
                <a:cxn ang="0">
                  <a:pos x="346" y="223"/>
                </a:cxn>
                <a:cxn ang="0">
                  <a:pos x="316" y="208"/>
                </a:cxn>
                <a:cxn ang="0">
                  <a:pos x="275" y="222"/>
                </a:cxn>
                <a:cxn ang="0">
                  <a:pos x="227" y="220"/>
                </a:cxn>
                <a:cxn ang="0">
                  <a:pos x="213" y="241"/>
                </a:cxn>
                <a:cxn ang="0">
                  <a:pos x="199" y="259"/>
                </a:cxn>
                <a:cxn ang="0">
                  <a:pos x="182" y="267"/>
                </a:cxn>
                <a:cxn ang="0">
                  <a:pos x="166" y="282"/>
                </a:cxn>
                <a:cxn ang="0">
                  <a:pos x="158" y="278"/>
                </a:cxn>
                <a:cxn ang="0">
                  <a:pos x="149" y="276"/>
                </a:cxn>
                <a:cxn ang="0">
                  <a:pos x="145" y="297"/>
                </a:cxn>
                <a:cxn ang="0">
                  <a:pos x="139" y="307"/>
                </a:cxn>
                <a:cxn ang="0">
                  <a:pos x="147" y="326"/>
                </a:cxn>
                <a:cxn ang="0">
                  <a:pos x="142" y="336"/>
                </a:cxn>
                <a:cxn ang="0">
                  <a:pos x="131" y="335"/>
                </a:cxn>
                <a:cxn ang="0">
                  <a:pos x="123" y="339"/>
                </a:cxn>
                <a:cxn ang="0">
                  <a:pos x="119" y="350"/>
                </a:cxn>
                <a:cxn ang="0">
                  <a:pos x="103" y="335"/>
                </a:cxn>
                <a:cxn ang="0">
                  <a:pos x="90" y="305"/>
                </a:cxn>
                <a:cxn ang="0">
                  <a:pos x="60" y="294"/>
                </a:cxn>
                <a:cxn ang="0">
                  <a:pos x="37" y="307"/>
                </a:cxn>
                <a:cxn ang="0">
                  <a:pos x="37" y="319"/>
                </a:cxn>
                <a:cxn ang="0">
                  <a:pos x="0" y="316"/>
                </a:cxn>
                <a:cxn ang="0">
                  <a:pos x="1" y="290"/>
                </a:cxn>
                <a:cxn ang="0">
                  <a:pos x="31" y="270"/>
                </a:cxn>
                <a:cxn ang="0">
                  <a:pos x="55" y="267"/>
                </a:cxn>
                <a:cxn ang="0">
                  <a:pos x="61" y="272"/>
                </a:cxn>
                <a:cxn ang="0">
                  <a:pos x="89" y="256"/>
                </a:cxn>
                <a:cxn ang="0">
                  <a:pos x="117" y="231"/>
                </a:cxn>
                <a:cxn ang="0">
                  <a:pos x="128" y="205"/>
                </a:cxn>
                <a:cxn ang="0">
                  <a:pos x="134" y="196"/>
                </a:cxn>
                <a:cxn ang="0">
                  <a:pos x="154" y="180"/>
                </a:cxn>
                <a:cxn ang="0">
                  <a:pos x="154" y="153"/>
                </a:cxn>
                <a:cxn ang="0">
                  <a:pos x="172" y="144"/>
                </a:cxn>
                <a:cxn ang="0">
                  <a:pos x="189" y="156"/>
                </a:cxn>
                <a:cxn ang="0">
                  <a:pos x="188" y="147"/>
                </a:cxn>
                <a:cxn ang="0">
                  <a:pos x="183" y="133"/>
                </a:cxn>
                <a:cxn ang="0">
                  <a:pos x="215" y="126"/>
                </a:cxn>
                <a:cxn ang="0">
                  <a:pos x="219" y="100"/>
                </a:cxn>
                <a:cxn ang="0">
                  <a:pos x="236" y="85"/>
                </a:cxn>
                <a:cxn ang="0">
                  <a:pos x="258" y="64"/>
                </a:cxn>
                <a:cxn ang="0">
                  <a:pos x="264" y="43"/>
                </a:cxn>
                <a:cxn ang="0">
                  <a:pos x="265" y="10"/>
                </a:cxn>
              </a:cxnLst>
              <a:rect l="0" t="0" r="r" b="b"/>
              <a:pathLst>
                <a:path w="364" h="350">
                  <a:moveTo>
                    <a:pt x="265" y="0"/>
                  </a:moveTo>
                  <a:lnTo>
                    <a:pt x="279" y="3"/>
                  </a:lnTo>
                  <a:lnTo>
                    <a:pt x="292" y="6"/>
                  </a:lnTo>
                  <a:lnTo>
                    <a:pt x="301" y="9"/>
                  </a:lnTo>
                  <a:lnTo>
                    <a:pt x="308" y="11"/>
                  </a:lnTo>
                  <a:lnTo>
                    <a:pt x="310" y="14"/>
                  </a:lnTo>
                  <a:lnTo>
                    <a:pt x="312" y="26"/>
                  </a:lnTo>
                  <a:lnTo>
                    <a:pt x="311" y="33"/>
                  </a:lnTo>
                  <a:lnTo>
                    <a:pt x="308" y="41"/>
                  </a:lnTo>
                  <a:lnTo>
                    <a:pt x="304" y="47"/>
                  </a:lnTo>
                  <a:lnTo>
                    <a:pt x="302" y="53"/>
                  </a:lnTo>
                  <a:lnTo>
                    <a:pt x="302" y="57"/>
                  </a:lnTo>
                  <a:lnTo>
                    <a:pt x="306" y="61"/>
                  </a:lnTo>
                  <a:lnTo>
                    <a:pt x="312" y="64"/>
                  </a:lnTo>
                  <a:lnTo>
                    <a:pt x="317" y="66"/>
                  </a:lnTo>
                  <a:lnTo>
                    <a:pt x="320" y="70"/>
                  </a:lnTo>
                  <a:lnTo>
                    <a:pt x="322" y="76"/>
                  </a:lnTo>
                  <a:lnTo>
                    <a:pt x="324" y="84"/>
                  </a:lnTo>
                  <a:lnTo>
                    <a:pt x="327" y="93"/>
                  </a:lnTo>
                  <a:lnTo>
                    <a:pt x="329" y="103"/>
                  </a:lnTo>
                  <a:lnTo>
                    <a:pt x="332" y="111"/>
                  </a:lnTo>
                  <a:lnTo>
                    <a:pt x="334" y="116"/>
                  </a:lnTo>
                  <a:lnTo>
                    <a:pt x="337" y="122"/>
                  </a:lnTo>
                  <a:lnTo>
                    <a:pt x="341" y="132"/>
                  </a:lnTo>
                  <a:lnTo>
                    <a:pt x="347" y="142"/>
                  </a:lnTo>
                  <a:lnTo>
                    <a:pt x="355" y="150"/>
                  </a:lnTo>
                  <a:lnTo>
                    <a:pt x="361" y="155"/>
                  </a:lnTo>
                  <a:lnTo>
                    <a:pt x="364" y="159"/>
                  </a:lnTo>
                  <a:lnTo>
                    <a:pt x="363" y="163"/>
                  </a:lnTo>
                  <a:lnTo>
                    <a:pt x="360" y="167"/>
                  </a:lnTo>
                  <a:lnTo>
                    <a:pt x="358" y="170"/>
                  </a:lnTo>
                  <a:lnTo>
                    <a:pt x="357" y="174"/>
                  </a:lnTo>
                  <a:lnTo>
                    <a:pt x="356" y="177"/>
                  </a:lnTo>
                  <a:lnTo>
                    <a:pt x="356" y="181"/>
                  </a:lnTo>
                  <a:lnTo>
                    <a:pt x="350" y="183"/>
                  </a:lnTo>
                  <a:lnTo>
                    <a:pt x="348" y="184"/>
                  </a:lnTo>
                  <a:lnTo>
                    <a:pt x="347" y="185"/>
                  </a:lnTo>
                  <a:lnTo>
                    <a:pt x="347" y="187"/>
                  </a:lnTo>
                  <a:lnTo>
                    <a:pt x="349" y="191"/>
                  </a:lnTo>
                  <a:lnTo>
                    <a:pt x="350" y="194"/>
                  </a:lnTo>
                  <a:lnTo>
                    <a:pt x="350" y="196"/>
                  </a:lnTo>
                  <a:lnTo>
                    <a:pt x="349" y="198"/>
                  </a:lnTo>
                  <a:lnTo>
                    <a:pt x="345" y="200"/>
                  </a:lnTo>
                  <a:lnTo>
                    <a:pt x="343" y="200"/>
                  </a:lnTo>
                  <a:lnTo>
                    <a:pt x="340" y="201"/>
                  </a:lnTo>
                  <a:lnTo>
                    <a:pt x="338" y="201"/>
                  </a:lnTo>
                  <a:lnTo>
                    <a:pt x="337" y="202"/>
                  </a:lnTo>
                  <a:lnTo>
                    <a:pt x="337" y="203"/>
                  </a:lnTo>
                  <a:lnTo>
                    <a:pt x="338" y="204"/>
                  </a:lnTo>
                  <a:lnTo>
                    <a:pt x="340" y="205"/>
                  </a:lnTo>
                  <a:lnTo>
                    <a:pt x="347" y="207"/>
                  </a:lnTo>
                  <a:lnTo>
                    <a:pt x="352" y="207"/>
                  </a:lnTo>
                  <a:lnTo>
                    <a:pt x="354" y="209"/>
                  </a:lnTo>
                  <a:lnTo>
                    <a:pt x="354" y="215"/>
                  </a:lnTo>
                  <a:lnTo>
                    <a:pt x="353" y="217"/>
                  </a:lnTo>
                  <a:lnTo>
                    <a:pt x="353" y="222"/>
                  </a:lnTo>
                  <a:lnTo>
                    <a:pt x="352" y="223"/>
                  </a:lnTo>
                  <a:lnTo>
                    <a:pt x="350" y="224"/>
                  </a:lnTo>
                  <a:lnTo>
                    <a:pt x="348" y="224"/>
                  </a:lnTo>
                  <a:lnTo>
                    <a:pt x="346" y="223"/>
                  </a:lnTo>
                  <a:lnTo>
                    <a:pt x="344" y="221"/>
                  </a:lnTo>
                  <a:lnTo>
                    <a:pt x="338" y="217"/>
                  </a:lnTo>
                  <a:lnTo>
                    <a:pt x="324" y="211"/>
                  </a:lnTo>
                  <a:lnTo>
                    <a:pt x="316" y="208"/>
                  </a:lnTo>
                  <a:lnTo>
                    <a:pt x="311" y="208"/>
                  </a:lnTo>
                  <a:lnTo>
                    <a:pt x="299" y="214"/>
                  </a:lnTo>
                  <a:lnTo>
                    <a:pt x="283" y="221"/>
                  </a:lnTo>
                  <a:lnTo>
                    <a:pt x="275" y="222"/>
                  </a:lnTo>
                  <a:lnTo>
                    <a:pt x="264" y="222"/>
                  </a:lnTo>
                  <a:lnTo>
                    <a:pt x="250" y="221"/>
                  </a:lnTo>
                  <a:lnTo>
                    <a:pt x="238" y="220"/>
                  </a:lnTo>
                  <a:lnTo>
                    <a:pt x="227" y="220"/>
                  </a:lnTo>
                  <a:lnTo>
                    <a:pt x="221" y="221"/>
                  </a:lnTo>
                  <a:lnTo>
                    <a:pt x="218" y="225"/>
                  </a:lnTo>
                  <a:lnTo>
                    <a:pt x="215" y="232"/>
                  </a:lnTo>
                  <a:lnTo>
                    <a:pt x="213" y="241"/>
                  </a:lnTo>
                  <a:lnTo>
                    <a:pt x="212" y="249"/>
                  </a:lnTo>
                  <a:lnTo>
                    <a:pt x="209" y="255"/>
                  </a:lnTo>
                  <a:lnTo>
                    <a:pt x="206" y="258"/>
                  </a:lnTo>
                  <a:lnTo>
                    <a:pt x="199" y="259"/>
                  </a:lnTo>
                  <a:lnTo>
                    <a:pt x="193" y="259"/>
                  </a:lnTo>
                  <a:lnTo>
                    <a:pt x="189" y="261"/>
                  </a:lnTo>
                  <a:lnTo>
                    <a:pt x="186" y="264"/>
                  </a:lnTo>
                  <a:lnTo>
                    <a:pt x="182" y="267"/>
                  </a:lnTo>
                  <a:lnTo>
                    <a:pt x="178" y="269"/>
                  </a:lnTo>
                  <a:lnTo>
                    <a:pt x="169" y="278"/>
                  </a:lnTo>
                  <a:lnTo>
                    <a:pt x="168" y="280"/>
                  </a:lnTo>
                  <a:lnTo>
                    <a:pt x="166" y="282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60" y="282"/>
                  </a:lnTo>
                  <a:lnTo>
                    <a:pt x="158" y="278"/>
                  </a:lnTo>
                  <a:lnTo>
                    <a:pt x="157" y="277"/>
                  </a:lnTo>
                  <a:lnTo>
                    <a:pt x="155" y="273"/>
                  </a:lnTo>
                  <a:lnTo>
                    <a:pt x="151" y="273"/>
                  </a:lnTo>
                  <a:lnTo>
                    <a:pt x="149" y="276"/>
                  </a:lnTo>
                  <a:lnTo>
                    <a:pt x="148" y="281"/>
                  </a:lnTo>
                  <a:lnTo>
                    <a:pt x="148" y="287"/>
                  </a:lnTo>
                  <a:lnTo>
                    <a:pt x="147" y="293"/>
                  </a:lnTo>
                  <a:lnTo>
                    <a:pt x="145" y="297"/>
                  </a:lnTo>
                  <a:lnTo>
                    <a:pt x="142" y="299"/>
                  </a:lnTo>
                  <a:lnTo>
                    <a:pt x="140" y="301"/>
                  </a:lnTo>
                  <a:lnTo>
                    <a:pt x="139" y="304"/>
                  </a:lnTo>
                  <a:lnTo>
                    <a:pt x="139" y="307"/>
                  </a:lnTo>
                  <a:lnTo>
                    <a:pt x="148" y="316"/>
                  </a:lnTo>
                  <a:lnTo>
                    <a:pt x="149" y="318"/>
                  </a:lnTo>
                  <a:lnTo>
                    <a:pt x="149" y="320"/>
                  </a:lnTo>
                  <a:lnTo>
                    <a:pt x="147" y="326"/>
                  </a:lnTo>
                  <a:lnTo>
                    <a:pt x="146" y="328"/>
                  </a:lnTo>
                  <a:lnTo>
                    <a:pt x="145" y="331"/>
                  </a:lnTo>
                  <a:lnTo>
                    <a:pt x="145" y="333"/>
                  </a:lnTo>
                  <a:lnTo>
                    <a:pt x="142" y="336"/>
                  </a:lnTo>
                  <a:lnTo>
                    <a:pt x="139" y="337"/>
                  </a:lnTo>
                  <a:lnTo>
                    <a:pt x="134" y="337"/>
                  </a:lnTo>
                  <a:lnTo>
                    <a:pt x="132" y="336"/>
                  </a:lnTo>
                  <a:lnTo>
                    <a:pt x="131" y="335"/>
                  </a:lnTo>
                  <a:lnTo>
                    <a:pt x="127" y="335"/>
                  </a:lnTo>
                  <a:lnTo>
                    <a:pt x="125" y="336"/>
                  </a:lnTo>
                  <a:lnTo>
                    <a:pt x="124" y="337"/>
                  </a:lnTo>
                  <a:lnTo>
                    <a:pt x="123" y="339"/>
                  </a:lnTo>
                  <a:lnTo>
                    <a:pt x="123" y="343"/>
                  </a:lnTo>
                  <a:lnTo>
                    <a:pt x="122" y="345"/>
                  </a:lnTo>
                  <a:lnTo>
                    <a:pt x="122" y="347"/>
                  </a:lnTo>
                  <a:lnTo>
                    <a:pt x="119" y="350"/>
                  </a:lnTo>
                  <a:lnTo>
                    <a:pt x="117" y="350"/>
                  </a:lnTo>
                  <a:lnTo>
                    <a:pt x="114" y="349"/>
                  </a:lnTo>
                  <a:lnTo>
                    <a:pt x="106" y="343"/>
                  </a:lnTo>
                  <a:lnTo>
                    <a:pt x="103" y="335"/>
                  </a:lnTo>
                  <a:lnTo>
                    <a:pt x="102" y="325"/>
                  </a:lnTo>
                  <a:lnTo>
                    <a:pt x="101" y="317"/>
                  </a:lnTo>
                  <a:lnTo>
                    <a:pt x="96" y="310"/>
                  </a:lnTo>
                  <a:lnTo>
                    <a:pt x="90" y="305"/>
                  </a:lnTo>
                  <a:lnTo>
                    <a:pt x="81" y="303"/>
                  </a:lnTo>
                  <a:lnTo>
                    <a:pt x="72" y="301"/>
                  </a:lnTo>
                  <a:lnTo>
                    <a:pt x="65" y="298"/>
                  </a:lnTo>
                  <a:lnTo>
                    <a:pt x="60" y="294"/>
                  </a:lnTo>
                  <a:lnTo>
                    <a:pt x="53" y="293"/>
                  </a:lnTo>
                  <a:lnTo>
                    <a:pt x="44" y="296"/>
                  </a:lnTo>
                  <a:lnTo>
                    <a:pt x="39" y="300"/>
                  </a:lnTo>
                  <a:lnTo>
                    <a:pt x="37" y="307"/>
                  </a:lnTo>
                  <a:lnTo>
                    <a:pt x="37" y="310"/>
                  </a:lnTo>
                  <a:lnTo>
                    <a:pt x="38" y="312"/>
                  </a:lnTo>
                  <a:lnTo>
                    <a:pt x="38" y="318"/>
                  </a:lnTo>
                  <a:lnTo>
                    <a:pt x="37" y="319"/>
                  </a:lnTo>
                  <a:lnTo>
                    <a:pt x="35" y="320"/>
                  </a:lnTo>
                  <a:lnTo>
                    <a:pt x="5" y="320"/>
                  </a:lnTo>
                  <a:lnTo>
                    <a:pt x="1" y="318"/>
                  </a:lnTo>
                  <a:lnTo>
                    <a:pt x="0" y="316"/>
                  </a:lnTo>
                  <a:lnTo>
                    <a:pt x="4" y="308"/>
                  </a:lnTo>
                  <a:lnTo>
                    <a:pt x="4" y="303"/>
                  </a:lnTo>
                  <a:lnTo>
                    <a:pt x="3" y="297"/>
                  </a:lnTo>
                  <a:lnTo>
                    <a:pt x="1" y="290"/>
                  </a:lnTo>
                  <a:lnTo>
                    <a:pt x="2" y="285"/>
                  </a:lnTo>
                  <a:lnTo>
                    <a:pt x="6" y="281"/>
                  </a:lnTo>
                  <a:lnTo>
                    <a:pt x="13" y="278"/>
                  </a:lnTo>
                  <a:lnTo>
                    <a:pt x="31" y="270"/>
                  </a:lnTo>
                  <a:lnTo>
                    <a:pt x="40" y="265"/>
                  </a:lnTo>
                  <a:lnTo>
                    <a:pt x="48" y="264"/>
                  </a:lnTo>
                  <a:lnTo>
                    <a:pt x="54" y="266"/>
                  </a:lnTo>
                  <a:lnTo>
                    <a:pt x="55" y="267"/>
                  </a:lnTo>
                  <a:lnTo>
                    <a:pt x="56" y="269"/>
                  </a:lnTo>
                  <a:lnTo>
                    <a:pt x="58" y="271"/>
                  </a:lnTo>
                  <a:lnTo>
                    <a:pt x="60" y="272"/>
                  </a:lnTo>
                  <a:lnTo>
                    <a:pt x="61" y="272"/>
                  </a:lnTo>
                  <a:lnTo>
                    <a:pt x="63" y="271"/>
                  </a:lnTo>
                  <a:lnTo>
                    <a:pt x="70" y="266"/>
                  </a:lnTo>
                  <a:lnTo>
                    <a:pt x="79" y="260"/>
                  </a:lnTo>
                  <a:lnTo>
                    <a:pt x="89" y="256"/>
                  </a:lnTo>
                  <a:lnTo>
                    <a:pt x="94" y="253"/>
                  </a:lnTo>
                  <a:lnTo>
                    <a:pt x="106" y="238"/>
                  </a:lnTo>
                  <a:lnTo>
                    <a:pt x="111" y="235"/>
                  </a:lnTo>
                  <a:lnTo>
                    <a:pt x="117" y="231"/>
                  </a:lnTo>
                  <a:lnTo>
                    <a:pt x="121" y="225"/>
                  </a:lnTo>
                  <a:lnTo>
                    <a:pt x="125" y="218"/>
                  </a:lnTo>
                  <a:lnTo>
                    <a:pt x="127" y="211"/>
                  </a:lnTo>
                  <a:lnTo>
                    <a:pt x="128" y="205"/>
                  </a:lnTo>
                  <a:lnTo>
                    <a:pt x="128" y="202"/>
                  </a:lnTo>
                  <a:lnTo>
                    <a:pt x="130" y="200"/>
                  </a:lnTo>
                  <a:lnTo>
                    <a:pt x="131" y="198"/>
                  </a:lnTo>
                  <a:lnTo>
                    <a:pt x="134" y="196"/>
                  </a:lnTo>
                  <a:lnTo>
                    <a:pt x="138" y="196"/>
                  </a:lnTo>
                  <a:lnTo>
                    <a:pt x="144" y="194"/>
                  </a:lnTo>
                  <a:lnTo>
                    <a:pt x="150" y="188"/>
                  </a:lnTo>
                  <a:lnTo>
                    <a:pt x="154" y="180"/>
                  </a:lnTo>
                  <a:lnTo>
                    <a:pt x="156" y="171"/>
                  </a:lnTo>
                  <a:lnTo>
                    <a:pt x="155" y="164"/>
                  </a:lnTo>
                  <a:lnTo>
                    <a:pt x="155" y="158"/>
                  </a:lnTo>
                  <a:lnTo>
                    <a:pt x="154" y="153"/>
                  </a:lnTo>
                  <a:lnTo>
                    <a:pt x="156" y="149"/>
                  </a:lnTo>
                  <a:lnTo>
                    <a:pt x="161" y="147"/>
                  </a:lnTo>
                  <a:lnTo>
                    <a:pt x="169" y="145"/>
                  </a:lnTo>
                  <a:lnTo>
                    <a:pt x="172" y="144"/>
                  </a:lnTo>
                  <a:lnTo>
                    <a:pt x="175" y="145"/>
                  </a:lnTo>
                  <a:lnTo>
                    <a:pt x="182" y="152"/>
                  </a:lnTo>
                  <a:lnTo>
                    <a:pt x="185" y="154"/>
                  </a:lnTo>
                  <a:lnTo>
                    <a:pt x="189" y="156"/>
                  </a:lnTo>
                  <a:lnTo>
                    <a:pt x="191" y="155"/>
                  </a:lnTo>
                  <a:lnTo>
                    <a:pt x="192" y="154"/>
                  </a:lnTo>
                  <a:lnTo>
                    <a:pt x="191" y="151"/>
                  </a:lnTo>
                  <a:lnTo>
                    <a:pt x="188" y="147"/>
                  </a:lnTo>
                  <a:lnTo>
                    <a:pt x="184" y="143"/>
                  </a:lnTo>
                  <a:lnTo>
                    <a:pt x="181" y="139"/>
                  </a:lnTo>
                  <a:lnTo>
                    <a:pt x="180" y="135"/>
                  </a:lnTo>
                  <a:lnTo>
                    <a:pt x="183" y="133"/>
                  </a:lnTo>
                  <a:lnTo>
                    <a:pt x="194" y="131"/>
                  </a:lnTo>
                  <a:lnTo>
                    <a:pt x="204" y="130"/>
                  </a:lnTo>
                  <a:lnTo>
                    <a:pt x="213" y="128"/>
                  </a:lnTo>
                  <a:lnTo>
                    <a:pt x="215" y="126"/>
                  </a:lnTo>
                  <a:lnTo>
                    <a:pt x="217" y="119"/>
                  </a:lnTo>
                  <a:lnTo>
                    <a:pt x="218" y="113"/>
                  </a:lnTo>
                  <a:lnTo>
                    <a:pt x="218" y="106"/>
                  </a:lnTo>
                  <a:lnTo>
                    <a:pt x="219" y="100"/>
                  </a:lnTo>
                  <a:lnTo>
                    <a:pt x="221" y="98"/>
                  </a:lnTo>
                  <a:lnTo>
                    <a:pt x="225" y="95"/>
                  </a:lnTo>
                  <a:lnTo>
                    <a:pt x="230" y="91"/>
                  </a:lnTo>
                  <a:lnTo>
                    <a:pt x="236" y="85"/>
                  </a:lnTo>
                  <a:lnTo>
                    <a:pt x="242" y="78"/>
                  </a:lnTo>
                  <a:lnTo>
                    <a:pt x="246" y="73"/>
                  </a:lnTo>
                  <a:lnTo>
                    <a:pt x="251" y="68"/>
                  </a:lnTo>
                  <a:lnTo>
                    <a:pt x="258" y="64"/>
                  </a:lnTo>
                  <a:lnTo>
                    <a:pt x="263" y="60"/>
                  </a:lnTo>
                  <a:lnTo>
                    <a:pt x="265" y="55"/>
                  </a:lnTo>
                  <a:lnTo>
                    <a:pt x="265" y="50"/>
                  </a:lnTo>
                  <a:lnTo>
                    <a:pt x="264" y="43"/>
                  </a:lnTo>
                  <a:lnTo>
                    <a:pt x="262" y="34"/>
                  </a:lnTo>
                  <a:lnTo>
                    <a:pt x="262" y="28"/>
                  </a:lnTo>
                  <a:lnTo>
                    <a:pt x="264" y="18"/>
                  </a:lnTo>
                  <a:lnTo>
                    <a:pt x="265" y="10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BD718EF4-3787-4041-B976-D73F43C85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910" y="5817107"/>
              <a:ext cx="630930" cy="588866"/>
            </a:xfrm>
            <a:custGeom>
              <a:avLst/>
              <a:gdLst/>
              <a:ahLst/>
              <a:cxnLst>
                <a:cxn ang="0">
                  <a:pos x="191" y="2"/>
                </a:cxn>
                <a:cxn ang="0">
                  <a:pos x="200" y="18"/>
                </a:cxn>
                <a:cxn ang="0">
                  <a:pos x="178" y="26"/>
                </a:cxn>
                <a:cxn ang="0">
                  <a:pos x="191" y="44"/>
                </a:cxn>
                <a:cxn ang="0">
                  <a:pos x="227" y="56"/>
                </a:cxn>
                <a:cxn ang="0">
                  <a:pos x="228" y="72"/>
                </a:cxn>
                <a:cxn ang="0">
                  <a:pos x="245" y="75"/>
                </a:cxn>
                <a:cxn ang="0">
                  <a:pos x="271" y="72"/>
                </a:cxn>
                <a:cxn ang="0">
                  <a:pos x="297" y="100"/>
                </a:cxn>
                <a:cxn ang="0">
                  <a:pos x="319" y="99"/>
                </a:cxn>
                <a:cxn ang="0">
                  <a:pos x="330" y="115"/>
                </a:cxn>
                <a:cxn ang="0">
                  <a:pos x="350" y="113"/>
                </a:cxn>
                <a:cxn ang="0">
                  <a:pos x="354" y="127"/>
                </a:cxn>
                <a:cxn ang="0">
                  <a:pos x="359" y="130"/>
                </a:cxn>
                <a:cxn ang="0">
                  <a:pos x="367" y="130"/>
                </a:cxn>
                <a:cxn ang="0">
                  <a:pos x="390" y="156"/>
                </a:cxn>
                <a:cxn ang="0">
                  <a:pos x="376" y="168"/>
                </a:cxn>
                <a:cxn ang="0">
                  <a:pos x="363" y="182"/>
                </a:cxn>
                <a:cxn ang="0">
                  <a:pos x="307" y="195"/>
                </a:cxn>
                <a:cxn ang="0">
                  <a:pos x="276" y="216"/>
                </a:cxn>
                <a:cxn ang="0">
                  <a:pos x="251" y="211"/>
                </a:cxn>
                <a:cxn ang="0">
                  <a:pos x="250" y="229"/>
                </a:cxn>
                <a:cxn ang="0">
                  <a:pos x="229" y="259"/>
                </a:cxn>
                <a:cxn ang="0">
                  <a:pos x="235" y="276"/>
                </a:cxn>
                <a:cxn ang="0">
                  <a:pos x="228" y="286"/>
                </a:cxn>
                <a:cxn ang="0">
                  <a:pos x="237" y="295"/>
                </a:cxn>
                <a:cxn ang="0">
                  <a:pos x="228" y="317"/>
                </a:cxn>
                <a:cxn ang="0">
                  <a:pos x="208" y="342"/>
                </a:cxn>
                <a:cxn ang="0">
                  <a:pos x="185" y="363"/>
                </a:cxn>
                <a:cxn ang="0">
                  <a:pos x="146" y="337"/>
                </a:cxn>
                <a:cxn ang="0">
                  <a:pos x="124" y="338"/>
                </a:cxn>
                <a:cxn ang="0">
                  <a:pos x="106" y="323"/>
                </a:cxn>
                <a:cxn ang="0">
                  <a:pos x="95" y="308"/>
                </a:cxn>
                <a:cxn ang="0">
                  <a:pos x="94" y="295"/>
                </a:cxn>
                <a:cxn ang="0">
                  <a:pos x="91" y="286"/>
                </a:cxn>
                <a:cxn ang="0">
                  <a:pos x="95" y="272"/>
                </a:cxn>
                <a:cxn ang="0">
                  <a:pos x="90" y="255"/>
                </a:cxn>
                <a:cxn ang="0">
                  <a:pos x="69" y="221"/>
                </a:cxn>
                <a:cxn ang="0">
                  <a:pos x="59" y="189"/>
                </a:cxn>
                <a:cxn ang="0">
                  <a:pos x="47" y="169"/>
                </a:cxn>
                <a:cxn ang="0">
                  <a:pos x="39" y="152"/>
                </a:cxn>
                <a:cxn ang="0">
                  <a:pos x="45" y="119"/>
                </a:cxn>
                <a:cxn ang="0">
                  <a:pos x="14" y="108"/>
                </a:cxn>
                <a:cxn ang="0">
                  <a:pos x="6" y="82"/>
                </a:cxn>
                <a:cxn ang="0">
                  <a:pos x="28" y="87"/>
                </a:cxn>
                <a:cxn ang="0">
                  <a:pos x="50" y="87"/>
                </a:cxn>
                <a:cxn ang="0">
                  <a:pos x="78" y="61"/>
                </a:cxn>
                <a:cxn ang="0">
                  <a:pos x="69" y="41"/>
                </a:cxn>
                <a:cxn ang="0">
                  <a:pos x="76" y="15"/>
                </a:cxn>
                <a:cxn ang="0">
                  <a:pos x="124" y="9"/>
                </a:cxn>
              </a:cxnLst>
              <a:rect l="0" t="0" r="r" b="b"/>
              <a:pathLst>
                <a:path w="390" h="364">
                  <a:moveTo>
                    <a:pt x="166" y="0"/>
                  </a:moveTo>
                  <a:lnTo>
                    <a:pt x="177" y="0"/>
                  </a:lnTo>
                  <a:lnTo>
                    <a:pt x="187" y="1"/>
                  </a:lnTo>
                  <a:lnTo>
                    <a:pt x="191" y="2"/>
                  </a:lnTo>
                  <a:lnTo>
                    <a:pt x="196" y="2"/>
                  </a:lnTo>
                  <a:lnTo>
                    <a:pt x="201" y="1"/>
                  </a:lnTo>
                  <a:lnTo>
                    <a:pt x="201" y="14"/>
                  </a:lnTo>
                  <a:lnTo>
                    <a:pt x="200" y="18"/>
                  </a:lnTo>
                  <a:lnTo>
                    <a:pt x="199" y="20"/>
                  </a:lnTo>
                  <a:lnTo>
                    <a:pt x="191" y="20"/>
                  </a:lnTo>
                  <a:lnTo>
                    <a:pt x="185" y="21"/>
                  </a:lnTo>
                  <a:lnTo>
                    <a:pt x="178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83" y="40"/>
                  </a:lnTo>
                  <a:lnTo>
                    <a:pt x="191" y="44"/>
                  </a:lnTo>
                  <a:lnTo>
                    <a:pt x="201" y="48"/>
                  </a:lnTo>
                  <a:lnTo>
                    <a:pt x="211" y="51"/>
                  </a:lnTo>
                  <a:lnTo>
                    <a:pt x="220" y="54"/>
                  </a:lnTo>
                  <a:lnTo>
                    <a:pt x="227" y="56"/>
                  </a:lnTo>
                  <a:lnTo>
                    <a:pt x="232" y="60"/>
                  </a:lnTo>
                  <a:lnTo>
                    <a:pt x="231" y="63"/>
                  </a:lnTo>
                  <a:lnTo>
                    <a:pt x="229" y="67"/>
                  </a:lnTo>
                  <a:lnTo>
                    <a:pt x="228" y="72"/>
                  </a:lnTo>
                  <a:lnTo>
                    <a:pt x="231" y="78"/>
                  </a:lnTo>
                  <a:lnTo>
                    <a:pt x="236" y="81"/>
                  </a:lnTo>
                  <a:lnTo>
                    <a:pt x="241" y="80"/>
                  </a:lnTo>
                  <a:lnTo>
                    <a:pt x="245" y="75"/>
                  </a:lnTo>
                  <a:lnTo>
                    <a:pt x="250" y="71"/>
                  </a:lnTo>
                  <a:lnTo>
                    <a:pt x="257" y="67"/>
                  </a:lnTo>
                  <a:lnTo>
                    <a:pt x="264" y="67"/>
                  </a:lnTo>
                  <a:lnTo>
                    <a:pt x="271" y="72"/>
                  </a:lnTo>
                  <a:lnTo>
                    <a:pt x="279" y="79"/>
                  </a:lnTo>
                  <a:lnTo>
                    <a:pt x="286" y="87"/>
                  </a:lnTo>
                  <a:lnTo>
                    <a:pt x="292" y="95"/>
                  </a:lnTo>
                  <a:lnTo>
                    <a:pt x="297" y="100"/>
                  </a:lnTo>
                  <a:lnTo>
                    <a:pt x="304" y="101"/>
                  </a:lnTo>
                  <a:lnTo>
                    <a:pt x="310" y="100"/>
                  </a:lnTo>
                  <a:lnTo>
                    <a:pt x="315" y="99"/>
                  </a:lnTo>
                  <a:lnTo>
                    <a:pt x="319" y="99"/>
                  </a:lnTo>
                  <a:lnTo>
                    <a:pt x="322" y="101"/>
                  </a:lnTo>
                  <a:lnTo>
                    <a:pt x="324" y="104"/>
                  </a:lnTo>
                  <a:lnTo>
                    <a:pt x="326" y="110"/>
                  </a:lnTo>
                  <a:lnTo>
                    <a:pt x="330" y="115"/>
                  </a:lnTo>
                  <a:lnTo>
                    <a:pt x="335" y="118"/>
                  </a:lnTo>
                  <a:lnTo>
                    <a:pt x="339" y="117"/>
                  </a:lnTo>
                  <a:lnTo>
                    <a:pt x="348" y="113"/>
                  </a:lnTo>
                  <a:lnTo>
                    <a:pt x="350" y="113"/>
                  </a:lnTo>
                  <a:lnTo>
                    <a:pt x="351" y="114"/>
                  </a:lnTo>
                  <a:lnTo>
                    <a:pt x="352" y="116"/>
                  </a:lnTo>
                  <a:lnTo>
                    <a:pt x="352" y="121"/>
                  </a:lnTo>
                  <a:lnTo>
                    <a:pt x="354" y="127"/>
                  </a:lnTo>
                  <a:lnTo>
                    <a:pt x="355" y="129"/>
                  </a:lnTo>
                  <a:lnTo>
                    <a:pt x="356" y="130"/>
                  </a:lnTo>
                  <a:lnTo>
                    <a:pt x="358" y="131"/>
                  </a:lnTo>
                  <a:lnTo>
                    <a:pt x="359" y="130"/>
                  </a:lnTo>
                  <a:lnTo>
                    <a:pt x="361" y="130"/>
                  </a:lnTo>
                  <a:lnTo>
                    <a:pt x="363" y="129"/>
                  </a:lnTo>
                  <a:lnTo>
                    <a:pt x="365" y="129"/>
                  </a:lnTo>
                  <a:lnTo>
                    <a:pt x="367" y="130"/>
                  </a:lnTo>
                  <a:lnTo>
                    <a:pt x="371" y="133"/>
                  </a:lnTo>
                  <a:lnTo>
                    <a:pt x="375" y="139"/>
                  </a:lnTo>
                  <a:lnTo>
                    <a:pt x="387" y="152"/>
                  </a:lnTo>
                  <a:lnTo>
                    <a:pt x="390" y="156"/>
                  </a:lnTo>
                  <a:lnTo>
                    <a:pt x="389" y="159"/>
                  </a:lnTo>
                  <a:lnTo>
                    <a:pt x="385" y="162"/>
                  </a:lnTo>
                  <a:lnTo>
                    <a:pt x="380" y="165"/>
                  </a:lnTo>
                  <a:lnTo>
                    <a:pt x="376" y="168"/>
                  </a:lnTo>
                  <a:lnTo>
                    <a:pt x="375" y="170"/>
                  </a:lnTo>
                  <a:lnTo>
                    <a:pt x="373" y="176"/>
                  </a:lnTo>
                  <a:lnTo>
                    <a:pt x="373" y="181"/>
                  </a:lnTo>
                  <a:lnTo>
                    <a:pt x="363" y="182"/>
                  </a:lnTo>
                  <a:lnTo>
                    <a:pt x="350" y="184"/>
                  </a:lnTo>
                  <a:lnTo>
                    <a:pt x="334" y="188"/>
                  </a:lnTo>
                  <a:lnTo>
                    <a:pt x="320" y="191"/>
                  </a:lnTo>
                  <a:lnTo>
                    <a:pt x="307" y="195"/>
                  </a:lnTo>
                  <a:lnTo>
                    <a:pt x="297" y="198"/>
                  </a:lnTo>
                  <a:lnTo>
                    <a:pt x="288" y="203"/>
                  </a:lnTo>
                  <a:lnTo>
                    <a:pt x="282" y="210"/>
                  </a:lnTo>
                  <a:lnTo>
                    <a:pt x="276" y="216"/>
                  </a:lnTo>
                  <a:lnTo>
                    <a:pt x="271" y="220"/>
                  </a:lnTo>
                  <a:lnTo>
                    <a:pt x="266" y="221"/>
                  </a:lnTo>
                  <a:lnTo>
                    <a:pt x="259" y="218"/>
                  </a:lnTo>
                  <a:lnTo>
                    <a:pt x="251" y="211"/>
                  </a:lnTo>
                  <a:lnTo>
                    <a:pt x="249" y="211"/>
                  </a:lnTo>
                  <a:lnTo>
                    <a:pt x="250" y="216"/>
                  </a:lnTo>
                  <a:lnTo>
                    <a:pt x="251" y="222"/>
                  </a:lnTo>
                  <a:lnTo>
                    <a:pt x="250" y="229"/>
                  </a:lnTo>
                  <a:lnTo>
                    <a:pt x="245" y="236"/>
                  </a:lnTo>
                  <a:lnTo>
                    <a:pt x="237" y="244"/>
                  </a:lnTo>
                  <a:lnTo>
                    <a:pt x="231" y="251"/>
                  </a:lnTo>
                  <a:lnTo>
                    <a:pt x="229" y="259"/>
                  </a:lnTo>
                  <a:lnTo>
                    <a:pt x="231" y="264"/>
                  </a:lnTo>
                  <a:lnTo>
                    <a:pt x="235" y="269"/>
                  </a:lnTo>
                  <a:lnTo>
                    <a:pt x="236" y="272"/>
                  </a:lnTo>
                  <a:lnTo>
                    <a:pt x="235" y="276"/>
                  </a:lnTo>
                  <a:lnTo>
                    <a:pt x="233" y="279"/>
                  </a:lnTo>
                  <a:lnTo>
                    <a:pt x="231" y="281"/>
                  </a:lnTo>
                  <a:lnTo>
                    <a:pt x="229" y="284"/>
                  </a:lnTo>
                  <a:lnTo>
                    <a:pt x="228" y="286"/>
                  </a:lnTo>
                  <a:lnTo>
                    <a:pt x="228" y="288"/>
                  </a:lnTo>
                  <a:lnTo>
                    <a:pt x="232" y="292"/>
                  </a:lnTo>
                  <a:lnTo>
                    <a:pt x="236" y="294"/>
                  </a:lnTo>
                  <a:lnTo>
                    <a:pt x="237" y="295"/>
                  </a:lnTo>
                  <a:lnTo>
                    <a:pt x="238" y="297"/>
                  </a:lnTo>
                  <a:lnTo>
                    <a:pt x="238" y="302"/>
                  </a:lnTo>
                  <a:lnTo>
                    <a:pt x="235" y="309"/>
                  </a:lnTo>
                  <a:lnTo>
                    <a:pt x="228" y="317"/>
                  </a:lnTo>
                  <a:lnTo>
                    <a:pt x="217" y="323"/>
                  </a:lnTo>
                  <a:lnTo>
                    <a:pt x="212" y="327"/>
                  </a:lnTo>
                  <a:lnTo>
                    <a:pt x="210" y="334"/>
                  </a:lnTo>
                  <a:lnTo>
                    <a:pt x="208" y="342"/>
                  </a:lnTo>
                  <a:lnTo>
                    <a:pt x="207" y="350"/>
                  </a:lnTo>
                  <a:lnTo>
                    <a:pt x="205" y="356"/>
                  </a:lnTo>
                  <a:lnTo>
                    <a:pt x="201" y="359"/>
                  </a:lnTo>
                  <a:lnTo>
                    <a:pt x="185" y="363"/>
                  </a:lnTo>
                  <a:lnTo>
                    <a:pt x="177" y="364"/>
                  </a:lnTo>
                  <a:lnTo>
                    <a:pt x="171" y="360"/>
                  </a:lnTo>
                  <a:lnTo>
                    <a:pt x="152" y="342"/>
                  </a:lnTo>
                  <a:lnTo>
                    <a:pt x="146" y="337"/>
                  </a:lnTo>
                  <a:lnTo>
                    <a:pt x="140" y="334"/>
                  </a:lnTo>
                  <a:lnTo>
                    <a:pt x="136" y="333"/>
                  </a:lnTo>
                  <a:lnTo>
                    <a:pt x="131" y="336"/>
                  </a:lnTo>
                  <a:lnTo>
                    <a:pt x="124" y="338"/>
                  </a:lnTo>
                  <a:lnTo>
                    <a:pt x="118" y="338"/>
                  </a:lnTo>
                  <a:lnTo>
                    <a:pt x="112" y="335"/>
                  </a:lnTo>
                  <a:lnTo>
                    <a:pt x="108" y="329"/>
                  </a:lnTo>
                  <a:lnTo>
                    <a:pt x="106" y="323"/>
                  </a:lnTo>
                  <a:lnTo>
                    <a:pt x="105" y="319"/>
                  </a:lnTo>
                  <a:lnTo>
                    <a:pt x="103" y="317"/>
                  </a:lnTo>
                  <a:lnTo>
                    <a:pt x="99" y="314"/>
                  </a:lnTo>
                  <a:lnTo>
                    <a:pt x="95" y="308"/>
                  </a:lnTo>
                  <a:lnTo>
                    <a:pt x="94" y="305"/>
                  </a:lnTo>
                  <a:lnTo>
                    <a:pt x="92" y="303"/>
                  </a:lnTo>
                  <a:lnTo>
                    <a:pt x="92" y="299"/>
                  </a:lnTo>
                  <a:lnTo>
                    <a:pt x="94" y="295"/>
                  </a:lnTo>
                  <a:lnTo>
                    <a:pt x="96" y="290"/>
                  </a:lnTo>
                  <a:lnTo>
                    <a:pt x="97" y="287"/>
                  </a:lnTo>
                  <a:lnTo>
                    <a:pt x="96" y="286"/>
                  </a:lnTo>
                  <a:lnTo>
                    <a:pt x="91" y="286"/>
                  </a:lnTo>
                  <a:lnTo>
                    <a:pt x="91" y="282"/>
                  </a:lnTo>
                  <a:lnTo>
                    <a:pt x="92" y="279"/>
                  </a:lnTo>
                  <a:lnTo>
                    <a:pt x="93" y="275"/>
                  </a:lnTo>
                  <a:lnTo>
                    <a:pt x="95" y="272"/>
                  </a:lnTo>
                  <a:lnTo>
                    <a:pt x="98" y="268"/>
                  </a:lnTo>
                  <a:lnTo>
                    <a:pt x="99" y="264"/>
                  </a:lnTo>
                  <a:lnTo>
                    <a:pt x="96" y="260"/>
                  </a:lnTo>
                  <a:lnTo>
                    <a:pt x="90" y="255"/>
                  </a:lnTo>
                  <a:lnTo>
                    <a:pt x="82" y="247"/>
                  </a:lnTo>
                  <a:lnTo>
                    <a:pt x="76" y="237"/>
                  </a:lnTo>
                  <a:lnTo>
                    <a:pt x="72" y="227"/>
                  </a:lnTo>
                  <a:lnTo>
                    <a:pt x="69" y="221"/>
                  </a:lnTo>
                  <a:lnTo>
                    <a:pt x="67" y="216"/>
                  </a:lnTo>
                  <a:lnTo>
                    <a:pt x="64" y="208"/>
                  </a:lnTo>
                  <a:lnTo>
                    <a:pt x="62" y="198"/>
                  </a:lnTo>
                  <a:lnTo>
                    <a:pt x="59" y="189"/>
                  </a:lnTo>
                  <a:lnTo>
                    <a:pt x="57" y="181"/>
                  </a:lnTo>
                  <a:lnTo>
                    <a:pt x="55" y="175"/>
                  </a:lnTo>
                  <a:lnTo>
                    <a:pt x="52" y="171"/>
                  </a:lnTo>
                  <a:lnTo>
                    <a:pt x="47" y="169"/>
                  </a:lnTo>
                  <a:lnTo>
                    <a:pt x="41" y="166"/>
                  </a:lnTo>
                  <a:lnTo>
                    <a:pt x="37" y="162"/>
                  </a:lnTo>
                  <a:lnTo>
                    <a:pt x="37" y="158"/>
                  </a:lnTo>
                  <a:lnTo>
                    <a:pt x="39" y="152"/>
                  </a:lnTo>
                  <a:lnTo>
                    <a:pt x="43" y="146"/>
                  </a:lnTo>
                  <a:lnTo>
                    <a:pt x="46" y="138"/>
                  </a:lnTo>
                  <a:lnTo>
                    <a:pt x="47" y="131"/>
                  </a:lnTo>
                  <a:lnTo>
                    <a:pt x="45" y="119"/>
                  </a:lnTo>
                  <a:lnTo>
                    <a:pt x="43" y="116"/>
                  </a:lnTo>
                  <a:lnTo>
                    <a:pt x="36" y="114"/>
                  </a:lnTo>
                  <a:lnTo>
                    <a:pt x="27" y="111"/>
                  </a:lnTo>
                  <a:lnTo>
                    <a:pt x="14" y="108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3" y="87"/>
                  </a:lnTo>
                  <a:lnTo>
                    <a:pt x="6" y="82"/>
                  </a:lnTo>
                  <a:lnTo>
                    <a:pt x="15" y="80"/>
                  </a:lnTo>
                  <a:lnTo>
                    <a:pt x="21" y="81"/>
                  </a:lnTo>
                  <a:lnTo>
                    <a:pt x="26" y="84"/>
                  </a:lnTo>
                  <a:lnTo>
                    <a:pt x="28" y="87"/>
                  </a:lnTo>
                  <a:lnTo>
                    <a:pt x="31" y="89"/>
                  </a:lnTo>
                  <a:lnTo>
                    <a:pt x="36" y="91"/>
                  </a:lnTo>
                  <a:lnTo>
                    <a:pt x="43" y="90"/>
                  </a:lnTo>
                  <a:lnTo>
                    <a:pt x="50" y="87"/>
                  </a:lnTo>
                  <a:lnTo>
                    <a:pt x="58" y="82"/>
                  </a:lnTo>
                  <a:lnTo>
                    <a:pt x="66" y="76"/>
                  </a:lnTo>
                  <a:lnTo>
                    <a:pt x="73" y="68"/>
                  </a:lnTo>
                  <a:lnTo>
                    <a:pt x="78" y="61"/>
                  </a:lnTo>
                  <a:lnTo>
                    <a:pt x="78" y="54"/>
                  </a:lnTo>
                  <a:lnTo>
                    <a:pt x="73" y="48"/>
                  </a:lnTo>
                  <a:lnTo>
                    <a:pt x="70" y="44"/>
                  </a:lnTo>
                  <a:lnTo>
                    <a:pt x="69" y="41"/>
                  </a:lnTo>
                  <a:lnTo>
                    <a:pt x="73" y="31"/>
                  </a:lnTo>
                  <a:lnTo>
                    <a:pt x="73" y="25"/>
                  </a:lnTo>
                  <a:lnTo>
                    <a:pt x="74" y="19"/>
                  </a:lnTo>
                  <a:lnTo>
                    <a:pt x="76" y="15"/>
                  </a:lnTo>
                  <a:lnTo>
                    <a:pt x="83" y="12"/>
                  </a:lnTo>
                  <a:lnTo>
                    <a:pt x="94" y="11"/>
                  </a:lnTo>
                  <a:lnTo>
                    <a:pt x="108" y="10"/>
                  </a:lnTo>
                  <a:lnTo>
                    <a:pt x="124" y="9"/>
                  </a:lnTo>
                  <a:lnTo>
                    <a:pt x="138" y="6"/>
                  </a:lnTo>
                  <a:lnTo>
                    <a:pt x="152" y="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0AFD49D4-40E3-45AA-9303-5C32E45A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480" y="5800929"/>
              <a:ext cx="341350" cy="268549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69" y="5"/>
                </a:cxn>
                <a:cxn ang="0">
                  <a:pos x="173" y="10"/>
                </a:cxn>
                <a:cxn ang="0">
                  <a:pos x="196" y="12"/>
                </a:cxn>
                <a:cxn ang="0">
                  <a:pos x="211" y="14"/>
                </a:cxn>
                <a:cxn ang="0">
                  <a:pos x="210" y="21"/>
                </a:cxn>
                <a:cxn ang="0">
                  <a:pos x="206" y="24"/>
                </a:cxn>
                <a:cxn ang="0">
                  <a:pos x="204" y="25"/>
                </a:cxn>
                <a:cxn ang="0">
                  <a:pos x="203" y="33"/>
                </a:cxn>
                <a:cxn ang="0">
                  <a:pos x="206" y="46"/>
                </a:cxn>
                <a:cxn ang="0">
                  <a:pos x="204" y="60"/>
                </a:cxn>
                <a:cxn ang="0">
                  <a:pos x="192" y="61"/>
                </a:cxn>
                <a:cxn ang="0">
                  <a:pos x="185" y="70"/>
                </a:cxn>
                <a:cxn ang="0">
                  <a:pos x="182" y="95"/>
                </a:cxn>
                <a:cxn ang="0">
                  <a:pos x="179" y="103"/>
                </a:cxn>
                <a:cxn ang="0">
                  <a:pos x="168" y="105"/>
                </a:cxn>
                <a:cxn ang="0">
                  <a:pos x="161" y="110"/>
                </a:cxn>
                <a:cxn ang="0">
                  <a:pos x="162" y="120"/>
                </a:cxn>
                <a:cxn ang="0">
                  <a:pos x="162" y="127"/>
                </a:cxn>
                <a:cxn ang="0">
                  <a:pos x="154" y="128"/>
                </a:cxn>
                <a:cxn ang="0">
                  <a:pos x="136" y="135"/>
                </a:cxn>
                <a:cxn ang="0">
                  <a:pos x="98" y="140"/>
                </a:cxn>
                <a:cxn ang="0">
                  <a:pos x="67" y="145"/>
                </a:cxn>
                <a:cxn ang="0">
                  <a:pos x="43" y="152"/>
                </a:cxn>
                <a:cxn ang="0">
                  <a:pos x="37" y="159"/>
                </a:cxn>
                <a:cxn ang="0">
                  <a:pos x="35" y="164"/>
                </a:cxn>
                <a:cxn ang="0">
                  <a:pos x="26" y="166"/>
                </a:cxn>
                <a:cxn ang="0">
                  <a:pos x="8" y="159"/>
                </a:cxn>
                <a:cxn ang="0">
                  <a:pos x="3" y="153"/>
                </a:cxn>
                <a:cxn ang="0">
                  <a:pos x="9" y="148"/>
                </a:cxn>
                <a:cxn ang="0">
                  <a:pos x="10" y="146"/>
                </a:cxn>
                <a:cxn ang="0">
                  <a:pos x="6" y="143"/>
                </a:cxn>
                <a:cxn ang="0">
                  <a:pos x="2" y="134"/>
                </a:cxn>
                <a:cxn ang="0">
                  <a:pos x="3" y="118"/>
                </a:cxn>
                <a:cxn ang="0">
                  <a:pos x="4" y="90"/>
                </a:cxn>
                <a:cxn ang="0">
                  <a:pos x="8" y="64"/>
                </a:cxn>
                <a:cxn ang="0">
                  <a:pos x="21" y="49"/>
                </a:cxn>
                <a:cxn ang="0">
                  <a:pos x="30" y="43"/>
                </a:cxn>
                <a:cxn ang="0">
                  <a:pos x="48" y="42"/>
                </a:cxn>
                <a:cxn ang="0">
                  <a:pos x="77" y="38"/>
                </a:cxn>
                <a:cxn ang="0">
                  <a:pos x="111" y="29"/>
                </a:cxn>
                <a:cxn ang="0">
                  <a:pos x="138" y="19"/>
                </a:cxn>
                <a:cxn ang="0">
                  <a:pos x="153" y="8"/>
                </a:cxn>
                <a:cxn ang="0">
                  <a:pos x="159" y="0"/>
                </a:cxn>
              </a:cxnLst>
              <a:rect l="0" t="0" r="r" b="b"/>
              <a:pathLst>
                <a:path w="211" h="166">
                  <a:moveTo>
                    <a:pt x="159" y="0"/>
                  </a:moveTo>
                  <a:lnTo>
                    <a:pt x="162" y="0"/>
                  </a:lnTo>
                  <a:lnTo>
                    <a:pt x="166" y="2"/>
                  </a:lnTo>
                  <a:lnTo>
                    <a:pt x="169" y="5"/>
                  </a:lnTo>
                  <a:lnTo>
                    <a:pt x="171" y="8"/>
                  </a:lnTo>
                  <a:lnTo>
                    <a:pt x="173" y="10"/>
                  </a:lnTo>
                  <a:lnTo>
                    <a:pt x="177" y="12"/>
                  </a:lnTo>
                  <a:lnTo>
                    <a:pt x="196" y="12"/>
                  </a:lnTo>
                  <a:lnTo>
                    <a:pt x="210" y="11"/>
                  </a:lnTo>
                  <a:lnTo>
                    <a:pt x="211" y="14"/>
                  </a:lnTo>
                  <a:lnTo>
                    <a:pt x="211" y="19"/>
                  </a:lnTo>
                  <a:lnTo>
                    <a:pt x="210" y="21"/>
                  </a:lnTo>
                  <a:lnTo>
                    <a:pt x="208" y="23"/>
                  </a:lnTo>
                  <a:lnTo>
                    <a:pt x="206" y="24"/>
                  </a:lnTo>
                  <a:lnTo>
                    <a:pt x="205" y="25"/>
                  </a:lnTo>
                  <a:lnTo>
                    <a:pt x="204" y="25"/>
                  </a:lnTo>
                  <a:lnTo>
                    <a:pt x="203" y="26"/>
                  </a:lnTo>
                  <a:lnTo>
                    <a:pt x="203" y="33"/>
                  </a:lnTo>
                  <a:lnTo>
                    <a:pt x="205" y="39"/>
                  </a:lnTo>
                  <a:lnTo>
                    <a:pt x="206" y="46"/>
                  </a:lnTo>
                  <a:lnTo>
                    <a:pt x="206" y="57"/>
                  </a:lnTo>
                  <a:lnTo>
                    <a:pt x="204" y="60"/>
                  </a:lnTo>
                  <a:lnTo>
                    <a:pt x="197" y="60"/>
                  </a:lnTo>
                  <a:lnTo>
                    <a:pt x="192" y="61"/>
                  </a:lnTo>
                  <a:lnTo>
                    <a:pt x="187" y="65"/>
                  </a:lnTo>
                  <a:lnTo>
                    <a:pt x="185" y="70"/>
                  </a:lnTo>
                  <a:lnTo>
                    <a:pt x="183" y="86"/>
                  </a:lnTo>
                  <a:lnTo>
                    <a:pt x="182" y="95"/>
                  </a:lnTo>
                  <a:lnTo>
                    <a:pt x="181" y="101"/>
                  </a:lnTo>
                  <a:lnTo>
                    <a:pt x="179" y="103"/>
                  </a:lnTo>
                  <a:lnTo>
                    <a:pt x="174" y="104"/>
                  </a:lnTo>
                  <a:lnTo>
                    <a:pt x="168" y="105"/>
                  </a:lnTo>
                  <a:lnTo>
                    <a:pt x="163" y="107"/>
                  </a:lnTo>
                  <a:lnTo>
                    <a:pt x="161" y="110"/>
                  </a:lnTo>
                  <a:lnTo>
                    <a:pt x="161" y="114"/>
                  </a:lnTo>
                  <a:lnTo>
                    <a:pt x="162" y="120"/>
                  </a:lnTo>
                  <a:lnTo>
                    <a:pt x="164" y="128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54" y="128"/>
                  </a:lnTo>
                  <a:lnTo>
                    <a:pt x="146" y="131"/>
                  </a:lnTo>
                  <a:lnTo>
                    <a:pt x="136" y="135"/>
                  </a:lnTo>
                  <a:lnTo>
                    <a:pt x="126" y="138"/>
                  </a:lnTo>
                  <a:lnTo>
                    <a:pt x="98" y="140"/>
                  </a:lnTo>
                  <a:lnTo>
                    <a:pt x="82" y="142"/>
                  </a:lnTo>
                  <a:lnTo>
                    <a:pt x="67" y="145"/>
                  </a:lnTo>
                  <a:lnTo>
                    <a:pt x="52" y="148"/>
                  </a:lnTo>
                  <a:lnTo>
                    <a:pt x="43" y="152"/>
                  </a:lnTo>
                  <a:lnTo>
                    <a:pt x="38" y="157"/>
                  </a:lnTo>
                  <a:lnTo>
                    <a:pt x="37" y="159"/>
                  </a:lnTo>
                  <a:lnTo>
                    <a:pt x="36" y="162"/>
                  </a:lnTo>
                  <a:lnTo>
                    <a:pt x="35" y="164"/>
                  </a:lnTo>
                  <a:lnTo>
                    <a:pt x="31" y="166"/>
                  </a:lnTo>
                  <a:lnTo>
                    <a:pt x="26" y="166"/>
                  </a:lnTo>
                  <a:lnTo>
                    <a:pt x="14" y="162"/>
                  </a:lnTo>
                  <a:lnTo>
                    <a:pt x="8" y="159"/>
                  </a:lnTo>
                  <a:lnTo>
                    <a:pt x="4" y="156"/>
                  </a:lnTo>
                  <a:lnTo>
                    <a:pt x="3" y="153"/>
                  </a:lnTo>
                  <a:lnTo>
                    <a:pt x="7" y="149"/>
                  </a:lnTo>
                  <a:lnTo>
                    <a:pt x="9" y="148"/>
                  </a:lnTo>
                  <a:lnTo>
                    <a:pt x="10" y="147"/>
                  </a:lnTo>
                  <a:lnTo>
                    <a:pt x="10" y="146"/>
                  </a:lnTo>
                  <a:lnTo>
                    <a:pt x="9" y="144"/>
                  </a:lnTo>
                  <a:lnTo>
                    <a:pt x="6" y="143"/>
                  </a:lnTo>
                  <a:lnTo>
                    <a:pt x="0" y="140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3" y="118"/>
                  </a:lnTo>
                  <a:lnTo>
                    <a:pt x="3" y="105"/>
                  </a:lnTo>
                  <a:lnTo>
                    <a:pt x="4" y="90"/>
                  </a:lnTo>
                  <a:lnTo>
                    <a:pt x="5" y="77"/>
                  </a:lnTo>
                  <a:lnTo>
                    <a:pt x="8" y="64"/>
                  </a:lnTo>
                  <a:lnTo>
                    <a:pt x="14" y="55"/>
                  </a:lnTo>
                  <a:lnTo>
                    <a:pt x="21" y="49"/>
                  </a:lnTo>
                  <a:lnTo>
                    <a:pt x="25" y="45"/>
                  </a:lnTo>
                  <a:lnTo>
                    <a:pt x="30" y="43"/>
                  </a:lnTo>
                  <a:lnTo>
                    <a:pt x="37" y="42"/>
                  </a:lnTo>
                  <a:lnTo>
                    <a:pt x="48" y="42"/>
                  </a:lnTo>
                  <a:lnTo>
                    <a:pt x="62" y="41"/>
                  </a:lnTo>
                  <a:lnTo>
                    <a:pt x="77" y="38"/>
                  </a:lnTo>
                  <a:lnTo>
                    <a:pt x="94" y="34"/>
                  </a:lnTo>
                  <a:lnTo>
                    <a:pt x="111" y="29"/>
                  </a:lnTo>
                  <a:lnTo>
                    <a:pt x="126" y="24"/>
                  </a:lnTo>
                  <a:lnTo>
                    <a:pt x="138" y="19"/>
                  </a:lnTo>
                  <a:lnTo>
                    <a:pt x="147" y="14"/>
                  </a:lnTo>
                  <a:lnTo>
                    <a:pt x="153" y="8"/>
                  </a:lnTo>
                  <a:lnTo>
                    <a:pt x="157" y="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F4FE0555-2F68-4161-ACC7-BF15AD925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940" y="5817107"/>
              <a:ext cx="391500" cy="22486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78" y="3"/>
                </a:cxn>
                <a:cxn ang="0">
                  <a:pos x="95" y="3"/>
                </a:cxn>
                <a:cxn ang="0">
                  <a:pos x="113" y="5"/>
                </a:cxn>
                <a:cxn ang="0">
                  <a:pos x="130" y="15"/>
                </a:cxn>
                <a:cxn ang="0">
                  <a:pos x="148" y="28"/>
                </a:cxn>
                <a:cxn ang="0">
                  <a:pos x="167" y="38"/>
                </a:cxn>
                <a:cxn ang="0">
                  <a:pos x="179" y="40"/>
                </a:cxn>
                <a:cxn ang="0">
                  <a:pos x="190" y="33"/>
                </a:cxn>
                <a:cxn ang="0">
                  <a:pos x="205" y="36"/>
                </a:cxn>
                <a:cxn ang="0">
                  <a:pos x="219" y="40"/>
                </a:cxn>
                <a:cxn ang="0">
                  <a:pos x="222" y="45"/>
                </a:cxn>
                <a:cxn ang="0">
                  <a:pos x="223" y="49"/>
                </a:cxn>
                <a:cxn ang="0">
                  <a:pos x="236" y="52"/>
                </a:cxn>
                <a:cxn ang="0">
                  <a:pos x="241" y="54"/>
                </a:cxn>
                <a:cxn ang="0">
                  <a:pos x="242" y="64"/>
                </a:cxn>
                <a:cxn ang="0">
                  <a:pos x="227" y="61"/>
                </a:cxn>
                <a:cxn ang="0">
                  <a:pos x="216" y="64"/>
                </a:cxn>
                <a:cxn ang="0">
                  <a:pos x="204" y="80"/>
                </a:cxn>
                <a:cxn ang="0">
                  <a:pos x="188" y="98"/>
                </a:cxn>
                <a:cxn ang="0">
                  <a:pos x="169" y="102"/>
                </a:cxn>
                <a:cxn ang="0">
                  <a:pos x="145" y="105"/>
                </a:cxn>
                <a:cxn ang="0">
                  <a:pos x="129" y="113"/>
                </a:cxn>
                <a:cxn ang="0">
                  <a:pos x="120" y="127"/>
                </a:cxn>
                <a:cxn ang="0">
                  <a:pos x="108" y="138"/>
                </a:cxn>
                <a:cxn ang="0">
                  <a:pos x="90" y="137"/>
                </a:cxn>
                <a:cxn ang="0">
                  <a:pos x="71" y="134"/>
                </a:cxn>
                <a:cxn ang="0">
                  <a:pos x="51" y="129"/>
                </a:cxn>
                <a:cxn ang="0">
                  <a:pos x="3" y="118"/>
                </a:cxn>
                <a:cxn ang="0">
                  <a:pos x="0" y="104"/>
                </a:cxn>
                <a:cxn ang="0">
                  <a:pos x="2" y="97"/>
                </a:cxn>
                <a:cxn ang="0">
                  <a:pos x="13" y="94"/>
                </a:cxn>
                <a:cxn ang="0">
                  <a:pos x="20" y="91"/>
                </a:cxn>
                <a:cxn ang="0">
                  <a:pos x="22" y="76"/>
                </a:cxn>
                <a:cxn ang="0">
                  <a:pos x="26" y="55"/>
                </a:cxn>
                <a:cxn ang="0">
                  <a:pos x="36" y="50"/>
                </a:cxn>
                <a:cxn ang="0">
                  <a:pos x="45" y="47"/>
                </a:cxn>
                <a:cxn ang="0">
                  <a:pos x="44" y="29"/>
                </a:cxn>
                <a:cxn ang="0">
                  <a:pos x="42" y="16"/>
                </a:cxn>
                <a:cxn ang="0">
                  <a:pos x="44" y="15"/>
                </a:cxn>
                <a:cxn ang="0">
                  <a:pos x="47" y="13"/>
                </a:cxn>
                <a:cxn ang="0">
                  <a:pos x="50" y="9"/>
                </a:cxn>
                <a:cxn ang="0">
                  <a:pos x="49" y="1"/>
                </a:cxn>
                <a:cxn ang="0">
                  <a:pos x="60" y="0"/>
                </a:cxn>
              </a:cxnLst>
              <a:rect l="0" t="0" r="r" b="b"/>
              <a:pathLst>
                <a:path w="242" h="139">
                  <a:moveTo>
                    <a:pt x="60" y="0"/>
                  </a:moveTo>
                  <a:lnTo>
                    <a:pt x="68" y="0"/>
                  </a:lnTo>
                  <a:lnTo>
                    <a:pt x="73" y="1"/>
                  </a:lnTo>
                  <a:lnTo>
                    <a:pt x="78" y="3"/>
                  </a:lnTo>
                  <a:lnTo>
                    <a:pt x="86" y="4"/>
                  </a:lnTo>
                  <a:lnTo>
                    <a:pt x="95" y="3"/>
                  </a:lnTo>
                  <a:lnTo>
                    <a:pt x="104" y="3"/>
                  </a:lnTo>
                  <a:lnTo>
                    <a:pt x="113" y="5"/>
                  </a:lnTo>
                  <a:lnTo>
                    <a:pt x="123" y="10"/>
                  </a:lnTo>
                  <a:lnTo>
                    <a:pt x="130" y="15"/>
                  </a:lnTo>
                  <a:lnTo>
                    <a:pt x="139" y="21"/>
                  </a:lnTo>
                  <a:lnTo>
                    <a:pt x="148" y="28"/>
                  </a:lnTo>
                  <a:lnTo>
                    <a:pt x="159" y="33"/>
                  </a:lnTo>
                  <a:lnTo>
                    <a:pt x="167" y="38"/>
                  </a:lnTo>
                  <a:lnTo>
                    <a:pt x="174" y="40"/>
                  </a:lnTo>
                  <a:lnTo>
                    <a:pt x="179" y="40"/>
                  </a:lnTo>
                  <a:lnTo>
                    <a:pt x="186" y="33"/>
                  </a:lnTo>
                  <a:lnTo>
                    <a:pt x="190" y="33"/>
                  </a:lnTo>
                  <a:lnTo>
                    <a:pt x="196" y="34"/>
                  </a:lnTo>
                  <a:lnTo>
                    <a:pt x="205" y="36"/>
                  </a:lnTo>
                  <a:lnTo>
                    <a:pt x="214" y="37"/>
                  </a:lnTo>
                  <a:lnTo>
                    <a:pt x="219" y="40"/>
                  </a:lnTo>
                  <a:lnTo>
                    <a:pt x="222" y="43"/>
                  </a:lnTo>
                  <a:lnTo>
                    <a:pt x="222" y="45"/>
                  </a:lnTo>
                  <a:lnTo>
                    <a:pt x="223" y="47"/>
                  </a:lnTo>
                  <a:lnTo>
                    <a:pt x="223" y="49"/>
                  </a:lnTo>
                  <a:lnTo>
                    <a:pt x="226" y="52"/>
                  </a:lnTo>
                  <a:lnTo>
                    <a:pt x="236" y="52"/>
                  </a:lnTo>
                  <a:lnTo>
                    <a:pt x="239" y="53"/>
                  </a:lnTo>
                  <a:lnTo>
                    <a:pt x="241" y="54"/>
                  </a:lnTo>
                  <a:lnTo>
                    <a:pt x="242" y="55"/>
                  </a:lnTo>
                  <a:lnTo>
                    <a:pt x="242" y="64"/>
                  </a:lnTo>
                  <a:lnTo>
                    <a:pt x="234" y="62"/>
                  </a:lnTo>
                  <a:lnTo>
                    <a:pt x="227" y="61"/>
                  </a:lnTo>
                  <a:lnTo>
                    <a:pt x="221" y="61"/>
                  </a:lnTo>
                  <a:lnTo>
                    <a:pt x="216" y="64"/>
                  </a:lnTo>
                  <a:lnTo>
                    <a:pt x="211" y="71"/>
                  </a:lnTo>
                  <a:lnTo>
                    <a:pt x="204" y="80"/>
                  </a:lnTo>
                  <a:lnTo>
                    <a:pt x="196" y="90"/>
                  </a:lnTo>
                  <a:lnTo>
                    <a:pt x="188" y="98"/>
                  </a:lnTo>
                  <a:lnTo>
                    <a:pt x="179" y="101"/>
                  </a:lnTo>
                  <a:lnTo>
                    <a:pt x="169" y="102"/>
                  </a:lnTo>
                  <a:lnTo>
                    <a:pt x="156" y="103"/>
                  </a:lnTo>
                  <a:lnTo>
                    <a:pt x="145" y="105"/>
                  </a:lnTo>
                  <a:lnTo>
                    <a:pt x="135" y="108"/>
                  </a:lnTo>
                  <a:lnTo>
                    <a:pt x="129" y="113"/>
                  </a:lnTo>
                  <a:lnTo>
                    <a:pt x="125" y="119"/>
                  </a:lnTo>
                  <a:lnTo>
                    <a:pt x="120" y="127"/>
                  </a:lnTo>
                  <a:lnTo>
                    <a:pt x="114" y="134"/>
                  </a:lnTo>
                  <a:lnTo>
                    <a:pt x="108" y="138"/>
                  </a:lnTo>
                  <a:lnTo>
                    <a:pt x="101" y="139"/>
                  </a:lnTo>
                  <a:lnTo>
                    <a:pt x="90" y="137"/>
                  </a:lnTo>
                  <a:lnTo>
                    <a:pt x="81" y="136"/>
                  </a:lnTo>
                  <a:lnTo>
                    <a:pt x="71" y="134"/>
                  </a:lnTo>
                  <a:lnTo>
                    <a:pt x="62" y="132"/>
                  </a:lnTo>
                  <a:lnTo>
                    <a:pt x="51" y="129"/>
                  </a:lnTo>
                  <a:lnTo>
                    <a:pt x="12" y="120"/>
                  </a:lnTo>
                  <a:lnTo>
                    <a:pt x="3" y="118"/>
                  </a:lnTo>
                  <a:lnTo>
                    <a:pt x="1" y="11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2" y="97"/>
                  </a:lnTo>
                  <a:lnTo>
                    <a:pt x="7" y="95"/>
                  </a:lnTo>
                  <a:lnTo>
                    <a:pt x="13" y="94"/>
                  </a:lnTo>
                  <a:lnTo>
                    <a:pt x="18" y="93"/>
                  </a:lnTo>
                  <a:lnTo>
                    <a:pt x="20" y="91"/>
                  </a:lnTo>
                  <a:lnTo>
                    <a:pt x="21" y="85"/>
                  </a:lnTo>
                  <a:lnTo>
                    <a:pt x="22" y="76"/>
                  </a:lnTo>
                  <a:lnTo>
                    <a:pt x="24" y="60"/>
                  </a:lnTo>
                  <a:lnTo>
                    <a:pt x="26" y="55"/>
                  </a:lnTo>
                  <a:lnTo>
                    <a:pt x="31" y="51"/>
                  </a:lnTo>
                  <a:lnTo>
                    <a:pt x="36" y="50"/>
                  </a:lnTo>
                  <a:lnTo>
                    <a:pt x="43" y="50"/>
                  </a:lnTo>
                  <a:lnTo>
                    <a:pt x="45" y="47"/>
                  </a:lnTo>
                  <a:lnTo>
                    <a:pt x="45" y="36"/>
                  </a:lnTo>
                  <a:lnTo>
                    <a:pt x="44" y="29"/>
                  </a:lnTo>
                  <a:lnTo>
                    <a:pt x="42" y="23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4" y="15"/>
                  </a:lnTo>
                  <a:lnTo>
                    <a:pt x="45" y="14"/>
                  </a:lnTo>
                  <a:lnTo>
                    <a:pt x="47" y="13"/>
                  </a:lnTo>
                  <a:lnTo>
                    <a:pt x="49" y="11"/>
                  </a:lnTo>
                  <a:lnTo>
                    <a:pt x="50" y="9"/>
                  </a:lnTo>
                  <a:lnTo>
                    <a:pt x="50" y="4"/>
                  </a:lnTo>
                  <a:lnTo>
                    <a:pt x="49" y="1"/>
                  </a:lnTo>
                  <a:lnTo>
                    <a:pt x="5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FAE5B51C-2532-414D-972B-3A9230712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746" y="5550175"/>
              <a:ext cx="279874" cy="236193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27" y="10"/>
                </a:cxn>
                <a:cxn ang="0">
                  <a:pos x="141" y="16"/>
                </a:cxn>
                <a:cxn ang="0">
                  <a:pos x="143" y="19"/>
                </a:cxn>
                <a:cxn ang="0">
                  <a:pos x="142" y="21"/>
                </a:cxn>
                <a:cxn ang="0">
                  <a:pos x="141" y="25"/>
                </a:cxn>
                <a:cxn ang="0">
                  <a:pos x="142" y="29"/>
                </a:cxn>
                <a:cxn ang="0">
                  <a:pos x="151" y="25"/>
                </a:cxn>
                <a:cxn ang="0">
                  <a:pos x="159" y="20"/>
                </a:cxn>
                <a:cxn ang="0">
                  <a:pos x="161" y="24"/>
                </a:cxn>
                <a:cxn ang="0">
                  <a:pos x="169" y="39"/>
                </a:cxn>
                <a:cxn ang="0">
                  <a:pos x="173" y="51"/>
                </a:cxn>
                <a:cxn ang="0">
                  <a:pos x="169" y="58"/>
                </a:cxn>
                <a:cxn ang="0">
                  <a:pos x="160" y="61"/>
                </a:cxn>
                <a:cxn ang="0">
                  <a:pos x="153" y="66"/>
                </a:cxn>
                <a:cxn ang="0">
                  <a:pos x="161" y="84"/>
                </a:cxn>
                <a:cxn ang="0">
                  <a:pos x="166" y="99"/>
                </a:cxn>
                <a:cxn ang="0">
                  <a:pos x="165" y="108"/>
                </a:cxn>
                <a:cxn ang="0">
                  <a:pos x="153" y="109"/>
                </a:cxn>
                <a:cxn ang="0">
                  <a:pos x="149" y="115"/>
                </a:cxn>
                <a:cxn ang="0">
                  <a:pos x="159" y="129"/>
                </a:cxn>
                <a:cxn ang="0">
                  <a:pos x="137" y="137"/>
                </a:cxn>
                <a:cxn ang="0">
                  <a:pos x="125" y="143"/>
                </a:cxn>
                <a:cxn ang="0">
                  <a:pos x="114" y="142"/>
                </a:cxn>
                <a:cxn ang="0">
                  <a:pos x="107" y="137"/>
                </a:cxn>
                <a:cxn ang="0">
                  <a:pos x="102" y="140"/>
                </a:cxn>
                <a:cxn ang="0">
                  <a:pos x="93" y="146"/>
                </a:cxn>
                <a:cxn ang="0">
                  <a:pos x="84" y="137"/>
                </a:cxn>
                <a:cxn ang="0">
                  <a:pos x="68" y="128"/>
                </a:cxn>
                <a:cxn ang="0">
                  <a:pos x="55" y="129"/>
                </a:cxn>
                <a:cxn ang="0">
                  <a:pos x="41" y="135"/>
                </a:cxn>
                <a:cxn ang="0">
                  <a:pos x="27" y="140"/>
                </a:cxn>
                <a:cxn ang="0">
                  <a:pos x="17" y="138"/>
                </a:cxn>
                <a:cxn ang="0">
                  <a:pos x="0" y="131"/>
                </a:cxn>
                <a:cxn ang="0">
                  <a:pos x="1" y="114"/>
                </a:cxn>
                <a:cxn ang="0">
                  <a:pos x="8" y="106"/>
                </a:cxn>
                <a:cxn ang="0">
                  <a:pos x="23" y="91"/>
                </a:cxn>
                <a:cxn ang="0">
                  <a:pos x="35" y="76"/>
                </a:cxn>
                <a:cxn ang="0">
                  <a:pos x="52" y="68"/>
                </a:cxn>
                <a:cxn ang="0">
                  <a:pos x="64" y="58"/>
                </a:cxn>
                <a:cxn ang="0">
                  <a:pos x="67" y="46"/>
                </a:cxn>
                <a:cxn ang="0">
                  <a:pos x="74" y="34"/>
                </a:cxn>
                <a:cxn ang="0">
                  <a:pos x="82" y="29"/>
                </a:cxn>
                <a:cxn ang="0">
                  <a:pos x="91" y="17"/>
                </a:cxn>
                <a:cxn ang="0">
                  <a:pos x="102" y="0"/>
                </a:cxn>
              </a:cxnLst>
              <a:rect l="0" t="0" r="r" b="b"/>
              <a:pathLst>
                <a:path w="173" h="146">
                  <a:moveTo>
                    <a:pt x="102" y="0"/>
                  </a:moveTo>
                  <a:lnTo>
                    <a:pt x="109" y="3"/>
                  </a:lnTo>
                  <a:lnTo>
                    <a:pt x="117" y="7"/>
                  </a:lnTo>
                  <a:lnTo>
                    <a:pt x="127" y="10"/>
                  </a:lnTo>
                  <a:lnTo>
                    <a:pt x="135" y="13"/>
                  </a:lnTo>
                  <a:lnTo>
                    <a:pt x="141" y="16"/>
                  </a:lnTo>
                  <a:lnTo>
                    <a:pt x="142" y="17"/>
                  </a:lnTo>
                  <a:lnTo>
                    <a:pt x="143" y="19"/>
                  </a:lnTo>
                  <a:lnTo>
                    <a:pt x="143" y="20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1" y="25"/>
                  </a:lnTo>
                  <a:lnTo>
                    <a:pt x="141" y="27"/>
                  </a:lnTo>
                  <a:lnTo>
                    <a:pt x="142" y="29"/>
                  </a:lnTo>
                  <a:lnTo>
                    <a:pt x="146" y="27"/>
                  </a:lnTo>
                  <a:lnTo>
                    <a:pt x="151" y="25"/>
                  </a:lnTo>
                  <a:lnTo>
                    <a:pt x="155" y="22"/>
                  </a:lnTo>
                  <a:lnTo>
                    <a:pt x="159" y="20"/>
                  </a:lnTo>
                  <a:lnTo>
                    <a:pt x="160" y="20"/>
                  </a:lnTo>
                  <a:lnTo>
                    <a:pt x="161" y="24"/>
                  </a:lnTo>
                  <a:lnTo>
                    <a:pt x="164" y="31"/>
                  </a:lnTo>
                  <a:lnTo>
                    <a:pt x="169" y="39"/>
                  </a:lnTo>
                  <a:lnTo>
                    <a:pt x="172" y="46"/>
                  </a:lnTo>
                  <a:lnTo>
                    <a:pt x="173" y="51"/>
                  </a:lnTo>
                  <a:lnTo>
                    <a:pt x="172" y="56"/>
                  </a:lnTo>
                  <a:lnTo>
                    <a:pt x="169" y="58"/>
                  </a:lnTo>
                  <a:lnTo>
                    <a:pt x="164" y="59"/>
                  </a:lnTo>
                  <a:lnTo>
                    <a:pt x="160" y="61"/>
                  </a:lnTo>
                  <a:lnTo>
                    <a:pt x="155" y="63"/>
                  </a:lnTo>
                  <a:lnTo>
                    <a:pt x="153" y="66"/>
                  </a:lnTo>
                  <a:lnTo>
                    <a:pt x="154" y="70"/>
                  </a:lnTo>
                  <a:lnTo>
                    <a:pt x="161" y="84"/>
                  </a:lnTo>
                  <a:lnTo>
                    <a:pt x="165" y="95"/>
                  </a:lnTo>
                  <a:lnTo>
                    <a:pt x="166" y="99"/>
                  </a:lnTo>
                  <a:lnTo>
                    <a:pt x="166" y="107"/>
                  </a:lnTo>
                  <a:lnTo>
                    <a:pt x="165" y="108"/>
                  </a:lnTo>
                  <a:lnTo>
                    <a:pt x="154" y="108"/>
                  </a:lnTo>
                  <a:lnTo>
                    <a:pt x="153" y="109"/>
                  </a:lnTo>
                  <a:lnTo>
                    <a:pt x="151" y="110"/>
                  </a:lnTo>
                  <a:lnTo>
                    <a:pt x="149" y="115"/>
                  </a:lnTo>
                  <a:lnTo>
                    <a:pt x="153" y="121"/>
                  </a:lnTo>
                  <a:lnTo>
                    <a:pt x="159" y="129"/>
                  </a:lnTo>
                  <a:lnTo>
                    <a:pt x="147" y="133"/>
                  </a:lnTo>
                  <a:lnTo>
                    <a:pt x="137" y="137"/>
                  </a:lnTo>
                  <a:lnTo>
                    <a:pt x="130" y="142"/>
                  </a:lnTo>
                  <a:lnTo>
                    <a:pt x="125" y="143"/>
                  </a:lnTo>
                  <a:lnTo>
                    <a:pt x="119" y="143"/>
                  </a:lnTo>
                  <a:lnTo>
                    <a:pt x="114" y="142"/>
                  </a:lnTo>
                  <a:lnTo>
                    <a:pt x="109" y="138"/>
                  </a:lnTo>
                  <a:lnTo>
                    <a:pt x="107" y="137"/>
                  </a:lnTo>
                  <a:lnTo>
                    <a:pt x="104" y="138"/>
                  </a:lnTo>
                  <a:lnTo>
                    <a:pt x="102" y="140"/>
                  </a:lnTo>
                  <a:lnTo>
                    <a:pt x="97" y="145"/>
                  </a:lnTo>
                  <a:lnTo>
                    <a:pt x="93" y="146"/>
                  </a:lnTo>
                  <a:lnTo>
                    <a:pt x="89" y="143"/>
                  </a:lnTo>
                  <a:lnTo>
                    <a:pt x="84" y="137"/>
                  </a:lnTo>
                  <a:lnTo>
                    <a:pt x="76" y="132"/>
                  </a:lnTo>
                  <a:lnTo>
                    <a:pt x="68" y="128"/>
                  </a:lnTo>
                  <a:lnTo>
                    <a:pt x="61" y="127"/>
                  </a:lnTo>
                  <a:lnTo>
                    <a:pt x="55" y="129"/>
                  </a:lnTo>
                  <a:lnTo>
                    <a:pt x="47" y="133"/>
                  </a:lnTo>
                  <a:lnTo>
                    <a:pt x="41" y="135"/>
                  </a:lnTo>
                  <a:lnTo>
                    <a:pt x="33" y="137"/>
                  </a:lnTo>
                  <a:lnTo>
                    <a:pt x="27" y="140"/>
                  </a:lnTo>
                  <a:lnTo>
                    <a:pt x="22" y="140"/>
                  </a:lnTo>
                  <a:lnTo>
                    <a:pt x="17" y="138"/>
                  </a:lnTo>
                  <a:lnTo>
                    <a:pt x="9" y="135"/>
                  </a:lnTo>
                  <a:lnTo>
                    <a:pt x="0" y="131"/>
                  </a:lnTo>
                  <a:lnTo>
                    <a:pt x="1" y="125"/>
                  </a:lnTo>
                  <a:lnTo>
                    <a:pt x="1" y="114"/>
                  </a:lnTo>
                  <a:lnTo>
                    <a:pt x="2" y="111"/>
                  </a:lnTo>
                  <a:lnTo>
                    <a:pt x="8" y="106"/>
                  </a:lnTo>
                  <a:lnTo>
                    <a:pt x="18" y="97"/>
                  </a:lnTo>
                  <a:lnTo>
                    <a:pt x="23" y="91"/>
                  </a:lnTo>
                  <a:lnTo>
                    <a:pt x="29" y="83"/>
                  </a:lnTo>
                  <a:lnTo>
                    <a:pt x="35" y="76"/>
                  </a:lnTo>
                  <a:lnTo>
                    <a:pt x="43" y="72"/>
                  </a:lnTo>
                  <a:lnTo>
                    <a:pt x="52" y="68"/>
                  </a:lnTo>
                  <a:lnTo>
                    <a:pt x="59" y="63"/>
                  </a:lnTo>
                  <a:lnTo>
                    <a:pt x="64" y="58"/>
                  </a:lnTo>
                  <a:lnTo>
                    <a:pt x="66" y="52"/>
                  </a:lnTo>
                  <a:lnTo>
                    <a:pt x="67" y="46"/>
                  </a:lnTo>
                  <a:lnTo>
                    <a:pt x="70" y="39"/>
                  </a:lnTo>
                  <a:lnTo>
                    <a:pt x="74" y="34"/>
                  </a:lnTo>
                  <a:lnTo>
                    <a:pt x="78" y="32"/>
                  </a:lnTo>
                  <a:lnTo>
                    <a:pt x="82" y="29"/>
                  </a:lnTo>
                  <a:lnTo>
                    <a:pt x="85" y="24"/>
                  </a:lnTo>
                  <a:lnTo>
                    <a:pt x="91" y="17"/>
                  </a:lnTo>
                  <a:lnTo>
                    <a:pt x="97" y="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D8055BD6-FA56-4911-A3B1-6DE79293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629" y="5700628"/>
              <a:ext cx="431945" cy="393117"/>
            </a:xfrm>
            <a:custGeom>
              <a:avLst/>
              <a:gdLst/>
              <a:ahLst/>
              <a:cxnLst>
                <a:cxn ang="0">
                  <a:pos x="192" y="2"/>
                </a:cxn>
                <a:cxn ang="0">
                  <a:pos x="197" y="6"/>
                </a:cxn>
                <a:cxn ang="0">
                  <a:pos x="222" y="8"/>
                </a:cxn>
                <a:cxn ang="0">
                  <a:pos x="261" y="20"/>
                </a:cxn>
                <a:cxn ang="0">
                  <a:pos x="267" y="42"/>
                </a:cxn>
                <a:cxn ang="0">
                  <a:pos x="259" y="48"/>
                </a:cxn>
                <a:cxn ang="0">
                  <a:pos x="243" y="57"/>
                </a:cxn>
                <a:cxn ang="0">
                  <a:pos x="251" y="83"/>
                </a:cxn>
                <a:cxn ang="0">
                  <a:pos x="257" y="105"/>
                </a:cxn>
                <a:cxn ang="0">
                  <a:pos x="242" y="117"/>
                </a:cxn>
                <a:cxn ang="0">
                  <a:pos x="232" y="152"/>
                </a:cxn>
                <a:cxn ang="0">
                  <a:pos x="230" y="192"/>
                </a:cxn>
                <a:cxn ang="0">
                  <a:pos x="226" y="200"/>
                </a:cxn>
                <a:cxn ang="0">
                  <a:pos x="220" y="196"/>
                </a:cxn>
                <a:cxn ang="0">
                  <a:pos x="220" y="202"/>
                </a:cxn>
                <a:cxn ang="0">
                  <a:pos x="219" y="208"/>
                </a:cxn>
                <a:cxn ang="0">
                  <a:pos x="198" y="213"/>
                </a:cxn>
                <a:cxn ang="0">
                  <a:pos x="171" y="213"/>
                </a:cxn>
                <a:cxn ang="0">
                  <a:pos x="134" y="185"/>
                </a:cxn>
                <a:cxn ang="0">
                  <a:pos x="130" y="189"/>
                </a:cxn>
                <a:cxn ang="0">
                  <a:pos x="139" y="205"/>
                </a:cxn>
                <a:cxn ang="0">
                  <a:pos x="122" y="211"/>
                </a:cxn>
                <a:cxn ang="0">
                  <a:pos x="103" y="228"/>
                </a:cxn>
                <a:cxn ang="0">
                  <a:pos x="94" y="235"/>
                </a:cxn>
                <a:cxn ang="0">
                  <a:pos x="91" y="240"/>
                </a:cxn>
                <a:cxn ang="0">
                  <a:pos x="83" y="243"/>
                </a:cxn>
                <a:cxn ang="0">
                  <a:pos x="65" y="232"/>
                </a:cxn>
                <a:cxn ang="0">
                  <a:pos x="57" y="226"/>
                </a:cxn>
                <a:cxn ang="0">
                  <a:pos x="46" y="224"/>
                </a:cxn>
                <a:cxn ang="0">
                  <a:pos x="39" y="227"/>
                </a:cxn>
                <a:cxn ang="0">
                  <a:pos x="36" y="215"/>
                </a:cxn>
                <a:cxn ang="0">
                  <a:pos x="33" y="192"/>
                </a:cxn>
                <a:cxn ang="0">
                  <a:pos x="15" y="170"/>
                </a:cxn>
                <a:cxn ang="0">
                  <a:pos x="5" y="144"/>
                </a:cxn>
                <a:cxn ang="0">
                  <a:pos x="15" y="139"/>
                </a:cxn>
                <a:cxn ang="0">
                  <a:pos x="40" y="146"/>
                </a:cxn>
                <a:cxn ang="0">
                  <a:pos x="63" y="158"/>
                </a:cxn>
                <a:cxn ang="0">
                  <a:pos x="71" y="158"/>
                </a:cxn>
                <a:cxn ang="0">
                  <a:pos x="75" y="154"/>
                </a:cxn>
                <a:cxn ang="0">
                  <a:pos x="75" y="141"/>
                </a:cxn>
                <a:cxn ang="0">
                  <a:pos x="76" y="129"/>
                </a:cxn>
                <a:cxn ang="0">
                  <a:pos x="68" y="106"/>
                </a:cxn>
                <a:cxn ang="0">
                  <a:pos x="57" y="75"/>
                </a:cxn>
                <a:cxn ang="0">
                  <a:pos x="52" y="58"/>
                </a:cxn>
                <a:cxn ang="0">
                  <a:pos x="60" y="59"/>
                </a:cxn>
                <a:cxn ang="0">
                  <a:pos x="74" y="57"/>
                </a:cxn>
                <a:cxn ang="0">
                  <a:pos x="87" y="44"/>
                </a:cxn>
                <a:cxn ang="0">
                  <a:pos x="89" y="27"/>
                </a:cxn>
                <a:cxn ang="0">
                  <a:pos x="100" y="20"/>
                </a:cxn>
                <a:cxn ang="0">
                  <a:pos x="108" y="16"/>
                </a:cxn>
                <a:cxn ang="0">
                  <a:pos x="110" y="8"/>
                </a:cxn>
                <a:cxn ang="0">
                  <a:pos x="123" y="4"/>
                </a:cxn>
                <a:cxn ang="0">
                  <a:pos x="155" y="5"/>
                </a:cxn>
                <a:cxn ang="0">
                  <a:pos x="177" y="5"/>
                </a:cxn>
                <a:cxn ang="0">
                  <a:pos x="188" y="0"/>
                </a:cxn>
              </a:cxnLst>
              <a:rect l="0" t="0" r="r" b="b"/>
              <a:pathLst>
                <a:path w="267" h="243">
                  <a:moveTo>
                    <a:pt x="188" y="0"/>
                  </a:moveTo>
                  <a:lnTo>
                    <a:pt x="191" y="1"/>
                  </a:lnTo>
                  <a:lnTo>
                    <a:pt x="192" y="2"/>
                  </a:lnTo>
                  <a:lnTo>
                    <a:pt x="195" y="3"/>
                  </a:lnTo>
                  <a:lnTo>
                    <a:pt x="196" y="4"/>
                  </a:lnTo>
                  <a:lnTo>
                    <a:pt x="197" y="6"/>
                  </a:lnTo>
                  <a:lnTo>
                    <a:pt x="201" y="7"/>
                  </a:lnTo>
                  <a:lnTo>
                    <a:pt x="210" y="8"/>
                  </a:lnTo>
                  <a:lnTo>
                    <a:pt x="222" y="8"/>
                  </a:lnTo>
                  <a:lnTo>
                    <a:pt x="246" y="10"/>
                  </a:lnTo>
                  <a:lnTo>
                    <a:pt x="255" y="14"/>
                  </a:lnTo>
                  <a:lnTo>
                    <a:pt x="261" y="20"/>
                  </a:lnTo>
                  <a:lnTo>
                    <a:pt x="265" y="28"/>
                  </a:lnTo>
                  <a:lnTo>
                    <a:pt x="267" y="36"/>
                  </a:lnTo>
                  <a:lnTo>
                    <a:pt x="267" y="42"/>
                  </a:lnTo>
                  <a:lnTo>
                    <a:pt x="266" y="47"/>
                  </a:lnTo>
                  <a:lnTo>
                    <a:pt x="263" y="48"/>
                  </a:lnTo>
                  <a:lnTo>
                    <a:pt x="259" y="48"/>
                  </a:lnTo>
                  <a:lnTo>
                    <a:pt x="253" y="49"/>
                  </a:lnTo>
                  <a:lnTo>
                    <a:pt x="246" y="53"/>
                  </a:lnTo>
                  <a:lnTo>
                    <a:pt x="243" y="57"/>
                  </a:lnTo>
                  <a:lnTo>
                    <a:pt x="243" y="64"/>
                  </a:lnTo>
                  <a:lnTo>
                    <a:pt x="246" y="73"/>
                  </a:lnTo>
                  <a:lnTo>
                    <a:pt x="251" y="83"/>
                  </a:lnTo>
                  <a:lnTo>
                    <a:pt x="257" y="94"/>
                  </a:lnTo>
                  <a:lnTo>
                    <a:pt x="263" y="104"/>
                  </a:lnTo>
                  <a:lnTo>
                    <a:pt x="257" y="105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2" y="117"/>
                  </a:lnTo>
                  <a:lnTo>
                    <a:pt x="236" y="126"/>
                  </a:lnTo>
                  <a:lnTo>
                    <a:pt x="233" y="139"/>
                  </a:lnTo>
                  <a:lnTo>
                    <a:pt x="232" y="152"/>
                  </a:lnTo>
                  <a:lnTo>
                    <a:pt x="231" y="167"/>
                  </a:lnTo>
                  <a:lnTo>
                    <a:pt x="231" y="180"/>
                  </a:lnTo>
                  <a:lnTo>
                    <a:pt x="230" y="192"/>
                  </a:lnTo>
                  <a:lnTo>
                    <a:pt x="230" y="196"/>
                  </a:lnTo>
                  <a:lnTo>
                    <a:pt x="228" y="202"/>
                  </a:lnTo>
                  <a:lnTo>
                    <a:pt x="226" y="200"/>
                  </a:lnTo>
                  <a:lnTo>
                    <a:pt x="223" y="198"/>
                  </a:lnTo>
                  <a:lnTo>
                    <a:pt x="222" y="197"/>
                  </a:lnTo>
                  <a:lnTo>
                    <a:pt x="220" y="196"/>
                  </a:lnTo>
                  <a:lnTo>
                    <a:pt x="219" y="196"/>
                  </a:lnTo>
                  <a:lnTo>
                    <a:pt x="219" y="200"/>
                  </a:lnTo>
                  <a:lnTo>
                    <a:pt x="220" y="202"/>
                  </a:lnTo>
                  <a:lnTo>
                    <a:pt x="221" y="203"/>
                  </a:lnTo>
                  <a:lnTo>
                    <a:pt x="221" y="206"/>
                  </a:lnTo>
                  <a:lnTo>
                    <a:pt x="219" y="208"/>
                  </a:lnTo>
                  <a:lnTo>
                    <a:pt x="216" y="208"/>
                  </a:lnTo>
                  <a:lnTo>
                    <a:pt x="208" y="210"/>
                  </a:lnTo>
                  <a:lnTo>
                    <a:pt x="198" y="213"/>
                  </a:lnTo>
                  <a:lnTo>
                    <a:pt x="187" y="215"/>
                  </a:lnTo>
                  <a:lnTo>
                    <a:pt x="177" y="215"/>
                  </a:lnTo>
                  <a:lnTo>
                    <a:pt x="171" y="213"/>
                  </a:lnTo>
                  <a:lnTo>
                    <a:pt x="164" y="208"/>
                  </a:lnTo>
                  <a:lnTo>
                    <a:pt x="140" y="190"/>
                  </a:lnTo>
                  <a:lnTo>
                    <a:pt x="134" y="185"/>
                  </a:lnTo>
                  <a:lnTo>
                    <a:pt x="130" y="183"/>
                  </a:lnTo>
                  <a:lnTo>
                    <a:pt x="128" y="184"/>
                  </a:lnTo>
                  <a:lnTo>
                    <a:pt x="130" y="189"/>
                  </a:lnTo>
                  <a:lnTo>
                    <a:pt x="133" y="195"/>
                  </a:lnTo>
                  <a:lnTo>
                    <a:pt x="137" y="200"/>
                  </a:lnTo>
                  <a:lnTo>
                    <a:pt x="139" y="205"/>
                  </a:lnTo>
                  <a:lnTo>
                    <a:pt x="138" y="207"/>
                  </a:lnTo>
                  <a:lnTo>
                    <a:pt x="131" y="209"/>
                  </a:lnTo>
                  <a:lnTo>
                    <a:pt x="122" y="211"/>
                  </a:lnTo>
                  <a:lnTo>
                    <a:pt x="115" y="215"/>
                  </a:lnTo>
                  <a:lnTo>
                    <a:pt x="110" y="222"/>
                  </a:lnTo>
                  <a:lnTo>
                    <a:pt x="103" y="228"/>
                  </a:lnTo>
                  <a:lnTo>
                    <a:pt x="97" y="232"/>
                  </a:lnTo>
                  <a:lnTo>
                    <a:pt x="95" y="233"/>
                  </a:lnTo>
                  <a:lnTo>
                    <a:pt x="94" y="235"/>
                  </a:lnTo>
                  <a:lnTo>
                    <a:pt x="92" y="236"/>
                  </a:lnTo>
                  <a:lnTo>
                    <a:pt x="92" y="238"/>
                  </a:lnTo>
                  <a:lnTo>
                    <a:pt x="91" y="240"/>
                  </a:lnTo>
                  <a:lnTo>
                    <a:pt x="90" y="241"/>
                  </a:lnTo>
                  <a:lnTo>
                    <a:pt x="86" y="243"/>
                  </a:lnTo>
                  <a:lnTo>
                    <a:pt x="83" y="243"/>
                  </a:lnTo>
                  <a:lnTo>
                    <a:pt x="75" y="241"/>
                  </a:lnTo>
                  <a:lnTo>
                    <a:pt x="67" y="238"/>
                  </a:lnTo>
                  <a:lnTo>
                    <a:pt x="65" y="232"/>
                  </a:lnTo>
                  <a:lnTo>
                    <a:pt x="64" y="230"/>
                  </a:lnTo>
                  <a:lnTo>
                    <a:pt x="63" y="229"/>
                  </a:lnTo>
                  <a:lnTo>
                    <a:pt x="57" y="226"/>
                  </a:lnTo>
                  <a:lnTo>
                    <a:pt x="52" y="223"/>
                  </a:lnTo>
                  <a:lnTo>
                    <a:pt x="47" y="223"/>
                  </a:lnTo>
                  <a:lnTo>
                    <a:pt x="46" y="224"/>
                  </a:lnTo>
                  <a:lnTo>
                    <a:pt x="44" y="225"/>
                  </a:lnTo>
                  <a:lnTo>
                    <a:pt x="42" y="227"/>
                  </a:lnTo>
                  <a:lnTo>
                    <a:pt x="39" y="227"/>
                  </a:lnTo>
                  <a:lnTo>
                    <a:pt x="37" y="225"/>
                  </a:lnTo>
                  <a:lnTo>
                    <a:pt x="36" y="222"/>
                  </a:lnTo>
                  <a:lnTo>
                    <a:pt x="36" y="215"/>
                  </a:lnTo>
                  <a:lnTo>
                    <a:pt x="38" y="203"/>
                  </a:lnTo>
                  <a:lnTo>
                    <a:pt x="38" y="198"/>
                  </a:lnTo>
                  <a:lnTo>
                    <a:pt x="33" y="192"/>
                  </a:lnTo>
                  <a:lnTo>
                    <a:pt x="29" y="187"/>
                  </a:lnTo>
                  <a:lnTo>
                    <a:pt x="23" y="180"/>
                  </a:lnTo>
                  <a:lnTo>
                    <a:pt x="15" y="170"/>
                  </a:lnTo>
                  <a:lnTo>
                    <a:pt x="8" y="159"/>
                  </a:lnTo>
                  <a:lnTo>
                    <a:pt x="0" y="147"/>
                  </a:lnTo>
                  <a:lnTo>
                    <a:pt x="5" y="144"/>
                  </a:lnTo>
                  <a:lnTo>
                    <a:pt x="9" y="142"/>
                  </a:lnTo>
                  <a:lnTo>
                    <a:pt x="12" y="140"/>
                  </a:lnTo>
                  <a:lnTo>
                    <a:pt x="15" y="139"/>
                  </a:lnTo>
                  <a:lnTo>
                    <a:pt x="22" y="139"/>
                  </a:lnTo>
                  <a:lnTo>
                    <a:pt x="30" y="141"/>
                  </a:lnTo>
                  <a:lnTo>
                    <a:pt x="40" y="146"/>
                  </a:lnTo>
                  <a:lnTo>
                    <a:pt x="49" y="150"/>
                  </a:lnTo>
                  <a:lnTo>
                    <a:pt x="58" y="155"/>
                  </a:lnTo>
                  <a:lnTo>
                    <a:pt x="63" y="158"/>
                  </a:lnTo>
                  <a:lnTo>
                    <a:pt x="66" y="159"/>
                  </a:lnTo>
                  <a:lnTo>
                    <a:pt x="69" y="159"/>
                  </a:lnTo>
                  <a:lnTo>
                    <a:pt x="71" y="158"/>
                  </a:lnTo>
                  <a:lnTo>
                    <a:pt x="72" y="157"/>
                  </a:lnTo>
                  <a:lnTo>
                    <a:pt x="73" y="155"/>
                  </a:lnTo>
                  <a:lnTo>
                    <a:pt x="75" y="154"/>
                  </a:lnTo>
                  <a:lnTo>
                    <a:pt x="76" y="151"/>
                  </a:lnTo>
                  <a:lnTo>
                    <a:pt x="76" y="146"/>
                  </a:lnTo>
                  <a:lnTo>
                    <a:pt x="75" y="141"/>
                  </a:lnTo>
                  <a:lnTo>
                    <a:pt x="77" y="138"/>
                  </a:lnTo>
                  <a:lnTo>
                    <a:pt x="78" y="135"/>
                  </a:lnTo>
                  <a:lnTo>
                    <a:pt x="76" y="129"/>
                  </a:lnTo>
                  <a:lnTo>
                    <a:pt x="73" y="123"/>
                  </a:lnTo>
                  <a:lnTo>
                    <a:pt x="70" y="114"/>
                  </a:lnTo>
                  <a:lnTo>
                    <a:pt x="68" y="106"/>
                  </a:lnTo>
                  <a:lnTo>
                    <a:pt x="65" y="96"/>
                  </a:lnTo>
                  <a:lnTo>
                    <a:pt x="61" y="85"/>
                  </a:lnTo>
                  <a:lnTo>
                    <a:pt x="57" y="75"/>
                  </a:lnTo>
                  <a:lnTo>
                    <a:pt x="54" y="67"/>
                  </a:lnTo>
                  <a:lnTo>
                    <a:pt x="52" y="61"/>
                  </a:lnTo>
                  <a:lnTo>
                    <a:pt x="52" y="58"/>
                  </a:lnTo>
                  <a:lnTo>
                    <a:pt x="53" y="57"/>
                  </a:lnTo>
                  <a:lnTo>
                    <a:pt x="56" y="57"/>
                  </a:lnTo>
                  <a:lnTo>
                    <a:pt x="60" y="59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84" y="51"/>
                  </a:lnTo>
                  <a:lnTo>
                    <a:pt x="87" y="44"/>
                  </a:lnTo>
                  <a:lnTo>
                    <a:pt x="88" y="34"/>
                  </a:lnTo>
                  <a:lnTo>
                    <a:pt x="88" y="30"/>
                  </a:lnTo>
                  <a:lnTo>
                    <a:pt x="89" y="27"/>
                  </a:lnTo>
                  <a:lnTo>
                    <a:pt x="93" y="23"/>
                  </a:lnTo>
                  <a:lnTo>
                    <a:pt x="97" y="21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7" y="18"/>
                  </a:lnTo>
                  <a:lnTo>
                    <a:pt x="108" y="16"/>
                  </a:lnTo>
                  <a:lnTo>
                    <a:pt x="108" y="13"/>
                  </a:lnTo>
                  <a:lnTo>
                    <a:pt x="109" y="11"/>
                  </a:lnTo>
                  <a:lnTo>
                    <a:pt x="110" y="8"/>
                  </a:lnTo>
                  <a:lnTo>
                    <a:pt x="111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33" y="4"/>
                  </a:lnTo>
                  <a:lnTo>
                    <a:pt x="144" y="5"/>
                  </a:lnTo>
                  <a:lnTo>
                    <a:pt x="155" y="5"/>
                  </a:lnTo>
                  <a:lnTo>
                    <a:pt x="163" y="6"/>
                  </a:lnTo>
                  <a:lnTo>
                    <a:pt x="171" y="6"/>
                  </a:lnTo>
                  <a:lnTo>
                    <a:pt x="177" y="5"/>
                  </a:lnTo>
                  <a:lnTo>
                    <a:pt x="181" y="2"/>
                  </a:lnTo>
                  <a:lnTo>
                    <a:pt x="185" y="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40B4C658-0231-4E17-924A-0AB46CCA5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19" y="5755632"/>
              <a:ext cx="571073" cy="286344"/>
            </a:xfrm>
            <a:custGeom>
              <a:avLst/>
              <a:gdLst/>
              <a:ahLst/>
              <a:cxnLst>
                <a:cxn ang="0">
                  <a:pos x="252" y="5"/>
                </a:cxn>
                <a:cxn ang="0">
                  <a:pos x="269" y="19"/>
                </a:cxn>
                <a:cxn ang="0">
                  <a:pos x="280" y="11"/>
                </a:cxn>
                <a:cxn ang="0">
                  <a:pos x="290" y="15"/>
                </a:cxn>
                <a:cxn ang="0">
                  <a:pos x="306" y="15"/>
                </a:cxn>
                <a:cxn ang="0">
                  <a:pos x="335" y="2"/>
                </a:cxn>
                <a:cxn ang="0">
                  <a:pos x="353" y="34"/>
                </a:cxn>
                <a:cxn ang="0">
                  <a:pos x="338" y="55"/>
                </a:cxn>
                <a:cxn ang="0">
                  <a:pos x="329" y="71"/>
                </a:cxn>
                <a:cxn ang="0">
                  <a:pos x="335" y="89"/>
                </a:cxn>
                <a:cxn ang="0">
                  <a:pos x="328" y="120"/>
                </a:cxn>
                <a:cxn ang="0">
                  <a:pos x="322" y="127"/>
                </a:cxn>
                <a:cxn ang="0">
                  <a:pos x="305" y="124"/>
                </a:cxn>
                <a:cxn ang="0">
                  <a:pos x="291" y="116"/>
                </a:cxn>
                <a:cxn ang="0">
                  <a:pos x="274" y="126"/>
                </a:cxn>
                <a:cxn ang="0">
                  <a:pos x="273" y="152"/>
                </a:cxn>
                <a:cxn ang="0">
                  <a:pos x="242" y="164"/>
                </a:cxn>
                <a:cxn ang="0">
                  <a:pos x="198" y="174"/>
                </a:cxn>
                <a:cxn ang="0">
                  <a:pos x="190" y="167"/>
                </a:cxn>
                <a:cxn ang="0">
                  <a:pos x="184" y="168"/>
                </a:cxn>
                <a:cxn ang="0">
                  <a:pos x="180" y="167"/>
                </a:cxn>
                <a:cxn ang="0">
                  <a:pos x="177" y="154"/>
                </a:cxn>
                <a:cxn ang="0">
                  <a:pos x="173" y="151"/>
                </a:cxn>
                <a:cxn ang="0">
                  <a:pos x="155" y="153"/>
                </a:cxn>
                <a:cxn ang="0">
                  <a:pos x="147" y="139"/>
                </a:cxn>
                <a:cxn ang="0">
                  <a:pos x="135" y="138"/>
                </a:cxn>
                <a:cxn ang="0">
                  <a:pos x="117" y="133"/>
                </a:cxn>
                <a:cxn ang="0">
                  <a:pos x="96" y="110"/>
                </a:cxn>
                <a:cxn ang="0">
                  <a:pos x="75" y="109"/>
                </a:cxn>
                <a:cxn ang="0">
                  <a:pos x="61" y="119"/>
                </a:cxn>
                <a:cxn ang="0">
                  <a:pos x="54" y="105"/>
                </a:cxn>
                <a:cxn ang="0">
                  <a:pos x="52" y="94"/>
                </a:cxn>
                <a:cxn ang="0">
                  <a:pos x="26" y="86"/>
                </a:cxn>
                <a:cxn ang="0">
                  <a:pos x="2" y="74"/>
                </a:cxn>
                <a:cxn ang="0">
                  <a:pos x="10" y="59"/>
                </a:cxn>
                <a:cxn ang="0">
                  <a:pos x="25" y="56"/>
                </a:cxn>
                <a:cxn ang="0">
                  <a:pos x="35" y="39"/>
                </a:cxn>
                <a:cxn ang="0">
                  <a:pos x="63" y="44"/>
                </a:cxn>
                <a:cxn ang="0">
                  <a:pos x="99" y="61"/>
                </a:cxn>
                <a:cxn ang="0">
                  <a:pos x="129" y="50"/>
                </a:cxn>
                <a:cxn ang="0">
                  <a:pos x="171" y="46"/>
                </a:cxn>
                <a:cxn ang="0">
                  <a:pos x="172" y="30"/>
                </a:cxn>
                <a:cxn ang="0">
                  <a:pos x="175" y="7"/>
                </a:cxn>
                <a:cxn ang="0">
                  <a:pos x="193" y="11"/>
                </a:cxn>
                <a:cxn ang="0">
                  <a:pos x="209" y="10"/>
                </a:cxn>
                <a:cxn ang="0">
                  <a:pos x="231" y="2"/>
                </a:cxn>
              </a:cxnLst>
              <a:rect l="0" t="0" r="r" b="b"/>
              <a:pathLst>
                <a:path w="353" h="177">
                  <a:moveTo>
                    <a:pt x="237" y="0"/>
                  </a:moveTo>
                  <a:lnTo>
                    <a:pt x="244" y="1"/>
                  </a:lnTo>
                  <a:lnTo>
                    <a:pt x="252" y="5"/>
                  </a:lnTo>
                  <a:lnTo>
                    <a:pt x="260" y="10"/>
                  </a:lnTo>
                  <a:lnTo>
                    <a:pt x="265" y="16"/>
                  </a:lnTo>
                  <a:lnTo>
                    <a:pt x="269" y="19"/>
                  </a:lnTo>
                  <a:lnTo>
                    <a:pt x="273" y="18"/>
                  </a:lnTo>
                  <a:lnTo>
                    <a:pt x="278" y="13"/>
                  </a:lnTo>
                  <a:lnTo>
                    <a:pt x="280" y="11"/>
                  </a:lnTo>
                  <a:lnTo>
                    <a:pt x="283" y="10"/>
                  </a:lnTo>
                  <a:lnTo>
                    <a:pt x="285" y="11"/>
                  </a:lnTo>
                  <a:lnTo>
                    <a:pt x="290" y="15"/>
                  </a:lnTo>
                  <a:lnTo>
                    <a:pt x="295" y="16"/>
                  </a:lnTo>
                  <a:lnTo>
                    <a:pt x="301" y="16"/>
                  </a:lnTo>
                  <a:lnTo>
                    <a:pt x="306" y="15"/>
                  </a:lnTo>
                  <a:lnTo>
                    <a:pt x="313" y="10"/>
                  </a:lnTo>
                  <a:lnTo>
                    <a:pt x="323" y="6"/>
                  </a:lnTo>
                  <a:lnTo>
                    <a:pt x="335" y="2"/>
                  </a:lnTo>
                  <a:lnTo>
                    <a:pt x="343" y="13"/>
                  </a:lnTo>
                  <a:lnTo>
                    <a:pt x="351" y="25"/>
                  </a:lnTo>
                  <a:lnTo>
                    <a:pt x="353" y="34"/>
                  </a:lnTo>
                  <a:lnTo>
                    <a:pt x="352" y="41"/>
                  </a:lnTo>
                  <a:lnTo>
                    <a:pt x="349" y="47"/>
                  </a:lnTo>
                  <a:lnTo>
                    <a:pt x="338" y="55"/>
                  </a:lnTo>
                  <a:lnTo>
                    <a:pt x="333" y="60"/>
                  </a:lnTo>
                  <a:lnTo>
                    <a:pt x="330" y="64"/>
                  </a:lnTo>
                  <a:lnTo>
                    <a:pt x="329" y="71"/>
                  </a:lnTo>
                  <a:lnTo>
                    <a:pt x="333" y="76"/>
                  </a:lnTo>
                  <a:lnTo>
                    <a:pt x="340" y="81"/>
                  </a:lnTo>
                  <a:lnTo>
                    <a:pt x="335" y="89"/>
                  </a:lnTo>
                  <a:lnTo>
                    <a:pt x="330" y="100"/>
                  </a:lnTo>
                  <a:lnTo>
                    <a:pt x="328" y="109"/>
                  </a:lnTo>
                  <a:lnTo>
                    <a:pt x="328" y="120"/>
                  </a:lnTo>
                  <a:lnTo>
                    <a:pt x="327" y="123"/>
                  </a:lnTo>
                  <a:lnTo>
                    <a:pt x="324" y="126"/>
                  </a:lnTo>
                  <a:lnTo>
                    <a:pt x="322" y="127"/>
                  </a:lnTo>
                  <a:lnTo>
                    <a:pt x="314" y="127"/>
                  </a:lnTo>
                  <a:lnTo>
                    <a:pt x="310" y="126"/>
                  </a:lnTo>
                  <a:lnTo>
                    <a:pt x="305" y="124"/>
                  </a:lnTo>
                  <a:lnTo>
                    <a:pt x="300" y="120"/>
                  </a:lnTo>
                  <a:lnTo>
                    <a:pt x="296" y="117"/>
                  </a:lnTo>
                  <a:lnTo>
                    <a:pt x="291" y="116"/>
                  </a:lnTo>
                  <a:lnTo>
                    <a:pt x="284" y="118"/>
                  </a:lnTo>
                  <a:lnTo>
                    <a:pt x="277" y="121"/>
                  </a:lnTo>
                  <a:lnTo>
                    <a:pt x="274" y="126"/>
                  </a:lnTo>
                  <a:lnTo>
                    <a:pt x="272" y="140"/>
                  </a:lnTo>
                  <a:lnTo>
                    <a:pt x="273" y="147"/>
                  </a:lnTo>
                  <a:lnTo>
                    <a:pt x="273" y="152"/>
                  </a:lnTo>
                  <a:lnTo>
                    <a:pt x="271" y="154"/>
                  </a:lnTo>
                  <a:lnTo>
                    <a:pt x="264" y="157"/>
                  </a:lnTo>
                  <a:lnTo>
                    <a:pt x="242" y="164"/>
                  </a:lnTo>
                  <a:lnTo>
                    <a:pt x="229" y="169"/>
                  </a:lnTo>
                  <a:lnTo>
                    <a:pt x="201" y="177"/>
                  </a:lnTo>
                  <a:lnTo>
                    <a:pt x="198" y="174"/>
                  </a:lnTo>
                  <a:lnTo>
                    <a:pt x="196" y="171"/>
                  </a:lnTo>
                  <a:lnTo>
                    <a:pt x="194" y="169"/>
                  </a:lnTo>
                  <a:lnTo>
                    <a:pt x="190" y="167"/>
                  </a:lnTo>
                  <a:lnTo>
                    <a:pt x="188" y="167"/>
                  </a:lnTo>
                  <a:lnTo>
                    <a:pt x="186" y="168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1" y="168"/>
                  </a:lnTo>
                  <a:lnTo>
                    <a:pt x="180" y="167"/>
                  </a:lnTo>
                  <a:lnTo>
                    <a:pt x="179" y="165"/>
                  </a:lnTo>
                  <a:lnTo>
                    <a:pt x="177" y="159"/>
                  </a:lnTo>
                  <a:lnTo>
                    <a:pt x="177" y="154"/>
                  </a:lnTo>
                  <a:lnTo>
                    <a:pt x="176" y="152"/>
                  </a:lnTo>
                  <a:lnTo>
                    <a:pt x="175" y="151"/>
                  </a:lnTo>
                  <a:lnTo>
                    <a:pt x="173" y="151"/>
                  </a:lnTo>
                  <a:lnTo>
                    <a:pt x="164" y="155"/>
                  </a:lnTo>
                  <a:lnTo>
                    <a:pt x="160" y="156"/>
                  </a:lnTo>
                  <a:lnTo>
                    <a:pt x="155" y="153"/>
                  </a:lnTo>
                  <a:lnTo>
                    <a:pt x="151" y="148"/>
                  </a:lnTo>
                  <a:lnTo>
                    <a:pt x="149" y="142"/>
                  </a:lnTo>
                  <a:lnTo>
                    <a:pt x="147" y="139"/>
                  </a:lnTo>
                  <a:lnTo>
                    <a:pt x="144" y="137"/>
                  </a:lnTo>
                  <a:lnTo>
                    <a:pt x="140" y="137"/>
                  </a:lnTo>
                  <a:lnTo>
                    <a:pt x="135" y="138"/>
                  </a:lnTo>
                  <a:lnTo>
                    <a:pt x="129" y="139"/>
                  </a:lnTo>
                  <a:lnTo>
                    <a:pt x="122" y="138"/>
                  </a:lnTo>
                  <a:lnTo>
                    <a:pt x="117" y="133"/>
                  </a:lnTo>
                  <a:lnTo>
                    <a:pt x="111" y="125"/>
                  </a:lnTo>
                  <a:lnTo>
                    <a:pt x="104" y="117"/>
                  </a:lnTo>
                  <a:lnTo>
                    <a:pt x="96" y="110"/>
                  </a:lnTo>
                  <a:lnTo>
                    <a:pt x="89" y="105"/>
                  </a:lnTo>
                  <a:lnTo>
                    <a:pt x="82" y="105"/>
                  </a:lnTo>
                  <a:lnTo>
                    <a:pt x="75" y="109"/>
                  </a:lnTo>
                  <a:lnTo>
                    <a:pt x="70" y="113"/>
                  </a:lnTo>
                  <a:lnTo>
                    <a:pt x="66" y="118"/>
                  </a:lnTo>
                  <a:lnTo>
                    <a:pt x="61" y="119"/>
                  </a:lnTo>
                  <a:lnTo>
                    <a:pt x="56" y="116"/>
                  </a:lnTo>
                  <a:lnTo>
                    <a:pt x="53" y="110"/>
                  </a:lnTo>
                  <a:lnTo>
                    <a:pt x="54" y="105"/>
                  </a:lnTo>
                  <a:lnTo>
                    <a:pt x="56" y="101"/>
                  </a:lnTo>
                  <a:lnTo>
                    <a:pt x="57" y="98"/>
                  </a:lnTo>
                  <a:lnTo>
                    <a:pt x="52" y="94"/>
                  </a:lnTo>
                  <a:lnTo>
                    <a:pt x="45" y="92"/>
                  </a:lnTo>
                  <a:lnTo>
                    <a:pt x="36" y="89"/>
                  </a:lnTo>
                  <a:lnTo>
                    <a:pt x="26" y="86"/>
                  </a:lnTo>
                  <a:lnTo>
                    <a:pt x="16" y="82"/>
                  </a:lnTo>
                  <a:lnTo>
                    <a:pt x="8" y="78"/>
                  </a:lnTo>
                  <a:lnTo>
                    <a:pt x="2" y="74"/>
                  </a:lnTo>
                  <a:lnTo>
                    <a:pt x="0" y="69"/>
                  </a:lnTo>
                  <a:lnTo>
                    <a:pt x="3" y="64"/>
                  </a:lnTo>
                  <a:lnTo>
                    <a:pt x="10" y="59"/>
                  </a:lnTo>
                  <a:lnTo>
                    <a:pt x="16" y="58"/>
                  </a:lnTo>
                  <a:lnTo>
                    <a:pt x="24" y="58"/>
                  </a:lnTo>
                  <a:lnTo>
                    <a:pt x="25" y="56"/>
                  </a:lnTo>
                  <a:lnTo>
                    <a:pt x="26" y="52"/>
                  </a:lnTo>
                  <a:lnTo>
                    <a:pt x="26" y="39"/>
                  </a:lnTo>
                  <a:lnTo>
                    <a:pt x="35" y="39"/>
                  </a:lnTo>
                  <a:lnTo>
                    <a:pt x="44" y="38"/>
                  </a:lnTo>
                  <a:lnTo>
                    <a:pt x="53" y="39"/>
                  </a:lnTo>
                  <a:lnTo>
                    <a:pt x="63" y="44"/>
                  </a:lnTo>
                  <a:lnTo>
                    <a:pt x="74" y="51"/>
                  </a:lnTo>
                  <a:lnTo>
                    <a:pt x="88" y="57"/>
                  </a:lnTo>
                  <a:lnTo>
                    <a:pt x="99" y="61"/>
                  </a:lnTo>
                  <a:lnTo>
                    <a:pt x="109" y="60"/>
                  </a:lnTo>
                  <a:lnTo>
                    <a:pt x="120" y="55"/>
                  </a:lnTo>
                  <a:lnTo>
                    <a:pt x="129" y="50"/>
                  </a:lnTo>
                  <a:lnTo>
                    <a:pt x="138" y="48"/>
                  </a:lnTo>
                  <a:lnTo>
                    <a:pt x="164" y="48"/>
                  </a:lnTo>
                  <a:lnTo>
                    <a:pt x="171" y="46"/>
                  </a:lnTo>
                  <a:lnTo>
                    <a:pt x="173" y="43"/>
                  </a:lnTo>
                  <a:lnTo>
                    <a:pt x="173" y="37"/>
                  </a:lnTo>
                  <a:lnTo>
                    <a:pt x="172" y="30"/>
                  </a:lnTo>
                  <a:lnTo>
                    <a:pt x="172" y="17"/>
                  </a:lnTo>
                  <a:lnTo>
                    <a:pt x="173" y="11"/>
                  </a:lnTo>
                  <a:lnTo>
                    <a:pt x="175" y="7"/>
                  </a:lnTo>
                  <a:lnTo>
                    <a:pt x="176" y="4"/>
                  </a:lnTo>
                  <a:lnTo>
                    <a:pt x="185" y="8"/>
                  </a:lnTo>
                  <a:lnTo>
                    <a:pt x="193" y="11"/>
                  </a:lnTo>
                  <a:lnTo>
                    <a:pt x="198" y="13"/>
                  </a:lnTo>
                  <a:lnTo>
                    <a:pt x="203" y="13"/>
                  </a:lnTo>
                  <a:lnTo>
                    <a:pt x="209" y="10"/>
                  </a:lnTo>
                  <a:lnTo>
                    <a:pt x="217" y="8"/>
                  </a:lnTo>
                  <a:lnTo>
                    <a:pt x="223" y="6"/>
                  </a:lnTo>
                  <a:lnTo>
                    <a:pt x="231" y="2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864D9084-FFFC-4BC7-A020-9C8AD3D19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337" y="5886670"/>
              <a:ext cx="462682" cy="307375"/>
            </a:xfrm>
            <a:custGeom>
              <a:avLst/>
              <a:gdLst/>
              <a:ahLst/>
              <a:cxnLst>
                <a:cxn ang="0">
                  <a:pos x="159" y="6"/>
                </a:cxn>
                <a:cxn ang="0">
                  <a:pos x="177" y="32"/>
                </a:cxn>
                <a:cxn ang="0">
                  <a:pos x="190" y="43"/>
                </a:cxn>
                <a:cxn ang="0">
                  <a:pos x="219" y="32"/>
                </a:cxn>
                <a:cxn ang="0">
                  <a:pos x="242" y="65"/>
                </a:cxn>
                <a:cxn ang="0">
                  <a:pos x="257" y="83"/>
                </a:cxn>
                <a:cxn ang="0">
                  <a:pos x="255" y="107"/>
                </a:cxn>
                <a:cxn ang="0">
                  <a:pos x="261" y="112"/>
                </a:cxn>
                <a:cxn ang="0">
                  <a:pos x="266" y="108"/>
                </a:cxn>
                <a:cxn ang="0">
                  <a:pos x="282" y="114"/>
                </a:cxn>
                <a:cxn ang="0">
                  <a:pos x="286" y="123"/>
                </a:cxn>
                <a:cxn ang="0">
                  <a:pos x="272" y="121"/>
                </a:cxn>
                <a:cxn ang="0">
                  <a:pos x="264" y="127"/>
                </a:cxn>
                <a:cxn ang="0">
                  <a:pos x="257" y="130"/>
                </a:cxn>
                <a:cxn ang="0">
                  <a:pos x="232" y="131"/>
                </a:cxn>
                <a:cxn ang="0">
                  <a:pos x="215" y="138"/>
                </a:cxn>
                <a:cxn ang="0">
                  <a:pos x="202" y="134"/>
                </a:cxn>
                <a:cxn ang="0">
                  <a:pos x="199" y="139"/>
                </a:cxn>
                <a:cxn ang="0">
                  <a:pos x="201" y="144"/>
                </a:cxn>
                <a:cxn ang="0">
                  <a:pos x="211" y="146"/>
                </a:cxn>
                <a:cxn ang="0">
                  <a:pos x="216" y="149"/>
                </a:cxn>
                <a:cxn ang="0">
                  <a:pos x="223" y="164"/>
                </a:cxn>
                <a:cxn ang="0">
                  <a:pos x="215" y="171"/>
                </a:cxn>
                <a:cxn ang="0">
                  <a:pos x="188" y="177"/>
                </a:cxn>
                <a:cxn ang="0">
                  <a:pos x="172" y="169"/>
                </a:cxn>
                <a:cxn ang="0">
                  <a:pos x="142" y="166"/>
                </a:cxn>
                <a:cxn ang="0">
                  <a:pos x="119" y="165"/>
                </a:cxn>
                <a:cxn ang="0">
                  <a:pos x="119" y="175"/>
                </a:cxn>
                <a:cxn ang="0">
                  <a:pos x="110" y="188"/>
                </a:cxn>
                <a:cxn ang="0">
                  <a:pos x="92" y="180"/>
                </a:cxn>
                <a:cxn ang="0">
                  <a:pos x="59" y="160"/>
                </a:cxn>
                <a:cxn ang="0">
                  <a:pos x="18" y="142"/>
                </a:cxn>
                <a:cxn ang="0">
                  <a:pos x="0" y="133"/>
                </a:cxn>
                <a:cxn ang="0">
                  <a:pos x="7" y="122"/>
                </a:cxn>
                <a:cxn ang="0">
                  <a:pos x="17" y="113"/>
                </a:cxn>
                <a:cxn ang="0">
                  <a:pos x="3" y="96"/>
                </a:cxn>
                <a:cxn ang="0">
                  <a:pos x="66" y="76"/>
                </a:cxn>
                <a:cxn ang="0">
                  <a:pos x="75" y="66"/>
                </a:cxn>
                <a:cxn ang="0">
                  <a:pos x="79" y="40"/>
                </a:cxn>
                <a:cxn ang="0">
                  <a:pos x="98" y="36"/>
                </a:cxn>
                <a:cxn ang="0">
                  <a:pos x="112" y="45"/>
                </a:cxn>
                <a:cxn ang="0">
                  <a:pos x="126" y="45"/>
                </a:cxn>
                <a:cxn ang="0">
                  <a:pos x="130" y="28"/>
                </a:cxn>
                <a:cxn ang="0">
                  <a:pos x="142" y="0"/>
                </a:cxn>
              </a:cxnLst>
              <a:rect l="0" t="0" r="r" b="b"/>
              <a:pathLst>
                <a:path w="286" h="190">
                  <a:moveTo>
                    <a:pt x="142" y="0"/>
                  </a:moveTo>
                  <a:lnTo>
                    <a:pt x="151" y="4"/>
                  </a:lnTo>
                  <a:lnTo>
                    <a:pt x="159" y="6"/>
                  </a:lnTo>
                  <a:lnTo>
                    <a:pt x="165" y="9"/>
                  </a:lnTo>
                  <a:lnTo>
                    <a:pt x="169" y="15"/>
                  </a:lnTo>
                  <a:lnTo>
                    <a:pt x="177" y="32"/>
                  </a:lnTo>
                  <a:lnTo>
                    <a:pt x="181" y="39"/>
                  </a:lnTo>
                  <a:lnTo>
                    <a:pt x="184" y="43"/>
                  </a:lnTo>
                  <a:lnTo>
                    <a:pt x="190" y="43"/>
                  </a:lnTo>
                  <a:lnTo>
                    <a:pt x="199" y="41"/>
                  </a:lnTo>
                  <a:lnTo>
                    <a:pt x="209" y="37"/>
                  </a:lnTo>
                  <a:lnTo>
                    <a:pt x="219" y="32"/>
                  </a:lnTo>
                  <a:lnTo>
                    <a:pt x="227" y="44"/>
                  </a:lnTo>
                  <a:lnTo>
                    <a:pt x="234" y="55"/>
                  </a:lnTo>
                  <a:lnTo>
                    <a:pt x="242" y="65"/>
                  </a:lnTo>
                  <a:lnTo>
                    <a:pt x="248" y="72"/>
                  </a:lnTo>
                  <a:lnTo>
                    <a:pt x="252" y="77"/>
                  </a:lnTo>
                  <a:lnTo>
                    <a:pt x="257" y="83"/>
                  </a:lnTo>
                  <a:lnTo>
                    <a:pt x="257" y="88"/>
                  </a:lnTo>
                  <a:lnTo>
                    <a:pt x="255" y="100"/>
                  </a:lnTo>
                  <a:lnTo>
                    <a:pt x="255" y="107"/>
                  </a:lnTo>
                  <a:lnTo>
                    <a:pt x="256" y="110"/>
                  </a:lnTo>
                  <a:lnTo>
                    <a:pt x="258" y="112"/>
                  </a:lnTo>
                  <a:lnTo>
                    <a:pt x="261" y="112"/>
                  </a:lnTo>
                  <a:lnTo>
                    <a:pt x="263" y="110"/>
                  </a:lnTo>
                  <a:lnTo>
                    <a:pt x="265" y="109"/>
                  </a:lnTo>
                  <a:lnTo>
                    <a:pt x="266" y="108"/>
                  </a:lnTo>
                  <a:lnTo>
                    <a:pt x="271" y="108"/>
                  </a:lnTo>
                  <a:lnTo>
                    <a:pt x="276" y="111"/>
                  </a:lnTo>
                  <a:lnTo>
                    <a:pt x="282" y="114"/>
                  </a:lnTo>
                  <a:lnTo>
                    <a:pt x="283" y="115"/>
                  </a:lnTo>
                  <a:lnTo>
                    <a:pt x="284" y="117"/>
                  </a:lnTo>
                  <a:lnTo>
                    <a:pt x="286" y="123"/>
                  </a:lnTo>
                  <a:lnTo>
                    <a:pt x="278" y="121"/>
                  </a:lnTo>
                  <a:lnTo>
                    <a:pt x="275" y="120"/>
                  </a:lnTo>
                  <a:lnTo>
                    <a:pt x="272" y="121"/>
                  </a:lnTo>
                  <a:lnTo>
                    <a:pt x="270" y="122"/>
                  </a:lnTo>
                  <a:lnTo>
                    <a:pt x="266" y="126"/>
                  </a:lnTo>
                  <a:lnTo>
                    <a:pt x="264" y="127"/>
                  </a:lnTo>
                  <a:lnTo>
                    <a:pt x="262" y="129"/>
                  </a:lnTo>
                  <a:lnTo>
                    <a:pt x="260" y="130"/>
                  </a:lnTo>
                  <a:lnTo>
                    <a:pt x="257" y="130"/>
                  </a:lnTo>
                  <a:lnTo>
                    <a:pt x="249" y="129"/>
                  </a:lnTo>
                  <a:lnTo>
                    <a:pt x="240" y="129"/>
                  </a:lnTo>
                  <a:lnTo>
                    <a:pt x="232" y="131"/>
                  </a:lnTo>
                  <a:lnTo>
                    <a:pt x="227" y="135"/>
                  </a:lnTo>
                  <a:lnTo>
                    <a:pt x="222" y="138"/>
                  </a:lnTo>
                  <a:lnTo>
                    <a:pt x="215" y="138"/>
                  </a:lnTo>
                  <a:lnTo>
                    <a:pt x="210" y="137"/>
                  </a:lnTo>
                  <a:lnTo>
                    <a:pt x="206" y="135"/>
                  </a:lnTo>
                  <a:lnTo>
                    <a:pt x="202" y="134"/>
                  </a:lnTo>
                  <a:lnTo>
                    <a:pt x="199" y="134"/>
                  </a:lnTo>
                  <a:lnTo>
                    <a:pt x="198" y="136"/>
                  </a:lnTo>
                  <a:lnTo>
                    <a:pt x="199" y="139"/>
                  </a:lnTo>
                  <a:lnTo>
                    <a:pt x="199" y="141"/>
                  </a:lnTo>
                  <a:lnTo>
                    <a:pt x="200" y="143"/>
                  </a:lnTo>
                  <a:lnTo>
                    <a:pt x="201" y="144"/>
                  </a:lnTo>
                  <a:lnTo>
                    <a:pt x="203" y="145"/>
                  </a:lnTo>
                  <a:lnTo>
                    <a:pt x="206" y="146"/>
                  </a:lnTo>
                  <a:lnTo>
                    <a:pt x="211" y="146"/>
                  </a:lnTo>
                  <a:lnTo>
                    <a:pt x="213" y="147"/>
                  </a:lnTo>
                  <a:lnTo>
                    <a:pt x="214" y="147"/>
                  </a:lnTo>
                  <a:lnTo>
                    <a:pt x="216" y="149"/>
                  </a:lnTo>
                  <a:lnTo>
                    <a:pt x="217" y="151"/>
                  </a:lnTo>
                  <a:lnTo>
                    <a:pt x="220" y="160"/>
                  </a:lnTo>
                  <a:lnTo>
                    <a:pt x="223" y="164"/>
                  </a:lnTo>
                  <a:lnTo>
                    <a:pt x="224" y="168"/>
                  </a:lnTo>
                  <a:lnTo>
                    <a:pt x="222" y="170"/>
                  </a:lnTo>
                  <a:lnTo>
                    <a:pt x="215" y="171"/>
                  </a:lnTo>
                  <a:lnTo>
                    <a:pt x="205" y="173"/>
                  </a:lnTo>
                  <a:lnTo>
                    <a:pt x="196" y="176"/>
                  </a:lnTo>
                  <a:lnTo>
                    <a:pt x="188" y="177"/>
                  </a:lnTo>
                  <a:lnTo>
                    <a:pt x="181" y="175"/>
                  </a:lnTo>
                  <a:lnTo>
                    <a:pt x="176" y="171"/>
                  </a:lnTo>
                  <a:lnTo>
                    <a:pt x="172" y="169"/>
                  </a:lnTo>
                  <a:lnTo>
                    <a:pt x="167" y="167"/>
                  </a:lnTo>
                  <a:lnTo>
                    <a:pt x="152" y="167"/>
                  </a:lnTo>
                  <a:lnTo>
                    <a:pt x="142" y="166"/>
                  </a:lnTo>
                  <a:lnTo>
                    <a:pt x="132" y="165"/>
                  </a:lnTo>
                  <a:lnTo>
                    <a:pt x="124" y="164"/>
                  </a:lnTo>
                  <a:lnTo>
                    <a:pt x="119" y="165"/>
                  </a:lnTo>
                  <a:lnTo>
                    <a:pt x="117" y="167"/>
                  </a:lnTo>
                  <a:lnTo>
                    <a:pt x="119" y="171"/>
                  </a:lnTo>
                  <a:lnTo>
                    <a:pt x="119" y="175"/>
                  </a:lnTo>
                  <a:lnTo>
                    <a:pt x="118" y="178"/>
                  </a:lnTo>
                  <a:lnTo>
                    <a:pt x="114" y="184"/>
                  </a:lnTo>
                  <a:lnTo>
                    <a:pt x="110" y="188"/>
                  </a:lnTo>
                  <a:lnTo>
                    <a:pt x="106" y="190"/>
                  </a:lnTo>
                  <a:lnTo>
                    <a:pt x="102" y="189"/>
                  </a:lnTo>
                  <a:lnTo>
                    <a:pt x="92" y="180"/>
                  </a:lnTo>
                  <a:lnTo>
                    <a:pt x="84" y="174"/>
                  </a:lnTo>
                  <a:lnTo>
                    <a:pt x="72" y="167"/>
                  </a:lnTo>
                  <a:lnTo>
                    <a:pt x="59" y="160"/>
                  </a:lnTo>
                  <a:lnTo>
                    <a:pt x="44" y="153"/>
                  </a:lnTo>
                  <a:lnTo>
                    <a:pt x="31" y="147"/>
                  </a:lnTo>
                  <a:lnTo>
                    <a:pt x="18" y="142"/>
                  </a:lnTo>
                  <a:lnTo>
                    <a:pt x="8" y="139"/>
                  </a:lnTo>
                  <a:lnTo>
                    <a:pt x="0" y="138"/>
                  </a:lnTo>
                  <a:lnTo>
                    <a:pt x="0" y="133"/>
                  </a:lnTo>
                  <a:lnTo>
                    <a:pt x="2" y="127"/>
                  </a:lnTo>
                  <a:lnTo>
                    <a:pt x="3" y="125"/>
                  </a:lnTo>
                  <a:lnTo>
                    <a:pt x="7" y="122"/>
                  </a:lnTo>
                  <a:lnTo>
                    <a:pt x="12" y="119"/>
                  </a:lnTo>
                  <a:lnTo>
                    <a:pt x="16" y="116"/>
                  </a:lnTo>
                  <a:lnTo>
                    <a:pt x="17" y="113"/>
                  </a:lnTo>
                  <a:lnTo>
                    <a:pt x="14" y="109"/>
                  </a:lnTo>
                  <a:lnTo>
                    <a:pt x="6" y="100"/>
                  </a:lnTo>
                  <a:lnTo>
                    <a:pt x="3" y="96"/>
                  </a:lnTo>
                  <a:lnTo>
                    <a:pt x="31" y="88"/>
                  </a:lnTo>
                  <a:lnTo>
                    <a:pt x="44" y="83"/>
                  </a:lnTo>
                  <a:lnTo>
                    <a:pt x="66" y="76"/>
                  </a:lnTo>
                  <a:lnTo>
                    <a:pt x="73" y="73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74" y="59"/>
                  </a:lnTo>
                  <a:lnTo>
                    <a:pt x="76" y="45"/>
                  </a:lnTo>
                  <a:lnTo>
                    <a:pt x="79" y="40"/>
                  </a:lnTo>
                  <a:lnTo>
                    <a:pt x="86" y="37"/>
                  </a:lnTo>
                  <a:lnTo>
                    <a:pt x="93" y="35"/>
                  </a:lnTo>
                  <a:lnTo>
                    <a:pt x="98" y="36"/>
                  </a:lnTo>
                  <a:lnTo>
                    <a:pt x="102" y="39"/>
                  </a:lnTo>
                  <a:lnTo>
                    <a:pt x="107" y="43"/>
                  </a:lnTo>
                  <a:lnTo>
                    <a:pt x="112" y="45"/>
                  </a:lnTo>
                  <a:lnTo>
                    <a:pt x="116" y="46"/>
                  </a:lnTo>
                  <a:lnTo>
                    <a:pt x="124" y="46"/>
                  </a:lnTo>
                  <a:lnTo>
                    <a:pt x="126" y="45"/>
                  </a:lnTo>
                  <a:lnTo>
                    <a:pt x="129" y="42"/>
                  </a:lnTo>
                  <a:lnTo>
                    <a:pt x="130" y="39"/>
                  </a:lnTo>
                  <a:lnTo>
                    <a:pt x="130" y="28"/>
                  </a:lnTo>
                  <a:lnTo>
                    <a:pt x="132" y="19"/>
                  </a:lnTo>
                  <a:lnTo>
                    <a:pt x="137" y="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00F9D1E7-EAC4-4953-95B8-2353C23AC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720" y="5150588"/>
              <a:ext cx="192515" cy="294433"/>
            </a:xfrm>
            <a:custGeom>
              <a:avLst/>
              <a:gdLst/>
              <a:ahLst/>
              <a:cxnLst>
                <a:cxn ang="0">
                  <a:pos x="47" y="7"/>
                </a:cxn>
                <a:cxn ang="0">
                  <a:pos x="61" y="16"/>
                </a:cxn>
                <a:cxn ang="0">
                  <a:pos x="72" y="22"/>
                </a:cxn>
                <a:cxn ang="0">
                  <a:pos x="77" y="27"/>
                </a:cxn>
                <a:cxn ang="0">
                  <a:pos x="87" y="40"/>
                </a:cxn>
                <a:cxn ang="0">
                  <a:pos x="97" y="53"/>
                </a:cxn>
                <a:cxn ang="0">
                  <a:pos x="100" y="57"/>
                </a:cxn>
                <a:cxn ang="0">
                  <a:pos x="104" y="58"/>
                </a:cxn>
                <a:cxn ang="0">
                  <a:pos x="112" y="61"/>
                </a:cxn>
                <a:cxn ang="0">
                  <a:pos x="114" y="66"/>
                </a:cxn>
                <a:cxn ang="0">
                  <a:pos x="116" y="82"/>
                </a:cxn>
                <a:cxn ang="0">
                  <a:pos x="111" y="95"/>
                </a:cxn>
                <a:cxn ang="0">
                  <a:pos x="100" y="106"/>
                </a:cxn>
                <a:cxn ang="0">
                  <a:pos x="84" y="124"/>
                </a:cxn>
                <a:cxn ang="0">
                  <a:pos x="68" y="140"/>
                </a:cxn>
                <a:cxn ang="0">
                  <a:pos x="69" y="149"/>
                </a:cxn>
                <a:cxn ang="0">
                  <a:pos x="75" y="158"/>
                </a:cxn>
                <a:cxn ang="0">
                  <a:pos x="76" y="168"/>
                </a:cxn>
                <a:cxn ang="0">
                  <a:pos x="63" y="167"/>
                </a:cxn>
                <a:cxn ang="0">
                  <a:pos x="52" y="167"/>
                </a:cxn>
                <a:cxn ang="0">
                  <a:pos x="48" y="174"/>
                </a:cxn>
                <a:cxn ang="0">
                  <a:pos x="43" y="182"/>
                </a:cxn>
                <a:cxn ang="0">
                  <a:pos x="36" y="179"/>
                </a:cxn>
                <a:cxn ang="0">
                  <a:pos x="27" y="166"/>
                </a:cxn>
                <a:cxn ang="0">
                  <a:pos x="21" y="156"/>
                </a:cxn>
                <a:cxn ang="0">
                  <a:pos x="15" y="153"/>
                </a:cxn>
                <a:cxn ang="0">
                  <a:pos x="5" y="148"/>
                </a:cxn>
                <a:cxn ang="0">
                  <a:pos x="2" y="144"/>
                </a:cxn>
                <a:cxn ang="0">
                  <a:pos x="0" y="141"/>
                </a:cxn>
                <a:cxn ang="0">
                  <a:pos x="2" y="138"/>
                </a:cxn>
                <a:cxn ang="0">
                  <a:pos x="8" y="121"/>
                </a:cxn>
                <a:cxn ang="0">
                  <a:pos x="9" y="101"/>
                </a:cxn>
                <a:cxn ang="0">
                  <a:pos x="11" y="88"/>
                </a:cxn>
                <a:cxn ang="0">
                  <a:pos x="20" y="78"/>
                </a:cxn>
                <a:cxn ang="0">
                  <a:pos x="20" y="70"/>
                </a:cxn>
                <a:cxn ang="0">
                  <a:pos x="14" y="61"/>
                </a:cxn>
                <a:cxn ang="0">
                  <a:pos x="2" y="32"/>
                </a:cxn>
                <a:cxn ang="0">
                  <a:pos x="2" y="23"/>
                </a:cxn>
                <a:cxn ang="0">
                  <a:pos x="12" y="23"/>
                </a:cxn>
                <a:cxn ang="0">
                  <a:pos x="23" y="20"/>
                </a:cxn>
                <a:cxn ang="0">
                  <a:pos x="33" y="7"/>
                </a:cxn>
              </a:cxnLst>
              <a:rect l="0" t="0" r="r" b="b"/>
              <a:pathLst>
                <a:path w="119" h="182">
                  <a:moveTo>
                    <a:pt x="38" y="0"/>
                  </a:moveTo>
                  <a:lnTo>
                    <a:pt x="47" y="7"/>
                  </a:lnTo>
                  <a:lnTo>
                    <a:pt x="53" y="12"/>
                  </a:lnTo>
                  <a:lnTo>
                    <a:pt x="61" y="16"/>
                  </a:lnTo>
                  <a:lnTo>
                    <a:pt x="66" y="19"/>
                  </a:lnTo>
                  <a:lnTo>
                    <a:pt x="72" y="22"/>
                  </a:lnTo>
                  <a:lnTo>
                    <a:pt x="75" y="24"/>
                  </a:lnTo>
                  <a:lnTo>
                    <a:pt x="77" y="27"/>
                  </a:lnTo>
                  <a:lnTo>
                    <a:pt x="82" y="32"/>
                  </a:lnTo>
                  <a:lnTo>
                    <a:pt x="87" y="40"/>
                  </a:lnTo>
                  <a:lnTo>
                    <a:pt x="92" y="48"/>
                  </a:lnTo>
                  <a:lnTo>
                    <a:pt x="97" y="53"/>
                  </a:lnTo>
                  <a:lnTo>
                    <a:pt x="99" y="56"/>
                  </a:lnTo>
                  <a:lnTo>
                    <a:pt x="100" y="57"/>
                  </a:lnTo>
                  <a:lnTo>
                    <a:pt x="102" y="57"/>
                  </a:lnTo>
                  <a:lnTo>
                    <a:pt x="104" y="58"/>
                  </a:lnTo>
                  <a:lnTo>
                    <a:pt x="108" y="59"/>
                  </a:lnTo>
                  <a:lnTo>
                    <a:pt x="112" y="61"/>
                  </a:lnTo>
                  <a:lnTo>
                    <a:pt x="113" y="63"/>
                  </a:lnTo>
                  <a:lnTo>
                    <a:pt x="114" y="66"/>
                  </a:lnTo>
                  <a:lnTo>
                    <a:pt x="114" y="73"/>
                  </a:lnTo>
                  <a:lnTo>
                    <a:pt x="116" y="82"/>
                  </a:lnTo>
                  <a:lnTo>
                    <a:pt x="119" y="89"/>
                  </a:lnTo>
                  <a:lnTo>
                    <a:pt x="111" y="95"/>
                  </a:lnTo>
                  <a:lnTo>
                    <a:pt x="104" y="101"/>
                  </a:lnTo>
                  <a:lnTo>
                    <a:pt x="100" y="106"/>
                  </a:lnTo>
                  <a:lnTo>
                    <a:pt x="93" y="115"/>
                  </a:lnTo>
                  <a:lnTo>
                    <a:pt x="84" y="124"/>
                  </a:lnTo>
                  <a:lnTo>
                    <a:pt x="75" y="133"/>
                  </a:lnTo>
                  <a:lnTo>
                    <a:pt x="68" y="140"/>
                  </a:lnTo>
                  <a:lnTo>
                    <a:pt x="67" y="145"/>
                  </a:lnTo>
                  <a:lnTo>
                    <a:pt x="69" y="149"/>
                  </a:lnTo>
                  <a:lnTo>
                    <a:pt x="72" y="153"/>
                  </a:lnTo>
                  <a:lnTo>
                    <a:pt x="75" y="158"/>
                  </a:lnTo>
                  <a:lnTo>
                    <a:pt x="77" y="164"/>
                  </a:lnTo>
                  <a:lnTo>
                    <a:pt x="76" y="168"/>
                  </a:lnTo>
                  <a:lnTo>
                    <a:pt x="73" y="169"/>
                  </a:lnTo>
                  <a:lnTo>
                    <a:pt x="63" y="167"/>
                  </a:lnTo>
                  <a:lnTo>
                    <a:pt x="57" y="166"/>
                  </a:lnTo>
                  <a:lnTo>
                    <a:pt x="52" y="167"/>
                  </a:lnTo>
                  <a:lnTo>
                    <a:pt x="49" y="170"/>
                  </a:lnTo>
                  <a:lnTo>
                    <a:pt x="48" y="174"/>
                  </a:lnTo>
                  <a:lnTo>
                    <a:pt x="46" y="178"/>
                  </a:lnTo>
                  <a:lnTo>
                    <a:pt x="43" y="182"/>
                  </a:lnTo>
                  <a:lnTo>
                    <a:pt x="40" y="182"/>
                  </a:lnTo>
                  <a:lnTo>
                    <a:pt x="36" y="179"/>
                  </a:lnTo>
                  <a:lnTo>
                    <a:pt x="32" y="173"/>
                  </a:lnTo>
                  <a:lnTo>
                    <a:pt x="27" y="166"/>
                  </a:lnTo>
                  <a:lnTo>
                    <a:pt x="23" y="159"/>
                  </a:lnTo>
                  <a:lnTo>
                    <a:pt x="21" y="156"/>
                  </a:lnTo>
                  <a:lnTo>
                    <a:pt x="19" y="154"/>
                  </a:lnTo>
                  <a:lnTo>
                    <a:pt x="15" y="153"/>
                  </a:lnTo>
                  <a:lnTo>
                    <a:pt x="7" y="151"/>
                  </a:lnTo>
                  <a:lnTo>
                    <a:pt x="5" y="148"/>
                  </a:lnTo>
                  <a:lnTo>
                    <a:pt x="3" y="146"/>
                  </a:lnTo>
                  <a:lnTo>
                    <a:pt x="2" y="144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1" y="140"/>
                  </a:lnTo>
                  <a:lnTo>
                    <a:pt x="2" y="138"/>
                  </a:lnTo>
                  <a:lnTo>
                    <a:pt x="5" y="131"/>
                  </a:lnTo>
                  <a:lnTo>
                    <a:pt x="8" y="121"/>
                  </a:lnTo>
                  <a:lnTo>
                    <a:pt x="10" y="110"/>
                  </a:lnTo>
                  <a:lnTo>
                    <a:pt x="9" y="101"/>
                  </a:lnTo>
                  <a:lnTo>
                    <a:pt x="8" y="94"/>
                  </a:lnTo>
                  <a:lnTo>
                    <a:pt x="11" y="88"/>
                  </a:lnTo>
                  <a:lnTo>
                    <a:pt x="16" y="83"/>
                  </a:lnTo>
                  <a:lnTo>
                    <a:pt x="20" y="78"/>
                  </a:lnTo>
                  <a:lnTo>
                    <a:pt x="21" y="74"/>
                  </a:lnTo>
                  <a:lnTo>
                    <a:pt x="20" y="70"/>
                  </a:lnTo>
                  <a:lnTo>
                    <a:pt x="18" y="66"/>
                  </a:lnTo>
                  <a:lnTo>
                    <a:pt x="14" y="61"/>
                  </a:lnTo>
                  <a:lnTo>
                    <a:pt x="6" y="40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7" y="22"/>
                  </a:lnTo>
                  <a:lnTo>
                    <a:pt x="12" y="23"/>
                  </a:lnTo>
                  <a:lnTo>
                    <a:pt x="18" y="23"/>
                  </a:lnTo>
                  <a:lnTo>
                    <a:pt x="23" y="20"/>
                  </a:lnTo>
                  <a:lnTo>
                    <a:pt x="27" y="14"/>
                  </a:lnTo>
                  <a:lnTo>
                    <a:pt x="33" y="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688CD371-58CF-4E29-A3BC-1631DF732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4778" y="5286481"/>
              <a:ext cx="318701" cy="271784"/>
            </a:xfrm>
            <a:custGeom>
              <a:avLst/>
              <a:gdLst/>
              <a:ahLst/>
              <a:cxnLst>
                <a:cxn ang="0">
                  <a:pos x="16" y="67"/>
                </a:cxn>
                <a:cxn ang="0">
                  <a:pos x="151" y="0"/>
                </a:cxn>
                <a:cxn ang="0">
                  <a:pos x="159" y="2"/>
                </a:cxn>
                <a:cxn ang="0">
                  <a:pos x="172" y="13"/>
                </a:cxn>
                <a:cxn ang="0">
                  <a:pos x="180" y="28"/>
                </a:cxn>
                <a:cxn ang="0">
                  <a:pos x="189" y="48"/>
                </a:cxn>
                <a:cxn ang="0">
                  <a:pos x="196" y="64"/>
                </a:cxn>
                <a:cxn ang="0">
                  <a:pos x="197" y="82"/>
                </a:cxn>
                <a:cxn ang="0">
                  <a:pos x="190" y="94"/>
                </a:cxn>
                <a:cxn ang="0">
                  <a:pos x="176" y="101"/>
                </a:cxn>
                <a:cxn ang="0">
                  <a:pos x="165" y="116"/>
                </a:cxn>
                <a:cxn ang="0">
                  <a:pos x="160" y="134"/>
                </a:cxn>
                <a:cxn ang="0">
                  <a:pos x="135" y="136"/>
                </a:cxn>
                <a:cxn ang="0">
                  <a:pos x="119" y="141"/>
                </a:cxn>
                <a:cxn ang="0">
                  <a:pos x="92" y="156"/>
                </a:cxn>
                <a:cxn ang="0">
                  <a:pos x="78" y="162"/>
                </a:cxn>
                <a:cxn ang="0">
                  <a:pos x="61" y="165"/>
                </a:cxn>
                <a:cxn ang="0">
                  <a:pos x="49" y="159"/>
                </a:cxn>
                <a:cxn ang="0">
                  <a:pos x="48" y="143"/>
                </a:cxn>
                <a:cxn ang="0">
                  <a:pos x="37" y="124"/>
                </a:cxn>
                <a:cxn ang="0">
                  <a:pos x="27" y="117"/>
                </a:cxn>
                <a:cxn ang="0">
                  <a:pos x="16" y="113"/>
                </a:cxn>
                <a:cxn ang="0">
                  <a:pos x="4" y="95"/>
                </a:cxn>
                <a:cxn ang="0">
                  <a:pos x="0" y="88"/>
                </a:cxn>
                <a:cxn ang="0">
                  <a:pos x="9" y="83"/>
                </a:cxn>
                <a:cxn ang="0">
                  <a:pos x="17" y="68"/>
                </a:cxn>
                <a:cxn ang="0">
                  <a:pos x="16" y="67"/>
                </a:cxn>
                <a:cxn ang="0">
                  <a:pos x="27" y="70"/>
                </a:cxn>
                <a:cxn ang="0">
                  <a:pos x="31" y="75"/>
                </a:cxn>
                <a:cxn ang="0">
                  <a:pos x="40" y="89"/>
                </a:cxn>
                <a:cxn ang="0">
                  <a:pos x="48" y="98"/>
                </a:cxn>
                <a:cxn ang="0">
                  <a:pos x="54" y="94"/>
                </a:cxn>
                <a:cxn ang="0">
                  <a:pos x="57" y="86"/>
                </a:cxn>
                <a:cxn ang="0">
                  <a:pos x="65" y="82"/>
                </a:cxn>
                <a:cxn ang="0">
                  <a:pos x="81" y="85"/>
                </a:cxn>
                <a:cxn ang="0">
                  <a:pos x="85" y="80"/>
                </a:cxn>
                <a:cxn ang="0">
                  <a:pos x="80" y="69"/>
                </a:cxn>
                <a:cxn ang="0">
                  <a:pos x="75" y="61"/>
                </a:cxn>
                <a:cxn ang="0">
                  <a:pos x="83" y="49"/>
                </a:cxn>
                <a:cxn ang="0">
                  <a:pos x="101" y="31"/>
                </a:cxn>
                <a:cxn ang="0">
                  <a:pos x="112" y="17"/>
                </a:cxn>
                <a:cxn ang="0">
                  <a:pos x="127" y="5"/>
                </a:cxn>
                <a:cxn ang="0">
                  <a:pos x="137" y="9"/>
                </a:cxn>
                <a:cxn ang="0">
                  <a:pos x="147" y="2"/>
                </a:cxn>
              </a:cxnLst>
              <a:rect l="0" t="0" r="r" b="b"/>
              <a:pathLst>
                <a:path w="197" h="168">
                  <a:moveTo>
                    <a:pt x="15" y="67"/>
                  </a:moveTo>
                  <a:lnTo>
                    <a:pt x="16" y="67"/>
                  </a:lnTo>
                  <a:lnTo>
                    <a:pt x="15" y="67"/>
                  </a:lnTo>
                  <a:close/>
                  <a:moveTo>
                    <a:pt x="151" y="0"/>
                  </a:moveTo>
                  <a:lnTo>
                    <a:pt x="155" y="0"/>
                  </a:lnTo>
                  <a:lnTo>
                    <a:pt x="159" y="2"/>
                  </a:lnTo>
                  <a:lnTo>
                    <a:pt x="164" y="6"/>
                  </a:lnTo>
                  <a:lnTo>
                    <a:pt x="172" y="13"/>
                  </a:lnTo>
                  <a:lnTo>
                    <a:pt x="178" y="17"/>
                  </a:lnTo>
                  <a:lnTo>
                    <a:pt x="180" y="28"/>
                  </a:lnTo>
                  <a:lnTo>
                    <a:pt x="184" y="38"/>
                  </a:lnTo>
                  <a:lnTo>
                    <a:pt x="189" y="48"/>
                  </a:lnTo>
                  <a:lnTo>
                    <a:pt x="194" y="56"/>
                  </a:lnTo>
                  <a:lnTo>
                    <a:pt x="196" y="64"/>
                  </a:lnTo>
                  <a:lnTo>
                    <a:pt x="197" y="73"/>
                  </a:lnTo>
                  <a:lnTo>
                    <a:pt x="197" y="82"/>
                  </a:lnTo>
                  <a:lnTo>
                    <a:pt x="195" y="89"/>
                  </a:lnTo>
                  <a:lnTo>
                    <a:pt x="190" y="94"/>
                  </a:lnTo>
                  <a:lnTo>
                    <a:pt x="183" y="97"/>
                  </a:lnTo>
                  <a:lnTo>
                    <a:pt x="176" y="101"/>
                  </a:lnTo>
                  <a:lnTo>
                    <a:pt x="169" y="107"/>
                  </a:lnTo>
                  <a:lnTo>
                    <a:pt x="165" y="116"/>
                  </a:lnTo>
                  <a:lnTo>
                    <a:pt x="162" y="125"/>
                  </a:lnTo>
                  <a:lnTo>
                    <a:pt x="160" y="134"/>
                  </a:lnTo>
                  <a:lnTo>
                    <a:pt x="147" y="135"/>
                  </a:lnTo>
                  <a:lnTo>
                    <a:pt x="135" y="136"/>
                  </a:lnTo>
                  <a:lnTo>
                    <a:pt x="126" y="138"/>
                  </a:lnTo>
                  <a:lnTo>
                    <a:pt x="119" y="141"/>
                  </a:lnTo>
                  <a:lnTo>
                    <a:pt x="110" y="146"/>
                  </a:lnTo>
                  <a:lnTo>
                    <a:pt x="92" y="156"/>
                  </a:lnTo>
                  <a:lnTo>
                    <a:pt x="84" y="160"/>
                  </a:lnTo>
                  <a:lnTo>
                    <a:pt x="78" y="162"/>
                  </a:lnTo>
                  <a:lnTo>
                    <a:pt x="70" y="163"/>
                  </a:lnTo>
                  <a:lnTo>
                    <a:pt x="61" y="165"/>
                  </a:lnTo>
                  <a:lnTo>
                    <a:pt x="51" y="168"/>
                  </a:lnTo>
                  <a:lnTo>
                    <a:pt x="49" y="159"/>
                  </a:lnTo>
                  <a:lnTo>
                    <a:pt x="49" y="152"/>
                  </a:lnTo>
                  <a:lnTo>
                    <a:pt x="48" y="143"/>
                  </a:lnTo>
                  <a:lnTo>
                    <a:pt x="43" y="133"/>
                  </a:lnTo>
                  <a:lnTo>
                    <a:pt x="37" y="124"/>
                  </a:lnTo>
                  <a:lnTo>
                    <a:pt x="30" y="119"/>
                  </a:lnTo>
                  <a:lnTo>
                    <a:pt x="27" y="117"/>
                  </a:lnTo>
                  <a:lnTo>
                    <a:pt x="20" y="115"/>
                  </a:lnTo>
                  <a:lnTo>
                    <a:pt x="16" y="113"/>
                  </a:lnTo>
                  <a:lnTo>
                    <a:pt x="12" y="105"/>
                  </a:lnTo>
                  <a:lnTo>
                    <a:pt x="4" y="95"/>
                  </a:lnTo>
                  <a:lnTo>
                    <a:pt x="1" y="91"/>
                  </a:lnTo>
                  <a:lnTo>
                    <a:pt x="0" y="88"/>
                  </a:lnTo>
                  <a:lnTo>
                    <a:pt x="3" y="86"/>
                  </a:lnTo>
                  <a:lnTo>
                    <a:pt x="9" y="83"/>
                  </a:lnTo>
                  <a:lnTo>
                    <a:pt x="18" y="74"/>
                  </a:lnTo>
                  <a:lnTo>
                    <a:pt x="17" y="68"/>
                  </a:lnTo>
                  <a:lnTo>
                    <a:pt x="16" y="68"/>
                  </a:lnTo>
                  <a:lnTo>
                    <a:pt x="16" y="67"/>
                  </a:lnTo>
                  <a:lnTo>
                    <a:pt x="23" y="69"/>
                  </a:lnTo>
                  <a:lnTo>
                    <a:pt x="27" y="70"/>
                  </a:lnTo>
                  <a:lnTo>
                    <a:pt x="29" y="72"/>
                  </a:lnTo>
                  <a:lnTo>
                    <a:pt x="31" y="75"/>
                  </a:lnTo>
                  <a:lnTo>
                    <a:pt x="35" y="82"/>
                  </a:lnTo>
                  <a:lnTo>
                    <a:pt x="40" y="89"/>
                  </a:lnTo>
                  <a:lnTo>
                    <a:pt x="44" y="95"/>
                  </a:lnTo>
                  <a:lnTo>
                    <a:pt x="48" y="98"/>
                  </a:lnTo>
                  <a:lnTo>
                    <a:pt x="51" y="98"/>
                  </a:lnTo>
                  <a:lnTo>
                    <a:pt x="54" y="94"/>
                  </a:lnTo>
                  <a:lnTo>
                    <a:pt x="56" y="90"/>
                  </a:lnTo>
                  <a:lnTo>
                    <a:pt x="57" y="86"/>
                  </a:lnTo>
                  <a:lnTo>
                    <a:pt x="60" y="83"/>
                  </a:lnTo>
                  <a:lnTo>
                    <a:pt x="65" y="82"/>
                  </a:lnTo>
                  <a:lnTo>
                    <a:pt x="71" y="83"/>
                  </a:lnTo>
                  <a:lnTo>
                    <a:pt x="81" y="85"/>
                  </a:lnTo>
                  <a:lnTo>
                    <a:pt x="84" y="84"/>
                  </a:lnTo>
                  <a:lnTo>
                    <a:pt x="85" y="80"/>
                  </a:lnTo>
                  <a:lnTo>
                    <a:pt x="83" y="74"/>
                  </a:lnTo>
                  <a:lnTo>
                    <a:pt x="80" y="69"/>
                  </a:lnTo>
                  <a:lnTo>
                    <a:pt x="77" y="65"/>
                  </a:lnTo>
                  <a:lnTo>
                    <a:pt x="75" y="61"/>
                  </a:lnTo>
                  <a:lnTo>
                    <a:pt x="76" y="56"/>
                  </a:lnTo>
                  <a:lnTo>
                    <a:pt x="83" y="49"/>
                  </a:lnTo>
                  <a:lnTo>
                    <a:pt x="92" y="40"/>
                  </a:lnTo>
                  <a:lnTo>
                    <a:pt x="101" y="31"/>
                  </a:lnTo>
                  <a:lnTo>
                    <a:pt x="108" y="22"/>
                  </a:lnTo>
                  <a:lnTo>
                    <a:pt x="112" y="17"/>
                  </a:lnTo>
                  <a:lnTo>
                    <a:pt x="119" y="11"/>
                  </a:lnTo>
                  <a:lnTo>
                    <a:pt x="127" y="5"/>
                  </a:lnTo>
                  <a:lnTo>
                    <a:pt x="131" y="9"/>
                  </a:lnTo>
                  <a:lnTo>
                    <a:pt x="137" y="9"/>
                  </a:lnTo>
                  <a:lnTo>
                    <a:pt x="142" y="6"/>
                  </a:lnTo>
                  <a:lnTo>
                    <a:pt x="147" y="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C019C845-9A81-4C30-8C2F-9084009CC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620" y="5247654"/>
              <a:ext cx="446504" cy="373704"/>
            </a:xfrm>
            <a:custGeom>
              <a:avLst/>
              <a:gdLst/>
              <a:ahLst/>
              <a:cxnLst>
                <a:cxn ang="0">
                  <a:pos x="147" y="8"/>
                </a:cxn>
                <a:cxn ang="0">
                  <a:pos x="162" y="39"/>
                </a:cxn>
                <a:cxn ang="0">
                  <a:pos x="181" y="45"/>
                </a:cxn>
                <a:cxn ang="0">
                  <a:pos x="201" y="39"/>
                </a:cxn>
                <a:cxn ang="0">
                  <a:pos x="229" y="45"/>
                </a:cxn>
                <a:cxn ang="0">
                  <a:pos x="244" y="49"/>
                </a:cxn>
                <a:cxn ang="0">
                  <a:pos x="252" y="50"/>
                </a:cxn>
                <a:cxn ang="0">
                  <a:pos x="269" y="48"/>
                </a:cxn>
                <a:cxn ang="0">
                  <a:pos x="265" y="62"/>
                </a:cxn>
                <a:cxn ang="0">
                  <a:pos x="263" y="71"/>
                </a:cxn>
                <a:cxn ang="0">
                  <a:pos x="270" y="69"/>
                </a:cxn>
                <a:cxn ang="0">
                  <a:pos x="275" y="67"/>
                </a:cxn>
                <a:cxn ang="0">
                  <a:pos x="273" y="79"/>
                </a:cxn>
                <a:cxn ang="0">
                  <a:pos x="251" y="104"/>
                </a:cxn>
                <a:cxn ang="0">
                  <a:pos x="228" y="112"/>
                </a:cxn>
                <a:cxn ang="0">
                  <a:pos x="216" y="101"/>
                </a:cxn>
                <a:cxn ang="0">
                  <a:pos x="214" y="104"/>
                </a:cxn>
                <a:cxn ang="0">
                  <a:pos x="203" y="112"/>
                </a:cxn>
                <a:cxn ang="0">
                  <a:pos x="192" y="113"/>
                </a:cxn>
                <a:cxn ang="0">
                  <a:pos x="190" y="119"/>
                </a:cxn>
                <a:cxn ang="0">
                  <a:pos x="187" y="126"/>
                </a:cxn>
                <a:cxn ang="0">
                  <a:pos x="164" y="131"/>
                </a:cxn>
                <a:cxn ang="0">
                  <a:pos x="157" y="137"/>
                </a:cxn>
                <a:cxn ang="0">
                  <a:pos x="160" y="141"/>
                </a:cxn>
                <a:cxn ang="0">
                  <a:pos x="169" y="142"/>
                </a:cxn>
                <a:cxn ang="0">
                  <a:pos x="190" y="131"/>
                </a:cxn>
                <a:cxn ang="0">
                  <a:pos x="200" y="129"/>
                </a:cxn>
                <a:cxn ang="0">
                  <a:pos x="205" y="134"/>
                </a:cxn>
                <a:cxn ang="0">
                  <a:pos x="204" y="169"/>
                </a:cxn>
                <a:cxn ang="0">
                  <a:pos x="192" y="188"/>
                </a:cxn>
                <a:cxn ang="0">
                  <a:pos x="168" y="204"/>
                </a:cxn>
                <a:cxn ang="0">
                  <a:pos x="138" y="206"/>
                </a:cxn>
                <a:cxn ang="0">
                  <a:pos x="101" y="220"/>
                </a:cxn>
                <a:cxn ang="0">
                  <a:pos x="94" y="227"/>
                </a:cxn>
                <a:cxn ang="0">
                  <a:pos x="70" y="229"/>
                </a:cxn>
                <a:cxn ang="0">
                  <a:pos x="62" y="211"/>
                </a:cxn>
                <a:cxn ang="0">
                  <a:pos x="77" y="205"/>
                </a:cxn>
                <a:cxn ang="0">
                  <a:pos x="78" y="193"/>
                </a:cxn>
                <a:cxn ang="0">
                  <a:pos x="65" y="176"/>
                </a:cxn>
                <a:cxn ang="0">
                  <a:pos x="50" y="180"/>
                </a:cxn>
                <a:cxn ang="0">
                  <a:pos x="26" y="188"/>
                </a:cxn>
                <a:cxn ang="0">
                  <a:pos x="6" y="172"/>
                </a:cxn>
                <a:cxn ang="0">
                  <a:pos x="2" y="149"/>
                </a:cxn>
                <a:cxn ang="0">
                  <a:pos x="16" y="125"/>
                </a:cxn>
                <a:cxn ang="0">
                  <a:pos x="35" y="113"/>
                </a:cxn>
                <a:cxn ang="0">
                  <a:pos x="36" y="88"/>
                </a:cxn>
                <a:cxn ang="0">
                  <a:pos x="25" y="64"/>
                </a:cxn>
                <a:cxn ang="0">
                  <a:pos x="17" y="37"/>
                </a:cxn>
                <a:cxn ang="0">
                  <a:pos x="31" y="18"/>
                </a:cxn>
                <a:cxn ang="0">
                  <a:pos x="54" y="10"/>
                </a:cxn>
                <a:cxn ang="0">
                  <a:pos x="72" y="22"/>
                </a:cxn>
                <a:cxn ang="0">
                  <a:pos x="79" y="12"/>
                </a:cxn>
                <a:cxn ang="0">
                  <a:pos x="94" y="12"/>
                </a:cxn>
                <a:cxn ang="0">
                  <a:pos x="104" y="16"/>
                </a:cxn>
                <a:cxn ang="0">
                  <a:pos x="109" y="16"/>
                </a:cxn>
                <a:cxn ang="0">
                  <a:pos x="135" y="2"/>
                </a:cxn>
              </a:cxnLst>
              <a:rect l="0" t="0" r="r" b="b"/>
              <a:pathLst>
                <a:path w="276" h="231">
                  <a:moveTo>
                    <a:pt x="140" y="0"/>
                  </a:moveTo>
                  <a:lnTo>
                    <a:pt x="144" y="2"/>
                  </a:lnTo>
                  <a:lnTo>
                    <a:pt x="147" y="8"/>
                  </a:lnTo>
                  <a:lnTo>
                    <a:pt x="151" y="18"/>
                  </a:lnTo>
                  <a:lnTo>
                    <a:pt x="156" y="29"/>
                  </a:lnTo>
                  <a:lnTo>
                    <a:pt x="162" y="39"/>
                  </a:lnTo>
                  <a:lnTo>
                    <a:pt x="167" y="46"/>
                  </a:lnTo>
                  <a:lnTo>
                    <a:pt x="173" y="48"/>
                  </a:lnTo>
                  <a:lnTo>
                    <a:pt x="181" y="45"/>
                  </a:lnTo>
                  <a:lnTo>
                    <a:pt x="188" y="42"/>
                  </a:lnTo>
                  <a:lnTo>
                    <a:pt x="194" y="39"/>
                  </a:lnTo>
                  <a:lnTo>
                    <a:pt x="201" y="39"/>
                  </a:lnTo>
                  <a:lnTo>
                    <a:pt x="207" y="41"/>
                  </a:lnTo>
                  <a:lnTo>
                    <a:pt x="217" y="43"/>
                  </a:lnTo>
                  <a:lnTo>
                    <a:pt x="229" y="45"/>
                  </a:lnTo>
                  <a:lnTo>
                    <a:pt x="242" y="46"/>
                  </a:lnTo>
                  <a:lnTo>
                    <a:pt x="242" y="47"/>
                  </a:lnTo>
                  <a:lnTo>
                    <a:pt x="244" y="49"/>
                  </a:lnTo>
                  <a:lnTo>
                    <a:pt x="246" y="49"/>
                  </a:lnTo>
                  <a:lnTo>
                    <a:pt x="248" y="50"/>
                  </a:lnTo>
                  <a:lnTo>
                    <a:pt x="252" y="50"/>
                  </a:lnTo>
                  <a:lnTo>
                    <a:pt x="259" y="49"/>
                  </a:lnTo>
                  <a:lnTo>
                    <a:pt x="265" y="48"/>
                  </a:lnTo>
                  <a:lnTo>
                    <a:pt x="269" y="48"/>
                  </a:lnTo>
                  <a:lnTo>
                    <a:pt x="270" y="51"/>
                  </a:lnTo>
                  <a:lnTo>
                    <a:pt x="269" y="54"/>
                  </a:lnTo>
                  <a:lnTo>
                    <a:pt x="265" y="62"/>
                  </a:lnTo>
                  <a:lnTo>
                    <a:pt x="262" y="66"/>
                  </a:lnTo>
                  <a:lnTo>
                    <a:pt x="262" y="69"/>
                  </a:lnTo>
                  <a:lnTo>
                    <a:pt x="263" y="71"/>
                  </a:lnTo>
                  <a:lnTo>
                    <a:pt x="265" y="71"/>
                  </a:lnTo>
                  <a:lnTo>
                    <a:pt x="268" y="69"/>
                  </a:lnTo>
                  <a:lnTo>
                    <a:pt x="270" y="69"/>
                  </a:lnTo>
                  <a:lnTo>
                    <a:pt x="272" y="68"/>
                  </a:lnTo>
                  <a:lnTo>
                    <a:pt x="273" y="67"/>
                  </a:lnTo>
                  <a:lnTo>
                    <a:pt x="275" y="67"/>
                  </a:lnTo>
                  <a:lnTo>
                    <a:pt x="276" y="68"/>
                  </a:lnTo>
                  <a:lnTo>
                    <a:pt x="276" y="73"/>
                  </a:lnTo>
                  <a:lnTo>
                    <a:pt x="273" y="79"/>
                  </a:lnTo>
                  <a:lnTo>
                    <a:pt x="268" y="87"/>
                  </a:lnTo>
                  <a:lnTo>
                    <a:pt x="260" y="96"/>
                  </a:lnTo>
                  <a:lnTo>
                    <a:pt x="251" y="104"/>
                  </a:lnTo>
                  <a:lnTo>
                    <a:pt x="242" y="110"/>
                  </a:lnTo>
                  <a:lnTo>
                    <a:pt x="232" y="112"/>
                  </a:lnTo>
                  <a:lnTo>
                    <a:pt x="228" y="112"/>
                  </a:lnTo>
                  <a:lnTo>
                    <a:pt x="224" y="111"/>
                  </a:lnTo>
                  <a:lnTo>
                    <a:pt x="220" y="107"/>
                  </a:lnTo>
                  <a:lnTo>
                    <a:pt x="216" y="101"/>
                  </a:lnTo>
                  <a:lnTo>
                    <a:pt x="216" y="99"/>
                  </a:lnTo>
                  <a:lnTo>
                    <a:pt x="215" y="101"/>
                  </a:lnTo>
                  <a:lnTo>
                    <a:pt x="214" y="104"/>
                  </a:lnTo>
                  <a:lnTo>
                    <a:pt x="212" y="108"/>
                  </a:lnTo>
                  <a:lnTo>
                    <a:pt x="208" y="112"/>
                  </a:lnTo>
                  <a:lnTo>
                    <a:pt x="203" y="112"/>
                  </a:lnTo>
                  <a:lnTo>
                    <a:pt x="200" y="111"/>
                  </a:lnTo>
                  <a:lnTo>
                    <a:pt x="194" y="111"/>
                  </a:lnTo>
                  <a:lnTo>
                    <a:pt x="192" y="113"/>
                  </a:lnTo>
                  <a:lnTo>
                    <a:pt x="191" y="115"/>
                  </a:lnTo>
                  <a:lnTo>
                    <a:pt x="191" y="117"/>
                  </a:lnTo>
                  <a:lnTo>
                    <a:pt x="190" y="119"/>
                  </a:lnTo>
                  <a:lnTo>
                    <a:pt x="190" y="121"/>
                  </a:lnTo>
                  <a:lnTo>
                    <a:pt x="188" y="125"/>
                  </a:lnTo>
                  <a:lnTo>
                    <a:pt x="187" y="126"/>
                  </a:lnTo>
                  <a:lnTo>
                    <a:pt x="184" y="126"/>
                  </a:lnTo>
                  <a:lnTo>
                    <a:pt x="178" y="127"/>
                  </a:lnTo>
                  <a:lnTo>
                    <a:pt x="164" y="131"/>
                  </a:lnTo>
                  <a:lnTo>
                    <a:pt x="159" y="134"/>
                  </a:lnTo>
                  <a:lnTo>
                    <a:pt x="157" y="136"/>
                  </a:lnTo>
                  <a:lnTo>
                    <a:pt x="157" y="137"/>
                  </a:lnTo>
                  <a:lnTo>
                    <a:pt x="158" y="138"/>
                  </a:lnTo>
                  <a:lnTo>
                    <a:pt x="159" y="140"/>
                  </a:lnTo>
                  <a:lnTo>
                    <a:pt x="160" y="141"/>
                  </a:lnTo>
                  <a:lnTo>
                    <a:pt x="164" y="143"/>
                  </a:lnTo>
                  <a:lnTo>
                    <a:pt x="166" y="143"/>
                  </a:lnTo>
                  <a:lnTo>
                    <a:pt x="169" y="142"/>
                  </a:lnTo>
                  <a:lnTo>
                    <a:pt x="175" y="138"/>
                  </a:lnTo>
                  <a:lnTo>
                    <a:pt x="183" y="134"/>
                  </a:lnTo>
                  <a:lnTo>
                    <a:pt x="190" y="131"/>
                  </a:lnTo>
                  <a:lnTo>
                    <a:pt x="195" y="129"/>
                  </a:lnTo>
                  <a:lnTo>
                    <a:pt x="197" y="128"/>
                  </a:lnTo>
                  <a:lnTo>
                    <a:pt x="200" y="129"/>
                  </a:lnTo>
                  <a:lnTo>
                    <a:pt x="202" y="130"/>
                  </a:lnTo>
                  <a:lnTo>
                    <a:pt x="204" y="132"/>
                  </a:lnTo>
                  <a:lnTo>
                    <a:pt x="205" y="134"/>
                  </a:lnTo>
                  <a:lnTo>
                    <a:pt x="205" y="144"/>
                  </a:lnTo>
                  <a:lnTo>
                    <a:pt x="204" y="151"/>
                  </a:lnTo>
                  <a:lnTo>
                    <a:pt x="204" y="169"/>
                  </a:lnTo>
                  <a:lnTo>
                    <a:pt x="202" y="176"/>
                  </a:lnTo>
                  <a:lnTo>
                    <a:pt x="199" y="182"/>
                  </a:lnTo>
                  <a:lnTo>
                    <a:pt x="192" y="188"/>
                  </a:lnTo>
                  <a:lnTo>
                    <a:pt x="184" y="195"/>
                  </a:lnTo>
                  <a:lnTo>
                    <a:pt x="175" y="200"/>
                  </a:lnTo>
                  <a:lnTo>
                    <a:pt x="168" y="204"/>
                  </a:lnTo>
                  <a:lnTo>
                    <a:pt x="163" y="205"/>
                  </a:lnTo>
                  <a:lnTo>
                    <a:pt x="149" y="205"/>
                  </a:lnTo>
                  <a:lnTo>
                    <a:pt x="138" y="206"/>
                  </a:lnTo>
                  <a:lnTo>
                    <a:pt x="123" y="210"/>
                  </a:lnTo>
                  <a:lnTo>
                    <a:pt x="111" y="215"/>
                  </a:lnTo>
                  <a:lnTo>
                    <a:pt x="101" y="220"/>
                  </a:lnTo>
                  <a:lnTo>
                    <a:pt x="98" y="222"/>
                  </a:lnTo>
                  <a:lnTo>
                    <a:pt x="96" y="224"/>
                  </a:lnTo>
                  <a:lnTo>
                    <a:pt x="94" y="227"/>
                  </a:lnTo>
                  <a:lnTo>
                    <a:pt x="93" y="231"/>
                  </a:lnTo>
                  <a:lnTo>
                    <a:pt x="83" y="230"/>
                  </a:lnTo>
                  <a:lnTo>
                    <a:pt x="70" y="229"/>
                  </a:lnTo>
                  <a:lnTo>
                    <a:pt x="55" y="229"/>
                  </a:lnTo>
                  <a:lnTo>
                    <a:pt x="59" y="218"/>
                  </a:lnTo>
                  <a:lnTo>
                    <a:pt x="62" y="211"/>
                  </a:lnTo>
                  <a:lnTo>
                    <a:pt x="66" y="208"/>
                  </a:lnTo>
                  <a:lnTo>
                    <a:pt x="72" y="206"/>
                  </a:lnTo>
                  <a:lnTo>
                    <a:pt x="77" y="205"/>
                  </a:lnTo>
                  <a:lnTo>
                    <a:pt x="81" y="203"/>
                  </a:lnTo>
                  <a:lnTo>
                    <a:pt x="81" y="199"/>
                  </a:lnTo>
                  <a:lnTo>
                    <a:pt x="78" y="193"/>
                  </a:lnTo>
                  <a:lnTo>
                    <a:pt x="74" y="187"/>
                  </a:lnTo>
                  <a:lnTo>
                    <a:pt x="69" y="181"/>
                  </a:lnTo>
                  <a:lnTo>
                    <a:pt x="65" y="176"/>
                  </a:lnTo>
                  <a:lnTo>
                    <a:pt x="61" y="175"/>
                  </a:lnTo>
                  <a:lnTo>
                    <a:pt x="56" y="177"/>
                  </a:lnTo>
                  <a:lnTo>
                    <a:pt x="50" y="180"/>
                  </a:lnTo>
                  <a:lnTo>
                    <a:pt x="43" y="184"/>
                  </a:lnTo>
                  <a:lnTo>
                    <a:pt x="34" y="187"/>
                  </a:lnTo>
                  <a:lnTo>
                    <a:pt x="26" y="188"/>
                  </a:lnTo>
                  <a:lnTo>
                    <a:pt x="20" y="186"/>
                  </a:lnTo>
                  <a:lnTo>
                    <a:pt x="12" y="180"/>
                  </a:lnTo>
                  <a:lnTo>
                    <a:pt x="6" y="172"/>
                  </a:lnTo>
                  <a:lnTo>
                    <a:pt x="1" y="165"/>
                  </a:lnTo>
                  <a:lnTo>
                    <a:pt x="0" y="158"/>
                  </a:lnTo>
                  <a:lnTo>
                    <a:pt x="2" y="149"/>
                  </a:lnTo>
                  <a:lnTo>
                    <a:pt x="5" y="140"/>
                  </a:lnTo>
                  <a:lnTo>
                    <a:pt x="9" y="131"/>
                  </a:lnTo>
                  <a:lnTo>
                    <a:pt x="16" y="125"/>
                  </a:lnTo>
                  <a:lnTo>
                    <a:pt x="23" y="121"/>
                  </a:lnTo>
                  <a:lnTo>
                    <a:pt x="30" y="118"/>
                  </a:lnTo>
                  <a:lnTo>
                    <a:pt x="35" y="113"/>
                  </a:lnTo>
                  <a:lnTo>
                    <a:pt x="37" y="106"/>
                  </a:lnTo>
                  <a:lnTo>
                    <a:pt x="37" y="97"/>
                  </a:lnTo>
                  <a:lnTo>
                    <a:pt x="36" y="88"/>
                  </a:lnTo>
                  <a:lnTo>
                    <a:pt x="34" y="80"/>
                  </a:lnTo>
                  <a:lnTo>
                    <a:pt x="29" y="72"/>
                  </a:lnTo>
                  <a:lnTo>
                    <a:pt x="25" y="64"/>
                  </a:lnTo>
                  <a:lnTo>
                    <a:pt x="21" y="55"/>
                  </a:lnTo>
                  <a:lnTo>
                    <a:pt x="18" y="46"/>
                  </a:lnTo>
                  <a:lnTo>
                    <a:pt x="17" y="37"/>
                  </a:lnTo>
                  <a:lnTo>
                    <a:pt x="19" y="31"/>
                  </a:lnTo>
                  <a:lnTo>
                    <a:pt x="24" y="25"/>
                  </a:lnTo>
                  <a:lnTo>
                    <a:pt x="31" y="18"/>
                  </a:lnTo>
                  <a:lnTo>
                    <a:pt x="38" y="13"/>
                  </a:lnTo>
                  <a:lnTo>
                    <a:pt x="47" y="9"/>
                  </a:lnTo>
                  <a:lnTo>
                    <a:pt x="54" y="10"/>
                  </a:lnTo>
                  <a:lnTo>
                    <a:pt x="61" y="14"/>
                  </a:lnTo>
                  <a:lnTo>
                    <a:pt x="67" y="19"/>
                  </a:lnTo>
                  <a:lnTo>
                    <a:pt x="72" y="22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79" y="12"/>
                  </a:lnTo>
                  <a:lnTo>
                    <a:pt x="78" y="10"/>
                  </a:lnTo>
                  <a:lnTo>
                    <a:pt x="87" y="13"/>
                  </a:lnTo>
                  <a:lnTo>
                    <a:pt x="94" y="12"/>
                  </a:lnTo>
                  <a:lnTo>
                    <a:pt x="99" y="12"/>
                  </a:lnTo>
                  <a:lnTo>
                    <a:pt x="102" y="15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7" y="17"/>
                  </a:lnTo>
                  <a:lnTo>
                    <a:pt x="109" y="16"/>
                  </a:lnTo>
                  <a:lnTo>
                    <a:pt x="114" y="13"/>
                  </a:lnTo>
                  <a:lnTo>
                    <a:pt x="128" y="5"/>
                  </a:lnTo>
                  <a:lnTo>
                    <a:pt x="135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8C3B52BE-3DA4-4978-868C-B80D9ED54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447" y="5605179"/>
              <a:ext cx="486949" cy="320317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13" y="3"/>
                </a:cxn>
                <a:cxn ang="0">
                  <a:pos x="131" y="5"/>
                </a:cxn>
                <a:cxn ang="0">
                  <a:pos x="139" y="7"/>
                </a:cxn>
                <a:cxn ang="0">
                  <a:pos x="132" y="11"/>
                </a:cxn>
                <a:cxn ang="0">
                  <a:pos x="120" y="17"/>
                </a:cxn>
                <a:cxn ang="0">
                  <a:pos x="114" y="25"/>
                </a:cxn>
                <a:cxn ang="0">
                  <a:pos x="108" y="33"/>
                </a:cxn>
                <a:cxn ang="0">
                  <a:pos x="114" y="37"/>
                </a:cxn>
                <a:cxn ang="0">
                  <a:pos x="134" y="35"/>
                </a:cxn>
                <a:cxn ang="0">
                  <a:pos x="149" y="40"/>
                </a:cxn>
                <a:cxn ang="0">
                  <a:pos x="176" y="44"/>
                </a:cxn>
                <a:cxn ang="0">
                  <a:pos x="187" y="45"/>
                </a:cxn>
                <a:cxn ang="0">
                  <a:pos x="202" y="41"/>
                </a:cxn>
                <a:cxn ang="0">
                  <a:pos x="209" y="35"/>
                </a:cxn>
                <a:cxn ang="0">
                  <a:pos x="223" y="31"/>
                </a:cxn>
                <a:cxn ang="0">
                  <a:pos x="252" y="27"/>
                </a:cxn>
                <a:cxn ang="0">
                  <a:pos x="276" y="24"/>
                </a:cxn>
                <a:cxn ang="0">
                  <a:pos x="291" y="18"/>
                </a:cxn>
                <a:cxn ang="0">
                  <a:pos x="299" y="22"/>
                </a:cxn>
                <a:cxn ang="0">
                  <a:pos x="297" y="34"/>
                </a:cxn>
                <a:cxn ang="0">
                  <a:pos x="292" y="46"/>
                </a:cxn>
                <a:cxn ang="0">
                  <a:pos x="292" y="56"/>
                </a:cxn>
                <a:cxn ang="0">
                  <a:pos x="300" y="84"/>
                </a:cxn>
                <a:cxn ang="0">
                  <a:pos x="301" y="99"/>
                </a:cxn>
                <a:cxn ang="0">
                  <a:pos x="286" y="116"/>
                </a:cxn>
                <a:cxn ang="0">
                  <a:pos x="256" y="133"/>
                </a:cxn>
                <a:cxn ang="0">
                  <a:pos x="229" y="149"/>
                </a:cxn>
                <a:cxn ang="0">
                  <a:pos x="210" y="164"/>
                </a:cxn>
                <a:cxn ang="0">
                  <a:pos x="210" y="189"/>
                </a:cxn>
                <a:cxn ang="0">
                  <a:pos x="208" y="197"/>
                </a:cxn>
                <a:cxn ang="0">
                  <a:pos x="198" y="197"/>
                </a:cxn>
                <a:cxn ang="0">
                  <a:pos x="191" y="186"/>
                </a:cxn>
                <a:cxn ang="0">
                  <a:pos x="188" y="184"/>
                </a:cxn>
                <a:cxn ang="0">
                  <a:pos x="175" y="183"/>
                </a:cxn>
                <a:cxn ang="0">
                  <a:pos x="172" y="178"/>
                </a:cxn>
                <a:cxn ang="0">
                  <a:pos x="171" y="174"/>
                </a:cxn>
                <a:cxn ang="0">
                  <a:pos x="163" y="168"/>
                </a:cxn>
                <a:cxn ang="0">
                  <a:pos x="145" y="165"/>
                </a:cxn>
                <a:cxn ang="0">
                  <a:pos x="135" y="164"/>
                </a:cxn>
                <a:cxn ang="0">
                  <a:pos x="123" y="171"/>
                </a:cxn>
                <a:cxn ang="0">
                  <a:pos x="108" y="164"/>
                </a:cxn>
                <a:cxn ang="0">
                  <a:pos x="88" y="152"/>
                </a:cxn>
                <a:cxn ang="0">
                  <a:pos x="72" y="141"/>
                </a:cxn>
                <a:cxn ang="0">
                  <a:pos x="53" y="134"/>
                </a:cxn>
                <a:cxn ang="0">
                  <a:pos x="35" y="135"/>
                </a:cxn>
                <a:cxn ang="0">
                  <a:pos x="22" y="132"/>
                </a:cxn>
                <a:cxn ang="0">
                  <a:pos x="9" y="131"/>
                </a:cxn>
                <a:cxn ang="0">
                  <a:pos x="3" y="117"/>
                </a:cxn>
                <a:cxn ang="0">
                  <a:pos x="0" y="90"/>
                </a:cxn>
                <a:cxn ang="0">
                  <a:pos x="8" y="71"/>
                </a:cxn>
                <a:cxn ang="0">
                  <a:pos x="22" y="48"/>
                </a:cxn>
                <a:cxn ang="0">
                  <a:pos x="25" y="31"/>
                </a:cxn>
                <a:cxn ang="0">
                  <a:pos x="31" y="8"/>
                </a:cxn>
                <a:cxn ang="0">
                  <a:pos x="59" y="9"/>
                </a:cxn>
                <a:cxn ang="0">
                  <a:pos x="67" y="16"/>
                </a:cxn>
                <a:cxn ang="0">
                  <a:pos x="68" y="23"/>
                </a:cxn>
                <a:cxn ang="0">
                  <a:pos x="74" y="17"/>
                </a:cxn>
                <a:cxn ang="0">
                  <a:pos x="82" y="6"/>
                </a:cxn>
                <a:cxn ang="0">
                  <a:pos x="89" y="0"/>
                </a:cxn>
              </a:cxnLst>
              <a:rect l="0" t="0" r="r" b="b"/>
              <a:pathLst>
                <a:path w="301" h="198">
                  <a:moveTo>
                    <a:pt x="89" y="0"/>
                  </a:moveTo>
                  <a:lnTo>
                    <a:pt x="94" y="0"/>
                  </a:lnTo>
                  <a:lnTo>
                    <a:pt x="102" y="1"/>
                  </a:lnTo>
                  <a:lnTo>
                    <a:pt x="113" y="3"/>
                  </a:lnTo>
                  <a:lnTo>
                    <a:pt x="123" y="4"/>
                  </a:lnTo>
                  <a:lnTo>
                    <a:pt x="131" y="5"/>
                  </a:lnTo>
                  <a:lnTo>
                    <a:pt x="137" y="6"/>
                  </a:lnTo>
                  <a:lnTo>
                    <a:pt x="139" y="7"/>
                  </a:lnTo>
                  <a:lnTo>
                    <a:pt x="137" y="9"/>
                  </a:lnTo>
                  <a:lnTo>
                    <a:pt x="132" y="11"/>
                  </a:lnTo>
                  <a:lnTo>
                    <a:pt x="126" y="13"/>
                  </a:lnTo>
                  <a:lnTo>
                    <a:pt x="120" y="17"/>
                  </a:lnTo>
                  <a:lnTo>
                    <a:pt x="117" y="21"/>
                  </a:lnTo>
                  <a:lnTo>
                    <a:pt x="114" y="25"/>
                  </a:lnTo>
                  <a:lnTo>
                    <a:pt x="110" y="29"/>
                  </a:lnTo>
                  <a:lnTo>
                    <a:pt x="108" y="33"/>
                  </a:lnTo>
                  <a:lnTo>
                    <a:pt x="109" y="36"/>
                  </a:lnTo>
                  <a:lnTo>
                    <a:pt x="114" y="37"/>
                  </a:lnTo>
                  <a:lnTo>
                    <a:pt x="125" y="36"/>
                  </a:lnTo>
                  <a:lnTo>
                    <a:pt x="134" y="35"/>
                  </a:lnTo>
                  <a:lnTo>
                    <a:pt x="142" y="37"/>
                  </a:lnTo>
                  <a:lnTo>
                    <a:pt x="149" y="40"/>
                  </a:lnTo>
                  <a:lnTo>
                    <a:pt x="165" y="44"/>
                  </a:lnTo>
                  <a:lnTo>
                    <a:pt x="176" y="44"/>
                  </a:lnTo>
                  <a:lnTo>
                    <a:pt x="181" y="45"/>
                  </a:lnTo>
                  <a:lnTo>
                    <a:pt x="187" y="45"/>
                  </a:lnTo>
                  <a:lnTo>
                    <a:pt x="196" y="44"/>
                  </a:lnTo>
                  <a:lnTo>
                    <a:pt x="202" y="41"/>
                  </a:lnTo>
                  <a:lnTo>
                    <a:pt x="206" y="38"/>
                  </a:lnTo>
                  <a:lnTo>
                    <a:pt x="209" y="35"/>
                  </a:lnTo>
                  <a:lnTo>
                    <a:pt x="214" y="33"/>
                  </a:lnTo>
                  <a:lnTo>
                    <a:pt x="223" y="31"/>
                  </a:lnTo>
                  <a:lnTo>
                    <a:pt x="238" y="29"/>
                  </a:lnTo>
                  <a:lnTo>
                    <a:pt x="252" y="27"/>
                  </a:lnTo>
                  <a:lnTo>
                    <a:pt x="265" y="26"/>
                  </a:lnTo>
                  <a:lnTo>
                    <a:pt x="276" y="24"/>
                  </a:lnTo>
                  <a:lnTo>
                    <a:pt x="285" y="22"/>
                  </a:lnTo>
                  <a:lnTo>
                    <a:pt x="291" y="18"/>
                  </a:lnTo>
                  <a:lnTo>
                    <a:pt x="296" y="18"/>
                  </a:lnTo>
                  <a:lnTo>
                    <a:pt x="299" y="22"/>
                  </a:lnTo>
                  <a:lnTo>
                    <a:pt x="299" y="28"/>
                  </a:lnTo>
                  <a:lnTo>
                    <a:pt x="297" y="34"/>
                  </a:lnTo>
                  <a:lnTo>
                    <a:pt x="294" y="41"/>
                  </a:lnTo>
                  <a:lnTo>
                    <a:pt x="292" y="46"/>
                  </a:lnTo>
                  <a:lnTo>
                    <a:pt x="291" y="51"/>
                  </a:lnTo>
                  <a:lnTo>
                    <a:pt x="292" y="56"/>
                  </a:lnTo>
                  <a:lnTo>
                    <a:pt x="294" y="64"/>
                  </a:lnTo>
                  <a:lnTo>
                    <a:pt x="300" y="84"/>
                  </a:lnTo>
                  <a:lnTo>
                    <a:pt x="301" y="93"/>
                  </a:lnTo>
                  <a:lnTo>
                    <a:pt x="301" y="99"/>
                  </a:lnTo>
                  <a:lnTo>
                    <a:pt x="296" y="107"/>
                  </a:lnTo>
                  <a:lnTo>
                    <a:pt x="286" y="116"/>
                  </a:lnTo>
                  <a:lnTo>
                    <a:pt x="272" y="124"/>
                  </a:lnTo>
                  <a:lnTo>
                    <a:pt x="256" y="133"/>
                  </a:lnTo>
                  <a:lnTo>
                    <a:pt x="242" y="141"/>
                  </a:lnTo>
                  <a:lnTo>
                    <a:pt x="229" y="149"/>
                  </a:lnTo>
                  <a:lnTo>
                    <a:pt x="218" y="157"/>
                  </a:lnTo>
                  <a:lnTo>
                    <a:pt x="210" y="164"/>
                  </a:lnTo>
                  <a:lnTo>
                    <a:pt x="207" y="171"/>
                  </a:lnTo>
                  <a:lnTo>
                    <a:pt x="210" y="189"/>
                  </a:lnTo>
                  <a:lnTo>
                    <a:pt x="210" y="194"/>
                  </a:lnTo>
                  <a:lnTo>
                    <a:pt x="208" y="197"/>
                  </a:lnTo>
                  <a:lnTo>
                    <a:pt x="203" y="198"/>
                  </a:lnTo>
                  <a:lnTo>
                    <a:pt x="198" y="197"/>
                  </a:lnTo>
                  <a:lnTo>
                    <a:pt x="191" y="195"/>
                  </a:lnTo>
                  <a:lnTo>
                    <a:pt x="191" y="186"/>
                  </a:lnTo>
                  <a:lnTo>
                    <a:pt x="190" y="185"/>
                  </a:lnTo>
                  <a:lnTo>
                    <a:pt x="188" y="184"/>
                  </a:lnTo>
                  <a:lnTo>
                    <a:pt x="185" y="183"/>
                  </a:lnTo>
                  <a:lnTo>
                    <a:pt x="175" y="183"/>
                  </a:lnTo>
                  <a:lnTo>
                    <a:pt x="172" y="180"/>
                  </a:lnTo>
                  <a:lnTo>
                    <a:pt x="172" y="178"/>
                  </a:lnTo>
                  <a:lnTo>
                    <a:pt x="171" y="176"/>
                  </a:lnTo>
                  <a:lnTo>
                    <a:pt x="171" y="174"/>
                  </a:lnTo>
                  <a:lnTo>
                    <a:pt x="168" y="171"/>
                  </a:lnTo>
                  <a:lnTo>
                    <a:pt x="163" y="168"/>
                  </a:lnTo>
                  <a:lnTo>
                    <a:pt x="154" y="167"/>
                  </a:lnTo>
                  <a:lnTo>
                    <a:pt x="145" y="165"/>
                  </a:lnTo>
                  <a:lnTo>
                    <a:pt x="139" y="164"/>
                  </a:lnTo>
                  <a:lnTo>
                    <a:pt x="135" y="164"/>
                  </a:lnTo>
                  <a:lnTo>
                    <a:pt x="128" y="171"/>
                  </a:lnTo>
                  <a:lnTo>
                    <a:pt x="123" y="171"/>
                  </a:lnTo>
                  <a:lnTo>
                    <a:pt x="116" y="169"/>
                  </a:lnTo>
                  <a:lnTo>
                    <a:pt x="108" y="164"/>
                  </a:lnTo>
                  <a:lnTo>
                    <a:pt x="97" y="159"/>
                  </a:lnTo>
                  <a:lnTo>
                    <a:pt x="88" y="152"/>
                  </a:lnTo>
                  <a:lnTo>
                    <a:pt x="79" y="146"/>
                  </a:lnTo>
                  <a:lnTo>
                    <a:pt x="72" y="141"/>
                  </a:lnTo>
                  <a:lnTo>
                    <a:pt x="62" y="136"/>
                  </a:lnTo>
                  <a:lnTo>
                    <a:pt x="53" y="134"/>
                  </a:lnTo>
                  <a:lnTo>
                    <a:pt x="44" y="134"/>
                  </a:lnTo>
                  <a:lnTo>
                    <a:pt x="35" y="135"/>
                  </a:lnTo>
                  <a:lnTo>
                    <a:pt x="27" y="134"/>
                  </a:lnTo>
                  <a:lnTo>
                    <a:pt x="22" y="132"/>
                  </a:lnTo>
                  <a:lnTo>
                    <a:pt x="17" y="131"/>
                  </a:lnTo>
                  <a:lnTo>
                    <a:pt x="9" y="131"/>
                  </a:lnTo>
                  <a:lnTo>
                    <a:pt x="6" y="132"/>
                  </a:lnTo>
                  <a:lnTo>
                    <a:pt x="3" y="117"/>
                  </a:lnTo>
                  <a:lnTo>
                    <a:pt x="1" y="102"/>
                  </a:lnTo>
                  <a:lnTo>
                    <a:pt x="0" y="90"/>
                  </a:lnTo>
                  <a:lnTo>
                    <a:pt x="2" y="81"/>
                  </a:lnTo>
                  <a:lnTo>
                    <a:pt x="8" y="71"/>
                  </a:lnTo>
                  <a:lnTo>
                    <a:pt x="15" y="59"/>
                  </a:lnTo>
                  <a:lnTo>
                    <a:pt x="22" y="48"/>
                  </a:lnTo>
                  <a:lnTo>
                    <a:pt x="24" y="39"/>
                  </a:lnTo>
                  <a:lnTo>
                    <a:pt x="25" y="31"/>
                  </a:lnTo>
                  <a:lnTo>
                    <a:pt x="27" y="19"/>
                  </a:lnTo>
                  <a:lnTo>
                    <a:pt x="31" y="8"/>
                  </a:lnTo>
                  <a:lnTo>
                    <a:pt x="46" y="8"/>
                  </a:lnTo>
                  <a:lnTo>
                    <a:pt x="59" y="9"/>
                  </a:lnTo>
                  <a:lnTo>
                    <a:pt x="69" y="10"/>
                  </a:lnTo>
                  <a:lnTo>
                    <a:pt x="67" y="16"/>
                  </a:lnTo>
                  <a:lnTo>
                    <a:pt x="67" y="21"/>
                  </a:lnTo>
                  <a:lnTo>
                    <a:pt x="68" y="23"/>
                  </a:lnTo>
                  <a:lnTo>
                    <a:pt x="70" y="22"/>
                  </a:lnTo>
                  <a:lnTo>
                    <a:pt x="74" y="17"/>
                  </a:lnTo>
                  <a:lnTo>
                    <a:pt x="78" y="11"/>
                  </a:lnTo>
                  <a:lnTo>
                    <a:pt x="82" y="6"/>
                  </a:lnTo>
                  <a:lnTo>
                    <a:pt x="86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629BA7C3-942E-49CB-AC7A-2B5A6E194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0393" y="4959693"/>
              <a:ext cx="475624" cy="365614"/>
            </a:xfrm>
            <a:custGeom>
              <a:avLst/>
              <a:gdLst/>
              <a:ahLst/>
              <a:cxnLst>
                <a:cxn ang="0">
                  <a:pos x="175" y="224"/>
                </a:cxn>
                <a:cxn ang="0">
                  <a:pos x="291" y="10"/>
                </a:cxn>
                <a:cxn ang="0">
                  <a:pos x="293" y="35"/>
                </a:cxn>
                <a:cxn ang="0">
                  <a:pos x="281" y="79"/>
                </a:cxn>
                <a:cxn ang="0">
                  <a:pos x="272" y="110"/>
                </a:cxn>
                <a:cxn ang="0">
                  <a:pos x="269" y="147"/>
                </a:cxn>
                <a:cxn ang="0">
                  <a:pos x="265" y="176"/>
                </a:cxn>
                <a:cxn ang="0">
                  <a:pos x="248" y="187"/>
                </a:cxn>
                <a:cxn ang="0">
                  <a:pos x="231" y="209"/>
                </a:cxn>
                <a:cxn ang="0">
                  <a:pos x="220" y="226"/>
                </a:cxn>
                <a:cxn ang="0">
                  <a:pos x="213" y="215"/>
                </a:cxn>
                <a:cxn ang="0">
                  <a:pos x="201" y="206"/>
                </a:cxn>
                <a:cxn ang="0">
                  <a:pos x="187" y="200"/>
                </a:cxn>
                <a:cxn ang="0">
                  <a:pos x="185" y="206"/>
                </a:cxn>
                <a:cxn ang="0">
                  <a:pos x="200" y="212"/>
                </a:cxn>
                <a:cxn ang="0">
                  <a:pos x="203" y="215"/>
                </a:cxn>
                <a:cxn ang="0">
                  <a:pos x="191" y="222"/>
                </a:cxn>
                <a:cxn ang="0">
                  <a:pos x="175" y="224"/>
                </a:cxn>
                <a:cxn ang="0">
                  <a:pos x="141" y="219"/>
                </a:cxn>
                <a:cxn ang="0">
                  <a:pos x="122" y="220"/>
                </a:cxn>
                <a:cxn ang="0">
                  <a:pos x="101" y="224"/>
                </a:cxn>
                <a:cxn ang="0">
                  <a:pos x="85" y="196"/>
                </a:cxn>
                <a:cxn ang="0">
                  <a:pos x="74" y="178"/>
                </a:cxn>
                <a:cxn ang="0">
                  <a:pos x="48" y="191"/>
                </a:cxn>
                <a:cxn ang="0">
                  <a:pos x="39" y="194"/>
                </a:cxn>
                <a:cxn ang="0">
                  <a:pos x="33" y="190"/>
                </a:cxn>
                <a:cxn ang="0">
                  <a:pos x="12" y="188"/>
                </a:cxn>
                <a:cxn ang="0">
                  <a:pos x="10" y="180"/>
                </a:cxn>
                <a:cxn ang="0">
                  <a:pos x="20" y="165"/>
                </a:cxn>
                <a:cxn ang="0">
                  <a:pos x="34" y="144"/>
                </a:cxn>
                <a:cxn ang="0">
                  <a:pos x="31" y="135"/>
                </a:cxn>
                <a:cxn ang="0">
                  <a:pos x="14" y="132"/>
                </a:cxn>
                <a:cxn ang="0">
                  <a:pos x="2" y="126"/>
                </a:cxn>
                <a:cxn ang="0">
                  <a:pos x="0" y="117"/>
                </a:cxn>
                <a:cxn ang="0">
                  <a:pos x="10" y="118"/>
                </a:cxn>
                <a:cxn ang="0">
                  <a:pos x="26" y="121"/>
                </a:cxn>
                <a:cxn ang="0">
                  <a:pos x="20" y="102"/>
                </a:cxn>
                <a:cxn ang="0">
                  <a:pos x="4" y="71"/>
                </a:cxn>
                <a:cxn ang="0">
                  <a:pos x="21" y="63"/>
                </a:cxn>
                <a:cxn ang="0">
                  <a:pos x="54" y="52"/>
                </a:cxn>
                <a:cxn ang="0">
                  <a:pos x="66" y="53"/>
                </a:cxn>
                <a:cxn ang="0">
                  <a:pos x="64" y="71"/>
                </a:cxn>
                <a:cxn ang="0">
                  <a:pos x="77" y="75"/>
                </a:cxn>
                <a:cxn ang="0">
                  <a:pos x="92" y="70"/>
                </a:cxn>
                <a:cxn ang="0">
                  <a:pos x="123" y="70"/>
                </a:cxn>
                <a:cxn ang="0">
                  <a:pos x="165" y="74"/>
                </a:cxn>
                <a:cxn ang="0">
                  <a:pos x="194" y="66"/>
                </a:cxn>
                <a:cxn ang="0">
                  <a:pos x="211" y="54"/>
                </a:cxn>
                <a:cxn ang="0">
                  <a:pos x="230" y="34"/>
                </a:cxn>
                <a:cxn ang="0">
                  <a:pos x="259" y="27"/>
                </a:cxn>
                <a:cxn ang="0">
                  <a:pos x="276" y="28"/>
                </a:cxn>
                <a:cxn ang="0">
                  <a:pos x="274" y="11"/>
                </a:cxn>
                <a:cxn ang="0">
                  <a:pos x="277" y="1"/>
                </a:cxn>
              </a:cxnLst>
              <a:rect l="0" t="0" r="r" b="b"/>
              <a:pathLst>
                <a:path w="294" h="226">
                  <a:moveTo>
                    <a:pt x="175" y="224"/>
                  </a:moveTo>
                  <a:lnTo>
                    <a:pt x="176" y="224"/>
                  </a:lnTo>
                  <a:lnTo>
                    <a:pt x="175" y="224"/>
                  </a:lnTo>
                  <a:close/>
                  <a:moveTo>
                    <a:pt x="283" y="0"/>
                  </a:moveTo>
                  <a:lnTo>
                    <a:pt x="290" y="1"/>
                  </a:lnTo>
                  <a:lnTo>
                    <a:pt x="291" y="10"/>
                  </a:lnTo>
                  <a:lnTo>
                    <a:pt x="293" y="19"/>
                  </a:lnTo>
                  <a:lnTo>
                    <a:pt x="294" y="25"/>
                  </a:lnTo>
                  <a:lnTo>
                    <a:pt x="293" y="35"/>
                  </a:lnTo>
                  <a:lnTo>
                    <a:pt x="289" y="55"/>
                  </a:lnTo>
                  <a:lnTo>
                    <a:pt x="283" y="69"/>
                  </a:lnTo>
                  <a:lnTo>
                    <a:pt x="281" y="79"/>
                  </a:lnTo>
                  <a:lnTo>
                    <a:pt x="278" y="89"/>
                  </a:lnTo>
                  <a:lnTo>
                    <a:pt x="273" y="104"/>
                  </a:lnTo>
                  <a:lnTo>
                    <a:pt x="272" y="110"/>
                  </a:lnTo>
                  <a:lnTo>
                    <a:pt x="271" y="120"/>
                  </a:lnTo>
                  <a:lnTo>
                    <a:pt x="270" y="133"/>
                  </a:lnTo>
                  <a:lnTo>
                    <a:pt x="269" y="147"/>
                  </a:lnTo>
                  <a:lnTo>
                    <a:pt x="268" y="160"/>
                  </a:lnTo>
                  <a:lnTo>
                    <a:pt x="267" y="171"/>
                  </a:lnTo>
                  <a:lnTo>
                    <a:pt x="265" y="176"/>
                  </a:lnTo>
                  <a:lnTo>
                    <a:pt x="261" y="179"/>
                  </a:lnTo>
                  <a:lnTo>
                    <a:pt x="255" y="183"/>
                  </a:lnTo>
                  <a:lnTo>
                    <a:pt x="248" y="187"/>
                  </a:lnTo>
                  <a:lnTo>
                    <a:pt x="240" y="195"/>
                  </a:lnTo>
                  <a:lnTo>
                    <a:pt x="236" y="202"/>
                  </a:lnTo>
                  <a:lnTo>
                    <a:pt x="231" y="209"/>
                  </a:lnTo>
                  <a:lnTo>
                    <a:pt x="227" y="217"/>
                  </a:lnTo>
                  <a:lnTo>
                    <a:pt x="223" y="223"/>
                  </a:lnTo>
                  <a:lnTo>
                    <a:pt x="220" y="226"/>
                  </a:lnTo>
                  <a:lnTo>
                    <a:pt x="217" y="226"/>
                  </a:lnTo>
                  <a:lnTo>
                    <a:pt x="215" y="221"/>
                  </a:lnTo>
                  <a:lnTo>
                    <a:pt x="213" y="215"/>
                  </a:lnTo>
                  <a:lnTo>
                    <a:pt x="211" y="210"/>
                  </a:lnTo>
                  <a:lnTo>
                    <a:pt x="207" y="208"/>
                  </a:lnTo>
                  <a:lnTo>
                    <a:pt x="201" y="206"/>
                  </a:lnTo>
                  <a:lnTo>
                    <a:pt x="195" y="203"/>
                  </a:lnTo>
                  <a:lnTo>
                    <a:pt x="190" y="201"/>
                  </a:lnTo>
                  <a:lnTo>
                    <a:pt x="187" y="200"/>
                  </a:lnTo>
                  <a:lnTo>
                    <a:pt x="186" y="201"/>
                  </a:lnTo>
                  <a:lnTo>
                    <a:pt x="185" y="203"/>
                  </a:lnTo>
                  <a:lnTo>
                    <a:pt x="185" y="206"/>
                  </a:lnTo>
                  <a:lnTo>
                    <a:pt x="188" y="209"/>
                  </a:lnTo>
                  <a:lnTo>
                    <a:pt x="197" y="212"/>
                  </a:lnTo>
                  <a:lnTo>
                    <a:pt x="200" y="212"/>
                  </a:lnTo>
                  <a:lnTo>
                    <a:pt x="202" y="213"/>
                  </a:lnTo>
                  <a:lnTo>
                    <a:pt x="203" y="214"/>
                  </a:lnTo>
                  <a:lnTo>
                    <a:pt x="203" y="215"/>
                  </a:lnTo>
                  <a:lnTo>
                    <a:pt x="202" y="217"/>
                  </a:lnTo>
                  <a:lnTo>
                    <a:pt x="199" y="220"/>
                  </a:lnTo>
                  <a:lnTo>
                    <a:pt x="191" y="222"/>
                  </a:lnTo>
                  <a:lnTo>
                    <a:pt x="174" y="222"/>
                  </a:lnTo>
                  <a:lnTo>
                    <a:pt x="174" y="223"/>
                  </a:lnTo>
                  <a:lnTo>
                    <a:pt x="175" y="224"/>
                  </a:lnTo>
                  <a:lnTo>
                    <a:pt x="163" y="223"/>
                  </a:lnTo>
                  <a:lnTo>
                    <a:pt x="151" y="221"/>
                  </a:lnTo>
                  <a:lnTo>
                    <a:pt x="141" y="219"/>
                  </a:lnTo>
                  <a:lnTo>
                    <a:pt x="135" y="217"/>
                  </a:lnTo>
                  <a:lnTo>
                    <a:pt x="128" y="217"/>
                  </a:lnTo>
                  <a:lnTo>
                    <a:pt x="122" y="220"/>
                  </a:lnTo>
                  <a:lnTo>
                    <a:pt x="115" y="223"/>
                  </a:lnTo>
                  <a:lnTo>
                    <a:pt x="107" y="226"/>
                  </a:lnTo>
                  <a:lnTo>
                    <a:pt x="101" y="224"/>
                  </a:lnTo>
                  <a:lnTo>
                    <a:pt x="96" y="217"/>
                  </a:lnTo>
                  <a:lnTo>
                    <a:pt x="90" y="207"/>
                  </a:lnTo>
                  <a:lnTo>
                    <a:pt x="85" y="196"/>
                  </a:lnTo>
                  <a:lnTo>
                    <a:pt x="81" y="186"/>
                  </a:lnTo>
                  <a:lnTo>
                    <a:pt x="78" y="180"/>
                  </a:lnTo>
                  <a:lnTo>
                    <a:pt x="74" y="178"/>
                  </a:lnTo>
                  <a:lnTo>
                    <a:pt x="69" y="180"/>
                  </a:lnTo>
                  <a:lnTo>
                    <a:pt x="62" y="183"/>
                  </a:lnTo>
                  <a:lnTo>
                    <a:pt x="48" y="191"/>
                  </a:lnTo>
                  <a:lnTo>
                    <a:pt x="43" y="194"/>
                  </a:lnTo>
                  <a:lnTo>
                    <a:pt x="41" y="195"/>
                  </a:lnTo>
                  <a:lnTo>
                    <a:pt x="39" y="194"/>
                  </a:lnTo>
                  <a:lnTo>
                    <a:pt x="38" y="194"/>
                  </a:lnTo>
                  <a:lnTo>
                    <a:pt x="36" y="193"/>
                  </a:lnTo>
                  <a:lnTo>
                    <a:pt x="33" y="190"/>
                  </a:lnTo>
                  <a:lnTo>
                    <a:pt x="28" y="190"/>
                  </a:lnTo>
                  <a:lnTo>
                    <a:pt x="21" y="191"/>
                  </a:lnTo>
                  <a:lnTo>
                    <a:pt x="12" y="188"/>
                  </a:lnTo>
                  <a:lnTo>
                    <a:pt x="11" y="185"/>
                  </a:lnTo>
                  <a:lnTo>
                    <a:pt x="10" y="183"/>
                  </a:lnTo>
                  <a:lnTo>
                    <a:pt x="10" y="180"/>
                  </a:lnTo>
                  <a:lnTo>
                    <a:pt x="11" y="176"/>
                  </a:lnTo>
                  <a:lnTo>
                    <a:pt x="13" y="173"/>
                  </a:lnTo>
                  <a:lnTo>
                    <a:pt x="20" y="165"/>
                  </a:lnTo>
                  <a:lnTo>
                    <a:pt x="27" y="158"/>
                  </a:lnTo>
                  <a:lnTo>
                    <a:pt x="32" y="151"/>
                  </a:lnTo>
                  <a:lnTo>
                    <a:pt x="34" y="144"/>
                  </a:lnTo>
                  <a:lnTo>
                    <a:pt x="34" y="140"/>
                  </a:lnTo>
                  <a:lnTo>
                    <a:pt x="33" y="137"/>
                  </a:lnTo>
                  <a:lnTo>
                    <a:pt x="31" y="135"/>
                  </a:lnTo>
                  <a:lnTo>
                    <a:pt x="25" y="131"/>
                  </a:lnTo>
                  <a:lnTo>
                    <a:pt x="21" y="131"/>
                  </a:lnTo>
                  <a:lnTo>
                    <a:pt x="14" y="132"/>
                  </a:lnTo>
                  <a:lnTo>
                    <a:pt x="8" y="133"/>
                  </a:lnTo>
                  <a:lnTo>
                    <a:pt x="4" y="130"/>
                  </a:lnTo>
                  <a:lnTo>
                    <a:pt x="2" y="126"/>
                  </a:lnTo>
                  <a:lnTo>
                    <a:pt x="1" y="123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1" y="116"/>
                  </a:lnTo>
                  <a:lnTo>
                    <a:pt x="5" y="116"/>
                  </a:lnTo>
                  <a:lnTo>
                    <a:pt x="10" y="118"/>
                  </a:lnTo>
                  <a:lnTo>
                    <a:pt x="16" y="119"/>
                  </a:lnTo>
                  <a:lnTo>
                    <a:pt x="22" y="121"/>
                  </a:lnTo>
                  <a:lnTo>
                    <a:pt x="26" y="121"/>
                  </a:lnTo>
                  <a:lnTo>
                    <a:pt x="28" y="119"/>
                  </a:lnTo>
                  <a:lnTo>
                    <a:pt x="27" y="116"/>
                  </a:lnTo>
                  <a:lnTo>
                    <a:pt x="20" y="102"/>
                  </a:lnTo>
                  <a:lnTo>
                    <a:pt x="10" y="86"/>
                  </a:lnTo>
                  <a:lnTo>
                    <a:pt x="6" y="77"/>
                  </a:lnTo>
                  <a:lnTo>
                    <a:pt x="4" y="71"/>
                  </a:lnTo>
                  <a:lnTo>
                    <a:pt x="5" y="68"/>
                  </a:lnTo>
                  <a:lnTo>
                    <a:pt x="11" y="65"/>
                  </a:lnTo>
                  <a:lnTo>
                    <a:pt x="21" y="63"/>
                  </a:lnTo>
                  <a:lnTo>
                    <a:pt x="41" y="57"/>
                  </a:lnTo>
                  <a:lnTo>
                    <a:pt x="48" y="55"/>
                  </a:lnTo>
                  <a:lnTo>
                    <a:pt x="54" y="52"/>
                  </a:lnTo>
                  <a:lnTo>
                    <a:pt x="60" y="51"/>
                  </a:lnTo>
                  <a:lnTo>
                    <a:pt x="64" y="51"/>
                  </a:lnTo>
                  <a:lnTo>
                    <a:pt x="66" y="53"/>
                  </a:lnTo>
                  <a:lnTo>
                    <a:pt x="66" y="59"/>
                  </a:lnTo>
                  <a:lnTo>
                    <a:pt x="64" y="65"/>
                  </a:lnTo>
                  <a:lnTo>
                    <a:pt x="64" y="71"/>
                  </a:lnTo>
                  <a:lnTo>
                    <a:pt x="67" y="73"/>
                  </a:lnTo>
                  <a:lnTo>
                    <a:pt x="71" y="74"/>
                  </a:lnTo>
                  <a:lnTo>
                    <a:pt x="77" y="75"/>
                  </a:lnTo>
                  <a:lnTo>
                    <a:pt x="82" y="75"/>
                  </a:lnTo>
                  <a:lnTo>
                    <a:pt x="88" y="73"/>
                  </a:lnTo>
                  <a:lnTo>
                    <a:pt x="92" y="70"/>
                  </a:lnTo>
                  <a:lnTo>
                    <a:pt x="97" y="69"/>
                  </a:lnTo>
                  <a:lnTo>
                    <a:pt x="103" y="68"/>
                  </a:lnTo>
                  <a:lnTo>
                    <a:pt x="123" y="70"/>
                  </a:lnTo>
                  <a:lnTo>
                    <a:pt x="136" y="72"/>
                  </a:lnTo>
                  <a:lnTo>
                    <a:pt x="151" y="73"/>
                  </a:lnTo>
                  <a:lnTo>
                    <a:pt x="165" y="74"/>
                  </a:lnTo>
                  <a:lnTo>
                    <a:pt x="177" y="73"/>
                  </a:lnTo>
                  <a:lnTo>
                    <a:pt x="184" y="71"/>
                  </a:lnTo>
                  <a:lnTo>
                    <a:pt x="194" y="66"/>
                  </a:lnTo>
                  <a:lnTo>
                    <a:pt x="198" y="63"/>
                  </a:lnTo>
                  <a:lnTo>
                    <a:pt x="204" y="60"/>
                  </a:lnTo>
                  <a:lnTo>
                    <a:pt x="211" y="54"/>
                  </a:lnTo>
                  <a:lnTo>
                    <a:pt x="216" y="46"/>
                  </a:lnTo>
                  <a:lnTo>
                    <a:pt x="222" y="39"/>
                  </a:lnTo>
                  <a:lnTo>
                    <a:pt x="230" y="34"/>
                  </a:lnTo>
                  <a:lnTo>
                    <a:pt x="242" y="31"/>
                  </a:lnTo>
                  <a:lnTo>
                    <a:pt x="250" y="29"/>
                  </a:lnTo>
                  <a:lnTo>
                    <a:pt x="259" y="27"/>
                  </a:lnTo>
                  <a:lnTo>
                    <a:pt x="266" y="27"/>
                  </a:lnTo>
                  <a:lnTo>
                    <a:pt x="272" y="28"/>
                  </a:lnTo>
                  <a:lnTo>
                    <a:pt x="276" y="28"/>
                  </a:lnTo>
                  <a:lnTo>
                    <a:pt x="279" y="25"/>
                  </a:lnTo>
                  <a:lnTo>
                    <a:pt x="278" y="21"/>
                  </a:lnTo>
                  <a:lnTo>
                    <a:pt x="274" y="11"/>
                  </a:lnTo>
                  <a:lnTo>
                    <a:pt x="273" y="6"/>
                  </a:lnTo>
                  <a:lnTo>
                    <a:pt x="274" y="2"/>
                  </a:lnTo>
                  <a:lnTo>
                    <a:pt x="277" y="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52DF5539-DB63-4AE9-8A80-BA5A891C0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742" y="4409653"/>
              <a:ext cx="399589" cy="556510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24" y="9"/>
                </a:cxn>
                <a:cxn ang="0">
                  <a:pos x="127" y="24"/>
                </a:cxn>
                <a:cxn ang="0">
                  <a:pos x="138" y="48"/>
                </a:cxn>
                <a:cxn ang="0">
                  <a:pos x="148" y="46"/>
                </a:cxn>
                <a:cxn ang="0">
                  <a:pos x="159" y="20"/>
                </a:cxn>
                <a:cxn ang="0">
                  <a:pos x="197" y="40"/>
                </a:cxn>
                <a:cxn ang="0">
                  <a:pos x="218" y="71"/>
                </a:cxn>
                <a:cxn ang="0">
                  <a:pos x="231" y="103"/>
                </a:cxn>
                <a:cxn ang="0">
                  <a:pos x="247" y="152"/>
                </a:cxn>
                <a:cxn ang="0">
                  <a:pos x="236" y="177"/>
                </a:cxn>
                <a:cxn ang="0">
                  <a:pos x="211" y="204"/>
                </a:cxn>
                <a:cxn ang="0">
                  <a:pos x="188" y="232"/>
                </a:cxn>
                <a:cxn ang="0">
                  <a:pos x="183" y="244"/>
                </a:cxn>
                <a:cxn ang="0">
                  <a:pos x="214" y="263"/>
                </a:cxn>
                <a:cxn ang="0">
                  <a:pos x="233" y="276"/>
                </a:cxn>
                <a:cxn ang="0">
                  <a:pos x="238" y="287"/>
                </a:cxn>
                <a:cxn ang="0">
                  <a:pos x="218" y="301"/>
                </a:cxn>
                <a:cxn ang="0">
                  <a:pos x="201" y="310"/>
                </a:cxn>
                <a:cxn ang="0">
                  <a:pos x="201" y="325"/>
                </a:cxn>
                <a:cxn ang="0">
                  <a:pos x="192" y="330"/>
                </a:cxn>
                <a:cxn ang="0">
                  <a:pos x="173" y="329"/>
                </a:cxn>
                <a:cxn ang="0">
                  <a:pos x="148" y="336"/>
                </a:cxn>
                <a:cxn ang="0">
                  <a:pos x="134" y="338"/>
                </a:cxn>
                <a:cxn ang="0">
                  <a:pos x="128" y="336"/>
                </a:cxn>
                <a:cxn ang="0">
                  <a:pos x="118" y="331"/>
                </a:cxn>
                <a:cxn ang="0">
                  <a:pos x="101" y="343"/>
                </a:cxn>
                <a:cxn ang="0">
                  <a:pos x="82" y="341"/>
                </a:cxn>
                <a:cxn ang="0">
                  <a:pos x="87" y="334"/>
                </a:cxn>
                <a:cxn ang="0">
                  <a:pos x="98" y="327"/>
                </a:cxn>
                <a:cxn ang="0">
                  <a:pos x="97" y="322"/>
                </a:cxn>
                <a:cxn ang="0">
                  <a:pos x="62" y="308"/>
                </a:cxn>
                <a:cxn ang="0">
                  <a:pos x="43" y="298"/>
                </a:cxn>
                <a:cxn ang="0">
                  <a:pos x="22" y="264"/>
                </a:cxn>
                <a:cxn ang="0">
                  <a:pos x="23" y="249"/>
                </a:cxn>
                <a:cxn ang="0">
                  <a:pos x="29" y="248"/>
                </a:cxn>
                <a:cxn ang="0">
                  <a:pos x="29" y="243"/>
                </a:cxn>
                <a:cxn ang="0">
                  <a:pos x="17" y="225"/>
                </a:cxn>
                <a:cxn ang="0">
                  <a:pos x="13" y="208"/>
                </a:cxn>
                <a:cxn ang="0">
                  <a:pos x="30" y="192"/>
                </a:cxn>
                <a:cxn ang="0">
                  <a:pos x="21" y="165"/>
                </a:cxn>
                <a:cxn ang="0">
                  <a:pos x="20" y="148"/>
                </a:cxn>
                <a:cxn ang="0">
                  <a:pos x="34" y="139"/>
                </a:cxn>
                <a:cxn ang="0">
                  <a:pos x="33" y="127"/>
                </a:cxn>
                <a:cxn ang="0">
                  <a:pos x="19" y="132"/>
                </a:cxn>
                <a:cxn ang="0">
                  <a:pos x="9" y="131"/>
                </a:cxn>
                <a:cxn ang="0">
                  <a:pos x="14" y="109"/>
                </a:cxn>
                <a:cxn ang="0">
                  <a:pos x="10" y="90"/>
                </a:cxn>
                <a:cxn ang="0">
                  <a:pos x="0" y="51"/>
                </a:cxn>
                <a:cxn ang="0">
                  <a:pos x="8" y="49"/>
                </a:cxn>
                <a:cxn ang="0">
                  <a:pos x="10" y="38"/>
                </a:cxn>
                <a:cxn ang="0">
                  <a:pos x="12" y="32"/>
                </a:cxn>
                <a:cxn ang="0">
                  <a:pos x="24" y="33"/>
                </a:cxn>
                <a:cxn ang="0">
                  <a:pos x="38" y="39"/>
                </a:cxn>
                <a:cxn ang="0">
                  <a:pos x="46" y="50"/>
                </a:cxn>
                <a:cxn ang="0">
                  <a:pos x="61" y="49"/>
                </a:cxn>
                <a:cxn ang="0">
                  <a:pos x="69" y="36"/>
                </a:cxn>
                <a:cxn ang="0">
                  <a:pos x="80" y="28"/>
                </a:cxn>
                <a:cxn ang="0">
                  <a:pos x="78" y="17"/>
                </a:cxn>
                <a:cxn ang="0">
                  <a:pos x="74" y="13"/>
                </a:cxn>
                <a:cxn ang="0">
                  <a:pos x="85" y="11"/>
                </a:cxn>
                <a:cxn ang="0">
                  <a:pos x="102" y="8"/>
                </a:cxn>
                <a:cxn ang="0">
                  <a:pos x="104" y="1"/>
                </a:cxn>
              </a:cxnLst>
              <a:rect l="0" t="0" r="r" b="b"/>
              <a:pathLst>
                <a:path w="247" h="344">
                  <a:moveTo>
                    <a:pt x="104" y="0"/>
                  </a:moveTo>
                  <a:lnTo>
                    <a:pt x="107" y="0"/>
                  </a:lnTo>
                  <a:lnTo>
                    <a:pt x="119" y="4"/>
                  </a:lnTo>
                  <a:lnTo>
                    <a:pt x="121" y="5"/>
                  </a:lnTo>
                  <a:lnTo>
                    <a:pt x="123" y="7"/>
                  </a:lnTo>
                  <a:lnTo>
                    <a:pt x="124" y="9"/>
                  </a:lnTo>
                  <a:lnTo>
                    <a:pt x="124" y="12"/>
                  </a:lnTo>
                  <a:lnTo>
                    <a:pt x="125" y="17"/>
                  </a:lnTo>
                  <a:lnTo>
                    <a:pt x="127" y="24"/>
                  </a:lnTo>
                  <a:lnTo>
                    <a:pt x="130" y="33"/>
                  </a:lnTo>
                  <a:lnTo>
                    <a:pt x="134" y="41"/>
                  </a:lnTo>
                  <a:lnTo>
                    <a:pt x="138" y="48"/>
                  </a:lnTo>
                  <a:lnTo>
                    <a:pt x="142" y="51"/>
                  </a:lnTo>
                  <a:lnTo>
                    <a:pt x="145" y="51"/>
                  </a:lnTo>
                  <a:lnTo>
                    <a:pt x="148" y="46"/>
                  </a:lnTo>
                  <a:lnTo>
                    <a:pt x="150" y="38"/>
                  </a:lnTo>
                  <a:lnTo>
                    <a:pt x="153" y="29"/>
                  </a:lnTo>
                  <a:lnTo>
                    <a:pt x="159" y="20"/>
                  </a:lnTo>
                  <a:lnTo>
                    <a:pt x="173" y="28"/>
                  </a:lnTo>
                  <a:lnTo>
                    <a:pt x="186" y="34"/>
                  </a:lnTo>
                  <a:lnTo>
                    <a:pt x="197" y="40"/>
                  </a:lnTo>
                  <a:lnTo>
                    <a:pt x="205" y="48"/>
                  </a:lnTo>
                  <a:lnTo>
                    <a:pt x="212" y="58"/>
                  </a:lnTo>
                  <a:lnTo>
                    <a:pt x="218" y="71"/>
                  </a:lnTo>
                  <a:lnTo>
                    <a:pt x="222" y="80"/>
                  </a:lnTo>
                  <a:lnTo>
                    <a:pt x="226" y="91"/>
                  </a:lnTo>
                  <a:lnTo>
                    <a:pt x="231" y="103"/>
                  </a:lnTo>
                  <a:lnTo>
                    <a:pt x="241" y="129"/>
                  </a:lnTo>
                  <a:lnTo>
                    <a:pt x="244" y="142"/>
                  </a:lnTo>
                  <a:lnTo>
                    <a:pt x="247" y="152"/>
                  </a:lnTo>
                  <a:lnTo>
                    <a:pt x="247" y="161"/>
                  </a:lnTo>
                  <a:lnTo>
                    <a:pt x="246" y="167"/>
                  </a:lnTo>
                  <a:lnTo>
                    <a:pt x="236" y="177"/>
                  </a:lnTo>
                  <a:lnTo>
                    <a:pt x="229" y="185"/>
                  </a:lnTo>
                  <a:lnTo>
                    <a:pt x="220" y="195"/>
                  </a:lnTo>
                  <a:lnTo>
                    <a:pt x="211" y="204"/>
                  </a:lnTo>
                  <a:lnTo>
                    <a:pt x="202" y="214"/>
                  </a:lnTo>
                  <a:lnTo>
                    <a:pt x="194" y="223"/>
                  </a:lnTo>
                  <a:lnTo>
                    <a:pt x="188" y="232"/>
                  </a:lnTo>
                  <a:lnTo>
                    <a:pt x="183" y="238"/>
                  </a:lnTo>
                  <a:lnTo>
                    <a:pt x="182" y="242"/>
                  </a:lnTo>
                  <a:lnTo>
                    <a:pt x="183" y="244"/>
                  </a:lnTo>
                  <a:lnTo>
                    <a:pt x="192" y="245"/>
                  </a:lnTo>
                  <a:lnTo>
                    <a:pt x="200" y="249"/>
                  </a:lnTo>
                  <a:lnTo>
                    <a:pt x="214" y="263"/>
                  </a:lnTo>
                  <a:lnTo>
                    <a:pt x="221" y="268"/>
                  </a:lnTo>
                  <a:lnTo>
                    <a:pt x="227" y="273"/>
                  </a:lnTo>
                  <a:lnTo>
                    <a:pt x="233" y="276"/>
                  </a:lnTo>
                  <a:lnTo>
                    <a:pt x="236" y="277"/>
                  </a:lnTo>
                  <a:lnTo>
                    <a:pt x="238" y="277"/>
                  </a:lnTo>
                  <a:lnTo>
                    <a:pt x="238" y="287"/>
                  </a:lnTo>
                  <a:lnTo>
                    <a:pt x="236" y="293"/>
                  </a:lnTo>
                  <a:lnTo>
                    <a:pt x="227" y="302"/>
                  </a:lnTo>
                  <a:lnTo>
                    <a:pt x="218" y="301"/>
                  </a:lnTo>
                  <a:lnTo>
                    <a:pt x="210" y="303"/>
                  </a:lnTo>
                  <a:lnTo>
                    <a:pt x="205" y="306"/>
                  </a:lnTo>
                  <a:lnTo>
                    <a:pt x="201" y="310"/>
                  </a:lnTo>
                  <a:lnTo>
                    <a:pt x="200" y="314"/>
                  </a:lnTo>
                  <a:lnTo>
                    <a:pt x="201" y="319"/>
                  </a:lnTo>
                  <a:lnTo>
                    <a:pt x="201" y="325"/>
                  </a:lnTo>
                  <a:lnTo>
                    <a:pt x="199" y="329"/>
                  </a:lnTo>
                  <a:lnTo>
                    <a:pt x="196" y="330"/>
                  </a:lnTo>
                  <a:lnTo>
                    <a:pt x="192" y="330"/>
                  </a:lnTo>
                  <a:lnTo>
                    <a:pt x="186" y="329"/>
                  </a:lnTo>
                  <a:lnTo>
                    <a:pt x="181" y="328"/>
                  </a:lnTo>
                  <a:lnTo>
                    <a:pt x="173" y="329"/>
                  </a:lnTo>
                  <a:lnTo>
                    <a:pt x="165" y="334"/>
                  </a:lnTo>
                  <a:lnTo>
                    <a:pt x="156" y="336"/>
                  </a:lnTo>
                  <a:lnTo>
                    <a:pt x="148" y="336"/>
                  </a:lnTo>
                  <a:lnTo>
                    <a:pt x="142" y="335"/>
                  </a:lnTo>
                  <a:lnTo>
                    <a:pt x="136" y="337"/>
                  </a:lnTo>
                  <a:lnTo>
                    <a:pt x="134" y="338"/>
                  </a:lnTo>
                  <a:lnTo>
                    <a:pt x="131" y="338"/>
                  </a:lnTo>
                  <a:lnTo>
                    <a:pt x="130" y="337"/>
                  </a:lnTo>
                  <a:lnTo>
                    <a:pt x="128" y="336"/>
                  </a:lnTo>
                  <a:lnTo>
                    <a:pt x="124" y="331"/>
                  </a:lnTo>
                  <a:lnTo>
                    <a:pt x="122" y="330"/>
                  </a:lnTo>
                  <a:lnTo>
                    <a:pt x="118" y="331"/>
                  </a:lnTo>
                  <a:lnTo>
                    <a:pt x="112" y="335"/>
                  </a:lnTo>
                  <a:lnTo>
                    <a:pt x="107" y="340"/>
                  </a:lnTo>
                  <a:lnTo>
                    <a:pt x="101" y="343"/>
                  </a:lnTo>
                  <a:lnTo>
                    <a:pt x="97" y="344"/>
                  </a:lnTo>
                  <a:lnTo>
                    <a:pt x="82" y="344"/>
                  </a:lnTo>
                  <a:lnTo>
                    <a:pt x="82" y="341"/>
                  </a:lnTo>
                  <a:lnTo>
                    <a:pt x="83" y="339"/>
                  </a:lnTo>
                  <a:lnTo>
                    <a:pt x="85" y="336"/>
                  </a:lnTo>
                  <a:lnTo>
                    <a:pt x="87" y="334"/>
                  </a:lnTo>
                  <a:lnTo>
                    <a:pt x="90" y="333"/>
                  </a:lnTo>
                  <a:lnTo>
                    <a:pt x="92" y="330"/>
                  </a:lnTo>
                  <a:lnTo>
                    <a:pt x="98" y="327"/>
                  </a:lnTo>
                  <a:lnTo>
                    <a:pt x="99" y="325"/>
                  </a:lnTo>
                  <a:lnTo>
                    <a:pt x="98" y="324"/>
                  </a:lnTo>
                  <a:lnTo>
                    <a:pt x="97" y="322"/>
                  </a:lnTo>
                  <a:lnTo>
                    <a:pt x="95" y="320"/>
                  </a:lnTo>
                  <a:lnTo>
                    <a:pt x="87" y="316"/>
                  </a:lnTo>
                  <a:lnTo>
                    <a:pt x="62" y="308"/>
                  </a:lnTo>
                  <a:lnTo>
                    <a:pt x="52" y="305"/>
                  </a:lnTo>
                  <a:lnTo>
                    <a:pt x="46" y="302"/>
                  </a:lnTo>
                  <a:lnTo>
                    <a:pt x="43" y="298"/>
                  </a:lnTo>
                  <a:lnTo>
                    <a:pt x="38" y="291"/>
                  </a:lnTo>
                  <a:lnTo>
                    <a:pt x="32" y="282"/>
                  </a:lnTo>
                  <a:lnTo>
                    <a:pt x="22" y="264"/>
                  </a:lnTo>
                  <a:lnTo>
                    <a:pt x="20" y="257"/>
                  </a:lnTo>
                  <a:lnTo>
                    <a:pt x="20" y="252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7" y="248"/>
                  </a:lnTo>
                  <a:lnTo>
                    <a:pt x="29" y="248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29" y="243"/>
                  </a:lnTo>
                  <a:lnTo>
                    <a:pt x="27" y="240"/>
                  </a:lnTo>
                  <a:lnTo>
                    <a:pt x="22" y="233"/>
                  </a:lnTo>
                  <a:lnTo>
                    <a:pt x="17" y="225"/>
                  </a:lnTo>
                  <a:lnTo>
                    <a:pt x="13" y="218"/>
                  </a:lnTo>
                  <a:lnTo>
                    <a:pt x="11" y="212"/>
                  </a:lnTo>
                  <a:lnTo>
                    <a:pt x="13" y="208"/>
                  </a:lnTo>
                  <a:lnTo>
                    <a:pt x="25" y="202"/>
                  </a:lnTo>
                  <a:lnTo>
                    <a:pt x="28" y="198"/>
                  </a:lnTo>
                  <a:lnTo>
                    <a:pt x="30" y="192"/>
                  </a:lnTo>
                  <a:lnTo>
                    <a:pt x="29" y="184"/>
                  </a:lnTo>
                  <a:lnTo>
                    <a:pt x="26" y="174"/>
                  </a:lnTo>
                  <a:lnTo>
                    <a:pt x="21" y="165"/>
                  </a:lnTo>
                  <a:lnTo>
                    <a:pt x="18" y="157"/>
                  </a:lnTo>
                  <a:lnTo>
                    <a:pt x="17" y="151"/>
                  </a:lnTo>
                  <a:lnTo>
                    <a:pt x="20" y="148"/>
                  </a:lnTo>
                  <a:lnTo>
                    <a:pt x="24" y="145"/>
                  </a:lnTo>
                  <a:lnTo>
                    <a:pt x="30" y="142"/>
                  </a:lnTo>
                  <a:lnTo>
                    <a:pt x="34" y="139"/>
                  </a:lnTo>
                  <a:lnTo>
                    <a:pt x="37" y="135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29" y="127"/>
                  </a:lnTo>
                  <a:lnTo>
                    <a:pt x="24" y="130"/>
                  </a:lnTo>
                  <a:lnTo>
                    <a:pt x="19" y="132"/>
                  </a:lnTo>
                  <a:lnTo>
                    <a:pt x="15" y="134"/>
                  </a:lnTo>
                  <a:lnTo>
                    <a:pt x="11" y="134"/>
                  </a:lnTo>
                  <a:lnTo>
                    <a:pt x="9" y="131"/>
                  </a:lnTo>
                  <a:lnTo>
                    <a:pt x="9" y="122"/>
                  </a:lnTo>
                  <a:lnTo>
                    <a:pt x="12" y="115"/>
                  </a:lnTo>
                  <a:lnTo>
                    <a:pt x="14" y="109"/>
                  </a:lnTo>
                  <a:lnTo>
                    <a:pt x="15" y="104"/>
                  </a:lnTo>
                  <a:lnTo>
                    <a:pt x="13" y="99"/>
                  </a:lnTo>
                  <a:lnTo>
                    <a:pt x="10" y="90"/>
                  </a:lnTo>
                  <a:lnTo>
                    <a:pt x="7" y="79"/>
                  </a:lnTo>
                  <a:lnTo>
                    <a:pt x="3" y="64"/>
                  </a:lnTo>
                  <a:lnTo>
                    <a:pt x="0" y="51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49"/>
                  </a:lnTo>
                  <a:lnTo>
                    <a:pt x="11" y="46"/>
                  </a:lnTo>
                  <a:lnTo>
                    <a:pt x="11" y="40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4" y="31"/>
                  </a:lnTo>
                  <a:lnTo>
                    <a:pt x="17" y="32"/>
                  </a:lnTo>
                  <a:lnTo>
                    <a:pt x="24" y="33"/>
                  </a:lnTo>
                  <a:lnTo>
                    <a:pt x="30" y="34"/>
                  </a:lnTo>
                  <a:lnTo>
                    <a:pt x="35" y="35"/>
                  </a:lnTo>
                  <a:lnTo>
                    <a:pt x="38" y="39"/>
                  </a:lnTo>
                  <a:lnTo>
                    <a:pt x="40" y="42"/>
                  </a:lnTo>
                  <a:lnTo>
                    <a:pt x="42" y="46"/>
                  </a:lnTo>
                  <a:lnTo>
                    <a:pt x="46" y="50"/>
                  </a:lnTo>
                  <a:lnTo>
                    <a:pt x="49" y="51"/>
                  </a:lnTo>
                  <a:lnTo>
                    <a:pt x="51" y="51"/>
                  </a:lnTo>
                  <a:lnTo>
                    <a:pt x="61" y="49"/>
                  </a:lnTo>
                  <a:lnTo>
                    <a:pt x="65" y="47"/>
                  </a:lnTo>
                  <a:lnTo>
                    <a:pt x="67" y="41"/>
                  </a:lnTo>
                  <a:lnTo>
                    <a:pt x="69" y="36"/>
                  </a:lnTo>
                  <a:lnTo>
                    <a:pt x="73" y="33"/>
                  </a:lnTo>
                  <a:lnTo>
                    <a:pt x="77" y="31"/>
                  </a:lnTo>
                  <a:lnTo>
                    <a:pt x="80" y="28"/>
                  </a:lnTo>
                  <a:lnTo>
                    <a:pt x="81" y="24"/>
                  </a:lnTo>
                  <a:lnTo>
                    <a:pt x="80" y="21"/>
                  </a:lnTo>
                  <a:lnTo>
                    <a:pt x="78" y="17"/>
                  </a:lnTo>
                  <a:lnTo>
                    <a:pt x="76" y="16"/>
                  </a:lnTo>
                  <a:lnTo>
                    <a:pt x="74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8" y="12"/>
                  </a:lnTo>
                  <a:lnTo>
                    <a:pt x="85" y="11"/>
                  </a:lnTo>
                  <a:lnTo>
                    <a:pt x="93" y="11"/>
                  </a:lnTo>
                  <a:lnTo>
                    <a:pt x="99" y="10"/>
                  </a:lnTo>
                  <a:lnTo>
                    <a:pt x="102" y="8"/>
                  </a:lnTo>
                  <a:lnTo>
                    <a:pt x="103" y="6"/>
                  </a:lnTo>
                  <a:lnTo>
                    <a:pt x="103" y="3"/>
                  </a:lnTo>
                  <a:lnTo>
                    <a:pt x="104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6884066A-FC55-4E52-BD11-AD94E230C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1399" y="4896599"/>
              <a:ext cx="363998" cy="417383"/>
            </a:xfrm>
            <a:custGeom>
              <a:avLst/>
              <a:gdLst/>
              <a:ahLst/>
              <a:cxnLst>
                <a:cxn ang="0">
                  <a:pos x="143" y="3"/>
                </a:cxn>
                <a:cxn ang="0">
                  <a:pos x="139" y="11"/>
                </a:cxn>
                <a:cxn ang="0">
                  <a:pos x="147" y="27"/>
                </a:cxn>
                <a:cxn ang="0">
                  <a:pos x="153" y="43"/>
                </a:cxn>
                <a:cxn ang="0">
                  <a:pos x="155" y="54"/>
                </a:cxn>
                <a:cxn ang="0">
                  <a:pos x="154" y="69"/>
                </a:cxn>
                <a:cxn ang="0">
                  <a:pos x="170" y="79"/>
                </a:cxn>
                <a:cxn ang="0">
                  <a:pos x="182" y="78"/>
                </a:cxn>
                <a:cxn ang="0">
                  <a:pos x="203" y="104"/>
                </a:cxn>
                <a:cxn ang="0">
                  <a:pos x="195" y="110"/>
                </a:cxn>
                <a:cxn ang="0">
                  <a:pos x="211" y="141"/>
                </a:cxn>
                <a:cxn ang="0">
                  <a:pos x="217" y="160"/>
                </a:cxn>
                <a:cxn ang="0">
                  <a:pos x="201" y="157"/>
                </a:cxn>
                <a:cxn ang="0">
                  <a:pos x="191" y="156"/>
                </a:cxn>
                <a:cxn ang="0">
                  <a:pos x="193" y="165"/>
                </a:cxn>
                <a:cxn ang="0">
                  <a:pos x="205" y="171"/>
                </a:cxn>
                <a:cxn ang="0">
                  <a:pos x="222" y="174"/>
                </a:cxn>
                <a:cxn ang="0">
                  <a:pos x="225" y="183"/>
                </a:cxn>
                <a:cxn ang="0">
                  <a:pos x="211" y="204"/>
                </a:cxn>
                <a:cxn ang="0">
                  <a:pos x="202" y="224"/>
                </a:cxn>
                <a:cxn ang="0">
                  <a:pos x="197" y="239"/>
                </a:cxn>
                <a:cxn ang="0">
                  <a:pos x="179" y="227"/>
                </a:cxn>
                <a:cxn ang="0">
                  <a:pos x="156" y="235"/>
                </a:cxn>
                <a:cxn ang="0">
                  <a:pos x="143" y="251"/>
                </a:cxn>
                <a:cxn ang="0">
                  <a:pos x="129" y="247"/>
                </a:cxn>
                <a:cxn ang="0">
                  <a:pos x="116" y="241"/>
                </a:cxn>
                <a:cxn ang="0">
                  <a:pos x="102" y="250"/>
                </a:cxn>
                <a:cxn ang="0">
                  <a:pos x="89" y="238"/>
                </a:cxn>
                <a:cxn ang="0">
                  <a:pos x="86" y="220"/>
                </a:cxn>
                <a:cxn ang="0">
                  <a:pos x="77" y="215"/>
                </a:cxn>
                <a:cxn ang="0">
                  <a:pos x="72" y="213"/>
                </a:cxn>
                <a:cxn ang="0">
                  <a:pos x="60" y="197"/>
                </a:cxn>
                <a:cxn ang="0">
                  <a:pos x="48" y="181"/>
                </a:cxn>
                <a:cxn ang="0">
                  <a:pos x="34" y="173"/>
                </a:cxn>
                <a:cxn ang="0">
                  <a:pos x="11" y="157"/>
                </a:cxn>
                <a:cxn ang="0">
                  <a:pos x="14" y="148"/>
                </a:cxn>
                <a:cxn ang="0">
                  <a:pos x="11" y="135"/>
                </a:cxn>
                <a:cxn ang="0">
                  <a:pos x="32" y="113"/>
                </a:cxn>
                <a:cxn ang="0">
                  <a:pos x="28" y="89"/>
                </a:cxn>
                <a:cxn ang="0">
                  <a:pos x="6" y="62"/>
                </a:cxn>
                <a:cxn ang="0">
                  <a:pos x="15" y="43"/>
                </a:cxn>
                <a:cxn ang="0">
                  <a:pos x="30" y="34"/>
                </a:cxn>
                <a:cxn ang="0">
                  <a:pos x="42" y="30"/>
                </a:cxn>
                <a:cxn ang="0">
                  <a:pos x="49" y="37"/>
                </a:cxn>
                <a:cxn ang="0">
                  <a:pos x="60" y="34"/>
                </a:cxn>
                <a:cxn ang="0">
                  <a:pos x="83" y="33"/>
                </a:cxn>
                <a:cxn ang="0">
                  <a:pos x="104" y="28"/>
                </a:cxn>
                <a:cxn ang="0">
                  <a:pos x="117" y="28"/>
                </a:cxn>
                <a:cxn ang="0">
                  <a:pos x="118" y="13"/>
                </a:cxn>
                <a:cxn ang="0">
                  <a:pos x="128" y="2"/>
                </a:cxn>
              </a:cxnLst>
              <a:rect l="0" t="0" r="r" b="b"/>
              <a:pathLst>
                <a:path w="225" h="258">
                  <a:moveTo>
                    <a:pt x="136" y="0"/>
                  </a:moveTo>
                  <a:lnTo>
                    <a:pt x="145" y="1"/>
                  </a:lnTo>
                  <a:lnTo>
                    <a:pt x="143" y="3"/>
                  </a:lnTo>
                  <a:lnTo>
                    <a:pt x="141" y="6"/>
                  </a:lnTo>
                  <a:lnTo>
                    <a:pt x="140" y="8"/>
                  </a:lnTo>
                  <a:lnTo>
                    <a:pt x="139" y="11"/>
                  </a:lnTo>
                  <a:lnTo>
                    <a:pt x="140" y="18"/>
                  </a:lnTo>
                  <a:lnTo>
                    <a:pt x="144" y="23"/>
                  </a:lnTo>
                  <a:lnTo>
                    <a:pt x="147" y="27"/>
                  </a:lnTo>
                  <a:lnTo>
                    <a:pt x="148" y="34"/>
                  </a:lnTo>
                  <a:lnTo>
                    <a:pt x="149" y="39"/>
                  </a:lnTo>
                  <a:lnTo>
                    <a:pt x="153" y="43"/>
                  </a:lnTo>
                  <a:lnTo>
                    <a:pt x="156" y="47"/>
                  </a:lnTo>
                  <a:lnTo>
                    <a:pt x="157" y="50"/>
                  </a:lnTo>
                  <a:lnTo>
                    <a:pt x="155" y="54"/>
                  </a:lnTo>
                  <a:lnTo>
                    <a:pt x="151" y="59"/>
                  </a:lnTo>
                  <a:lnTo>
                    <a:pt x="151" y="64"/>
                  </a:lnTo>
                  <a:lnTo>
                    <a:pt x="154" y="69"/>
                  </a:lnTo>
                  <a:lnTo>
                    <a:pt x="160" y="75"/>
                  </a:lnTo>
                  <a:lnTo>
                    <a:pt x="165" y="78"/>
                  </a:lnTo>
                  <a:lnTo>
                    <a:pt x="170" y="79"/>
                  </a:lnTo>
                  <a:lnTo>
                    <a:pt x="174" y="78"/>
                  </a:lnTo>
                  <a:lnTo>
                    <a:pt x="177" y="77"/>
                  </a:lnTo>
                  <a:lnTo>
                    <a:pt x="182" y="78"/>
                  </a:lnTo>
                  <a:lnTo>
                    <a:pt x="188" y="83"/>
                  </a:lnTo>
                  <a:lnTo>
                    <a:pt x="195" y="92"/>
                  </a:lnTo>
                  <a:lnTo>
                    <a:pt x="203" y="104"/>
                  </a:lnTo>
                  <a:lnTo>
                    <a:pt x="200" y="105"/>
                  </a:lnTo>
                  <a:lnTo>
                    <a:pt x="196" y="107"/>
                  </a:lnTo>
                  <a:lnTo>
                    <a:pt x="195" y="110"/>
                  </a:lnTo>
                  <a:lnTo>
                    <a:pt x="197" y="116"/>
                  </a:lnTo>
                  <a:lnTo>
                    <a:pt x="201" y="125"/>
                  </a:lnTo>
                  <a:lnTo>
                    <a:pt x="211" y="141"/>
                  </a:lnTo>
                  <a:lnTo>
                    <a:pt x="218" y="155"/>
                  </a:lnTo>
                  <a:lnTo>
                    <a:pt x="219" y="158"/>
                  </a:lnTo>
                  <a:lnTo>
                    <a:pt x="217" y="160"/>
                  </a:lnTo>
                  <a:lnTo>
                    <a:pt x="213" y="160"/>
                  </a:lnTo>
                  <a:lnTo>
                    <a:pt x="207" y="158"/>
                  </a:lnTo>
                  <a:lnTo>
                    <a:pt x="201" y="157"/>
                  </a:lnTo>
                  <a:lnTo>
                    <a:pt x="196" y="155"/>
                  </a:lnTo>
                  <a:lnTo>
                    <a:pt x="192" y="155"/>
                  </a:lnTo>
                  <a:lnTo>
                    <a:pt x="191" y="156"/>
                  </a:lnTo>
                  <a:lnTo>
                    <a:pt x="191" y="160"/>
                  </a:lnTo>
                  <a:lnTo>
                    <a:pt x="192" y="162"/>
                  </a:lnTo>
                  <a:lnTo>
                    <a:pt x="193" y="165"/>
                  </a:lnTo>
                  <a:lnTo>
                    <a:pt x="195" y="169"/>
                  </a:lnTo>
                  <a:lnTo>
                    <a:pt x="199" y="172"/>
                  </a:lnTo>
                  <a:lnTo>
                    <a:pt x="205" y="171"/>
                  </a:lnTo>
                  <a:lnTo>
                    <a:pt x="212" y="170"/>
                  </a:lnTo>
                  <a:lnTo>
                    <a:pt x="216" y="170"/>
                  </a:lnTo>
                  <a:lnTo>
                    <a:pt x="222" y="174"/>
                  </a:lnTo>
                  <a:lnTo>
                    <a:pt x="224" y="176"/>
                  </a:lnTo>
                  <a:lnTo>
                    <a:pt x="225" y="179"/>
                  </a:lnTo>
                  <a:lnTo>
                    <a:pt x="225" y="183"/>
                  </a:lnTo>
                  <a:lnTo>
                    <a:pt x="223" y="190"/>
                  </a:lnTo>
                  <a:lnTo>
                    <a:pt x="218" y="197"/>
                  </a:lnTo>
                  <a:lnTo>
                    <a:pt x="211" y="204"/>
                  </a:lnTo>
                  <a:lnTo>
                    <a:pt x="204" y="212"/>
                  </a:lnTo>
                  <a:lnTo>
                    <a:pt x="201" y="218"/>
                  </a:lnTo>
                  <a:lnTo>
                    <a:pt x="202" y="224"/>
                  </a:lnTo>
                  <a:lnTo>
                    <a:pt x="204" y="234"/>
                  </a:lnTo>
                  <a:lnTo>
                    <a:pt x="202" y="238"/>
                  </a:lnTo>
                  <a:lnTo>
                    <a:pt x="197" y="239"/>
                  </a:lnTo>
                  <a:lnTo>
                    <a:pt x="192" y="236"/>
                  </a:lnTo>
                  <a:lnTo>
                    <a:pt x="186" y="231"/>
                  </a:lnTo>
                  <a:lnTo>
                    <a:pt x="179" y="227"/>
                  </a:lnTo>
                  <a:lnTo>
                    <a:pt x="172" y="226"/>
                  </a:lnTo>
                  <a:lnTo>
                    <a:pt x="163" y="230"/>
                  </a:lnTo>
                  <a:lnTo>
                    <a:pt x="156" y="235"/>
                  </a:lnTo>
                  <a:lnTo>
                    <a:pt x="149" y="242"/>
                  </a:lnTo>
                  <a:lnTo>
                    <a:pt x="144" y="248"/>
                  </a:lnTo>
                  <a:lnTo>
                    <a:pt x="143" y="251"/>
                  </a:lnTo>
                  <a:lnTo>
                    <a:pt x="143" y="258"/>
                  </a:lnTo>
                  <a:lnTo>
                    <a:pt x="137" y="254"/>
                  </a:lnTo>
                  <a:lnTo>
                    <a:pt x="129" y="247"/>
                  </a:lnTo>
                  <a:lnTo>
                    <a:pt x="124" y="243"/>
                  </a:lnTo>
                  <a:lnTo>
                    <a:pt x="120" y="241"/>
                  </a:lnTo>
                  <a:lnTo>
                    <a:pt x="116" y="241"/>
                  </a:lnTo>
                  <a:lnTo>
                    <a:pt x="112" y="243"/>
                  </a:lnTo>
                  <a:lnTo>
                    <a:pt x="107" y="247"/>
                  </a:lnTo>
                  <a:lnTo>
                    <a:pt x="102" y="250"/>
                  </a:lnTo>
                  <a:lnTo>
                    <a:pt x="96" y="250"/>
                  </a:lnTo>
                  <a:lnTo>
                    <a:pt x="91" y="245"/>
                  </a:lnTo>
                  <a:lnTo>
                    <a:pt x="89" y="238"/>
                  </a:lnTo>
                  <a:lnTo>
                    <a:pt x="87" y="230"/>
                  </a:lnTo>
                  <a:lnTo>
                    <a:pt x="87" y="223"/>
                  </a:lnTo>
                  <a:lnTo>
                    <a:pt x="86" y="220"/>
                  </a:lnTo>
                  <a:lnTo>
                    <a:pt x="85" y="218"/>
                  </a:lnTo>
                  <a:lnTo>
                    <a:pt x="81" y="216"/>
                  </a:lnTo>
                  <a:lnTo>
                    <a:pt x="77" y="215"/>
                  </a:lnTo>
                  <a:lnTo>
                    <a:pt x="75" y="214"/>
                  </a:lnTo>
                  <a:lnTo>
                    <a:pt x="73" y="214"/>
                  </a:lnTo>
                  <a:lnTo>
                    <a:pt x="72" y="213"/>
                  </a:lnTo>
                  <a:lnTo>
                    <a:pt x="70" y="210"/>
                  </a:lnTo>
                  <a:lnTo>
                    <a:pt x="65" y="205"/>
                  </a:lnTo>
                  <a:lnTo>
                    <a:pt x="60" y="197"/>
                  </a:lnTo>
                  <a:lnTo>
                    <a:pt x="55" y="189"/>
                  </a:lnTo>
                  <a:lnTo>
                    <a:pt x="50" y="184"/>
                  </a:lnTo>
                  <a:lnTo>
                    <a:pt x="48" y="181"/>
                  </a:lnTo>
                  <a:lnTo>
                    <a:pt x="45" y="179"/>
                  </a:lnTo>
                  <a:lnTo>
                    <a:pt x="39" y="176"/>
                  </a:lnTo>
                  <a:lnTo>
                    <a:pt x="34" y="173"/>
                  </a:lnTo>
                  <a:lnTo>
                    <a:pt x="26" y="169"/>
                  </a:lnTo>
                  <a:lnTo>
                    <a:pt x="20" y="164"/>
                  </a:lnTo>
                  <a:lnTo>
                    <a:pt x="11" y="157"/>
                  </a:lnTo>
                  <a:lnTo>
                    <a:pt x="13" y="155"/>
                  </a:lnTo>
                  <a:lnTo>
                    <a:pt x="15" y="151"/>
                  </a:lnTo>
                  <a:lnTo>
                    <a:pt x="14" y="148"/>
                  </a:lnTo>
                  <a:lnTo>
                    <a:pt x="12" y="145"/>
                  </a:lnTo>
                  <a:lnTo>
                    <a:pt x="10" y="140"/>
                  </a:lnTo>
                  <a:lnTo>
                    <a:pt x="11" y="135"/>
                  </a:lnTo>
                  <a:lnTo>
                    <a:pt x="15" y="131"/>
                  </a:lnTo>
                  <a:lnTo>
                    <a:pt x="27" y="121"/>
                  </a:lnTo>
                  <a:lnTo>
                    <a:pt x="32" y="113"/>
                  </a:lnTo>
                  <a:lnTo>
                    <a:pt x="35" y="107"/>
                  </a:lnTo>
                  <a:lnTo>
                    <a:pt x="34" y="99"/>
                  </a:lnTo>
                  <a:lnTo>
                    <a:pt x="28" y="89"/>
                  </a:lnTo>
                  <a:lnTo>
                    <a:pt x="19" y="79"/>
                  </a:lnTo>
                  <a:lnTo>
                    <a:pt x="11" y="71"/>
                  </a:lnTo>
                  <a:lnTo>
                    <a:pt x="6" y="62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15" y="43"/>
                  </a:lnTo>
                  <a:lnTo>
                    <a:pt x="19" y="42"/>
                  </a:lnTo>
                  <a:lnTo>
                    <a:pt x="25" y="39"/>
                  </a:lnTo>
                  <a:lnTo>
                    <a:pt x="30" y="34"/>
                  </a:lnTo>
                  <a:lnTo>
                    <a:pt x="36" y="30"/>
                  </a:lnTo>
                  <a:lnTo>
                    <a:pt x="40" y="29"/>
                  </a:lnTo>
                  <a:lnTo>
                    <a:pt x="42" y="30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9" y="37"/>
                  </a:lnTo>
                  <a:lnTo>
                    <a:pt x="52" y="37"/>
                  </a:lnTo>
                  <a:lnTo>
                    <a:pt x="54" y="36"/>
                  </a:lnTo>
                  <a:lnTo>
                    <a:pt x="60" y="34"/>
                  </a:lnTo>
                  <a:lnTo>
                    <a:pt x="66" y="35"/>
                  </a:lnTo>
                  <a:lnTo>
                    <a:pt x="74" y="35"/>
                  </a:lnTo>
                  <a:lnTo>
                    <a:pt x="83" y="33"/>
                  </a:lnTo>
                  <a:lnTo>
                    <a:pt x="91" y="28"/>
                  </a:lnTo>
                  <a:lnTo>
                    <a:pt x="99" y="27"/>
                  </a:lnTo>
                  <a:lnTo>
                    <a:pt x="104" y="28"/>
                  </a:lnTo>
                  <a:lnTo>
                    <a:pt x="110" y="29"/>
                  </a:lnTo>
                  <a:lnTo>
                    <a:pt x="114" y="29"/>
                  </a:lnTo>
                  <a:lnTo>
                    <a:pt x="117" y="28"/>
                  </a:lnTo>
                  <a:lnTo>
                    <a:pt x="119" y="24"/>
                  </a:lnTo>
                  <a:lnTo>
                    <a:pt x="119" y="18"/>
                  </a:lnTo>
                  <a:lnTo>
                    <a:pt x="118" y="13"/>
                  </a:lnTo>
                  <a:lnTo>
                    <a:pt x="119" y="9"/>
                  </a:lnTo>
                  <a:lnTo>
                    <a:pt x="123" y="5"/>
                  </a:lnTo>
                  <a:lnTo>
                    <a:pt x="128" y="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B63F9DB9-2503-40B3-95AA-E1728B7D4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348" y="4467893"/>
              <a:ext cx="223252" cy="433560"/>
            </a:xfrm>
            <a:custGeom>
              <a:avLst/>
              <a:gdLst/>
              <a:ahLst/>
              <a:cxnLst>
                <a:cxn ang="0">
                  <a:pos x="76" y="4"/>
                </a:cxn>
                <a:cxn ang="0">
                  <a:pos x="84" y="13"/>
                </a:cxn>
                <a:cxn ang="0">
                  <a:pos x="101" y="15"/>
                </a:cxn>
                <a:cxn ang="0">
                  <a:pos x="108" y="43"/>
                </a:cxn>
                <a:cxn ang="0">
                  <a:pos x="114" y="63"/>
                </a:cxn>
                <a:cxn ang="0">
                  <a:pos x="115" y="73"/>
                </a:cxn>
                <a:cxn ang="0">
                  <a:pos x="110" y="86"/>
                </a:cxn>
                <a:cxn ang="0">
                  <a:pos x="112" y="98"/>
                </a:cxn>
                <a:cxn ang="0">
                  <a:pos x="120" y="96"/>
                </a:cxn>
                <a:cxn ang="0">
                  <a:pos x="130" y="91"/>
                </a:cxn>
                <a:cxn ang="0">
                  <a:pos x="137" y="94"/>
                </a:cxn>
                <a:cxn ang="0">
                  <a:pos x="135" y="103"/>
                </a:cxn>
                <a:cxn ang="0">
                  <a:pos x="125" y="109"/>
                </a:cxn>
                <a:cxn ang="0">
                  <a:pos x="118" y="115"/>
                </a:cxn>
                <a:cxn ang="0">
                  <a:pos x="122" y="129"/>
                </a:cxn>
                <a:cxn ang="0">
                  <a:pos x="130" y="148"/>
                </a:cxn>
                <a:cxn ang="0">
                  <a:pos x="129" y="162"/>
                </a:cxn>
                <a:cxn ang="0">
                  <a:pos x="114" y="172"/>
                </a:cxn>
                <a:cxn ang="0">
                  <a:pos x="113" y="179"/>
                </a:cxn>
                <a:cxn ang="0">
                  <a:pos x="116" y="186"/>
                </a:cxn>
                <a:cxn ang="0">
                  <a:pos x="109" y="207"/>
                </a:cxn>
                <a:cxn ang="0">
                  <a:pos x="101" y="219"/>
                </a:cxn>
                <a:cxn ang="0">
                  <a:pos x="88" y="227"/>
                </a:cxn>
                <a:cxn ang="0">
                  <a:pos x="82" y="240"/>
                </a:cxn>
                <a:cxn ang="0">
                  <a:pos x="71" y="249"/>
                </a:cxn>
                <a:cxn ang="0">
                  <a:pos x="54" y="253"/>
                </a:cxn>
                <a:cxn ang="0">
                  <a:pos x="27" y="267"/>
                </a:cxn>
                <a:cxn ang="0">
                  <a:pos x="17" y="265"/>
                </a:cxn>
                <a:cxn ang="0">
                  <a:pos x="13" y="256"/>
                </a:cxn>
                <a:cxn ang="0">
                  <a:pos x="10" y="252"/>
                </a:cxn>
                <a:cxn ang="0">
                  <a:pos x="15" y="241"/>
                </a:cxn>
                <a:cxn ang="0">
                  <a:pos x="18" y="226"/>
                </a:cxn>
                <a:cxn ang="0">
                  <a:pos x="12" y="208"/>
                </a:cxn>
                <a:cxn ang="0">
                  <a:pos x="3" y="185"/>
                </a:cxn>
                <a:cxn ang="0">
                  <a:pos x="0" y="168"/>
                </a:cxn>
                <a:cxn ang="0">
                  <a:pos x="3" y="156"/>
                </a:cxn>
                <a:cxn ang="0">
                  <a:pos x="6" y="148"/>
                </a:cxn>
                <a:cxn ang="0">
                  <a:pos x="4" y="141"/>
                </a:cxn>
                <a:cxn ang="0">
                  <a:pos x="5" y="135"/>
                </a:cxn>
                <a:cxn ang="0">
                  <a:pos x="13" y="129"/>
                </a:cxn>
                <a:cxn ang="0">
                  <a:pos x="22" y="121"/>
                </a:cxn>
                <a:cxn ang="0">
                  <a:pos x="21" y="111"/>
                </a:cxn>
                <a:cxn ang="0">
                  <a:pos x="19" y="102"/>
                </a:cxn>
                <a:cxn ang="0">
                  <a:pos x="28" y="91"/>
                </a:cxn>
                <a:cxn ang="0">
                  <a:pos x="31" y="73"/>
                </a:cxn>
                <a:cxn ang="0">
                  <a:pos x="33" y="60"/>
                </a:cxn>
                <a:cxn ang="0">
                  <a:pos x="35" y="46"/>
                </a:cxn>
                <a:cxn ang="0">
                  <a:pos x="44" y="35"/>
                </a:cxn>
                <a:cxn ang="0">
                  <a:pos x="57" y="32"/>
                </a:cxn>
                <a:cxn ang="0">
                  <a:pos x="63" y="26"/>
                </a:cxn>
                <a:cxn ang="0">
                  <a:pos x="67" y="13"/>
                </a:cxn>
                <a:cxn ang="0">
                  <a:pos x="74" y="0"/>
                </a:cxn>
              </a:cxnLst>
              <a:rect l="0" t="0" r="r" b="b"/>
              <a:pathLst>
                <a:path w="138" h="268">
                  <a:moveTo>
                    <a:pt x="74" y="0"/>
                  </a:moveTo>
                  <a:lnTo>
                    <a:pt x="76" y="4"/>
                  </a:lnTo>
                  <a:lnTo>
                    <a:pt x="79" y="9"/>
                  </a:lnTo>
                  <a:lnTo>
                    <a:pt x="84" y="13"/>
                  </a:lnTo>
                  <a:lnTo>
                    <a:pt x="91" y="15"/>
                  </a:lnTo>
                  <a:lnTo>
                    <a:pt x="101" y="15"/>
                  </a:lnTo>
                  <a:lnTo>
                    <a:pt x="104" y="28"/>
                  </a:lnTo>
                  <a:lnTo>
                    <a:pt x="108" y="43"/>
                  </a:lnTo>
                  <a:lnTo>
                    <a:pt x="111" y="54"/>
                  </a:lnTo>
                  <a:lnTo>
                    <a:pt x="114" y="63"/>
                  </a:lnTo>
                  <a:lnTo>
                    <a:pt x="116" y="68"/>
                  </a:lnTo>
                  <a:lnTo>
                    <a:pt x="115" y="73"/>
                  </a:lnTo>
                  <a:lnTo>
                    <a:pt x="113" y="79"/>
                  </a:lnTo>
                  <a:lnTo>
                    <a:pt x="110" y="86"/>
                  </a:lnTo>
                  <a:lnTo>
                    <a:pt x="110" y="95"/>
                  </a:lnTo>
                  <a:lnTo>
                    <a:pt x="112" y="98"/>
                  </a:lnTo>
                  <a:lnTo>
                    <a:pt x="116" y="98"/>
                  </a:lnTo>
                  <a:lnTo>
                    <a:pt x="120" y="96"/>
                  </a:lnTo>
                  <a:lnTo>
                    <a:pt x="125" y="94"/>
                  </a:lnTo>
                  <a:lnTo>
                    <a:pt x="130" y="91"/>
                  </a:lnTo>
                  <a:lnTo>
                    <a:pt x="134" y="91"/>
                  </a:lnTo>
                  <a:lnTo>
                    <a:pt x="137" y="94"/>
                  </a:lnTo>
                  <a:lnTo>
                    <a:pt x="138" y="99"/>
                  </a:lnTo>
                  <a:lnTo>
                    <a:pt x="135" y="103"/>
                  </a:lnTo>
                  <a:lnTo>
                    <a:pt x="131" y="106"/>
                  </a:lnTo>
                  <a:lnTo>
                    <a:pt x="125" y="109"/>
                  </a:lnTo>
                  <a:lnTo>
                    <a:pt x="121" y="112"/>
                  </a:lnTo>
                  <a:lnTo>
                    <a:pt x="118" y="115"/>
                  </a:lnTo>
                  <a:lnTo>
                    <a:pt x="119" y="121"/>
                  </a:lnTo>
                  <a:lnTo>
                    <a:pt x="122" y="129"/>
                  </a:lnTo>
                  <a:lnTo>
                    <a:pt x="127" y="138"/>
                  </a:lnTo>
                  <a:lnTo>
                    <a:pt x="130" y="148"/>
                  </a:lnTo>
                  <a:lnTo>
                    <a:pt x="131" y="156"/>
                  </a:lnTo>
                  <a:lnTo>
                    <a:pt x="129" y="162"/>
                  </a:lnTo>
                  <a:lnTo>
                    <a:pt x="126" y="166"/>
                  </a:lnTo>
                  <a:lnTo>
                    <a:pt x="114" y="172"/>
                  </a:lnTo>
                  <a:lnTo>
                    <a:pt x="113" y="174"/>
                  </a:lnTo>
                  <a:lnTo>
                    <a:pt x="113" y="179"/>
                  </a:lnTo>
                  <a:lnTo>
                    <a:pt x="114" y="183"/>
                  </a:lnTo>
                  <a:lnTo>
                    <a:pt x="116" y="186"/>
                  </a:lnTo>
                  <a:lnTo>
                    <a:pt x="112" y="197"/>
                  </a:lnTo>
                  <a:lnTo>
                    <a:pt x="109" y="207"/>
                  </a:lnTo>
                  <a:lnTo>
                    <a:pt x="106" y="215"/>
                  </a:lnTo>
                  <a:lnTo>
                    <a:pt x="101" y="219"/>
                  </a:lnTo>
                  <a:lnTo>
                    <a:pt x="94" y="223"/>
                  </a:lnTo>
                  <a:lnTo>
                    <a:pt x="88" y="227"/>
                  </a:lnTo>
                  <a:lnTo>
                    <a:pt x="84" y="233"/>
                  </a:lnTo>
                  <a:lnTo>
                    <a:pt x="82" y="240"/>
                  </a:lnTo>
                  <a:lnTo>
                    <a:pt x="78" y="246"/>
                  </a:lnTo>
                  <a:lnTo>
                    <a:pt x="71" y="249"/>
                  </a:lnTo>
                  <a:lnTo>
                    <a:pt x="63" y="251"/>
                  </a:lnTo>
                  <a:lnTo>
                    <a:pt x="54" y="253"/>
                  </a:lnTo>
                  <a:lnTo>
                    <a:pt x="36" y="263"/>
                  </a:lnTo>
                  <a:lnTo>
                    <a:pt x="27" y="267"/>
                  </a:lnTo>
                  <a:lnTo>
                    <a:pt x="21" y="268"/>
                  </a:lnTo>
                  <a:lnTo>
                    <a:pt x="17" y="265"/>
                  </a:lnTo>
                  <a:lnTo>
                    <a:pt x="15" y="261"/>
                  </a:lnTo>
                  <a:lnTo>
                    <a:pt x="13" y="256"/>
                  </a:lnTo>
                  <a:lnTo>
                    <a:pt x="11" y="252"/>
                  </a:lnTo>
                  <a:lnTo>
                    <a:pt x="10" y="252"/>
                  </a:lnTo>
                  <a:lnTo>
                    <a:pt x="10" y="251"/>
                  </a:lnTo>
                  <a:lnTo>
                    <a:pt x="15" y="241"/>
                  </a:lnTo>
                  <a:lnTo>
                    <a:pt x="17" y="232"/>
                  </a:lnTo>
                  <a:lnTo>
                    <a:pt x="18" y="226"/>
                  </a:lnTo>
                  <a:lnTo>
                    <a:pt x="16" y="219"/>
                  </a:lnTo>
                  <a:lnTo>
                    <a:pt x="12" y="208"/>
                  </a:lnTo>
                  <a:lnTo>
                    <a:pt x="8" y="197"/>
                  </a:lnTo>
                  <a:lnTo>
                    <a:pt x="3" y="185"/>
                  </a:lnTo>
                  <a:lnTo>
                    <a:pt x="1" y="175"/>
                  </a:lnTo>
                  <a:lnTo>
                    <a:pt x="0" y="168"/>
                  </a:lnTo>
                  <a:lnTo>
                    <a:pt x="1" y="161"/>
                  </a:lnTo>
                  <a:lnTo>
                    <a:pt x="3" y="156"/>
                  </a:lnTo>
                  <a:lnTo>
                    <a:pt x="5" y="152"/>
                  </a:lnTo>
                  <a:lnTo>
                    <a:pt x="6" y="148"/>
                  </a:lnTo>
                  <a:lnTo>
                    <a:pt x="6" y="145"/>
                  </a:lnTo>
                  <a:lnTo>
                    <a:pt x="4" y="141"/>
                  </a:lnTo>
                  <a:lnTo>
                    <a:pt x="4" y="137"/>
                  </a:lnTo>
                  <a:lnTo>
                    <a:pt x="5" y="135"/>
                  </a:lnTo>
                  <a:lnTo>
                    <a:pt x="7" y="133"/>
                  </a:lnTo>
                  <a:lnTo>
                    <a:pt x="13" y="129"/>
                  </a:lnTo>
                  <a:lnTo>
                    <a:pt x="18" y="124"/>
                  </a:lnTo>
                  <a:lnTo>
                    <a:pt x="22" y="121"/>
                  </a:lnTo>
                  <a:lnTo>
                    <a:pt x="23" y="116"/>
                  </a:lnTo>
                  <a:lnTo>
                    <a:pt x="21" y="111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23" y="97"/>
                  </a:lnTo>
                  <a:lnTo>
                    <a:pt x="28" y="91"/>
                  </a:lnTo>
                  <a:lnTo>
                    <a:pt x="30" y="82"/>
                  </a:lnTo>
                  <a:lnTo>
                    <a:pt x="31" y="73"/>
                  </a:lnTo>
                  <a:lnTo>
                    <a:pt x="32" y="66"/>
                  </a:lnTo>
                  <a:lnTo>
                    <a:pt x="33" y="60"/>
                  </a:lnTo>
                  <a:lnTo>
                    <a:pt x="33" y="53"/>
                  </a:lnTo>
                  <a:lnTo>
                    <a:pt x="35" y="46"/>
                  </a:lnTo>
                  <a:lnTo>
                    <a:pt x="39" y="39"/>
                  </a:lnTo>
                  <a:lnTo>
                    <a:pt x="44" y="35"/>
                  </a:lnTo>
                  <a:lnTo>
                    <a:pt x="51" y="33"/>
                  </a:lnTo>
                  <a:lnTo>
                    <a:pt x="57" y="32"/>
                  </a:lnTo>
                  <a:lnTo>
                    <a:pt x="60" y="30"/>
                  </a:lnTo>
                  <a:lnTo>
                    <a:pt x="63" y="26"/>
                  </a:lnTo>
                  <a:lnTo>
                    <a:pt x="65" y="20"/>
                  </a:lnTo>
                  <a:lnTo>
                    <a:pt x="67" y="13"/>
                  </a:lnTo>
                  <a:lnTo>
                    <a:pt x="70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E55239E0-8A33-404D-9A5E-0382D2F72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064" y="4466274"/>
              <a:ext cx="294434" cy="495035"/>
            </a:xfrm>
            <a:custGeom>
              <a:avLst/>
              <a:gdLst/>
              <a:ahLst/>
              <a:cxnLst>
                <a:cxn ang="0">
                  <a:pos x="41" y="14"/>
                </a:cxn>
                <a:cxn ang="0">
                  <a:pos x="53" y="27"/>
                </a:cxn>
                <a:cxn ang="0">
                  <a:pos x="67" y="41"/>
                </a:cxn>
                <a:cxn ang="0">
                  <a:pos x="79" y="61"/>
                </a:cxn>
                <a:cxn ang="0">
                  <a:pos x="87" y="71"/>
                </a:cxn>
                <a:cxn ang="0">
                  <a:pos x="87" y="73"/>
                </a:cxn>
                <a:cxn ang="0">
                  <a:pos x="86" y="77"/>
                </a:cxn>
                <a:cxn ang="0">
                  <a:pos x="104" y="77"/>
                </a:cxn>
                <a:cxn ang="0">
                  <a:pos x="126" y="74"/>
                </a:cxn>
                <a:cxn ang="0">
                  <a:pos x="129" y="77"/>
                </a:cxn>
                <a:cxn ang="0">
                  <a:pos x="136" y="78"/>
                </a:cxn>
                <a:cxn ang="0">
                  <a:pos x="152" y="73"/>
                </a:cxn>
                <a:cxn ang="0">
                  <a:pos x="155" y="73"/>
                </a:cxn>
                <a:cxn ang="0">
                  <a:pos x="158" y="77"/>
                </a:cxn>
                <a:cxn ang="0">
                  <a:pos x="182" y="78"/>
                </a:cxn>
                <a:cxn ang="0">
                  <a:pos x="170" y="103"/>
                </a:cxn>
                <a:cxn ang="0">
                  <a:pos x="174" y="117"/>
                </a:cxn>
                <a:cxn ang="0">
                  <a:pos x="164" y="130"/>
                </a:cxn>
                <a:cxn ang="0">
                  <a:pos x="155" y="138"/>
                </a:cxn>
                <a:cxn ang="0">
                  <a:pos x="157" y="149"/>
                </a:cxn>
                <a:cxn ang="0">
                  <a:pos x="152" y="162"/>
                </a:cxn>
                <a:cxn ang="0">
                  <a:pos x="154" y="186"/>
                </a:cxn>
                <a:cxn ang="0">
                  <a:pos x="167" y="220"/>
                </a:cxn>
                <a:cxn ang="0">
                  <a:pos x="166" y="242"/>
                </a:cxn>
                <a:cxn ang="0">
                  <a:pos x="150" y="255"/>
                </a:cxn>
                <a:cxn ang="0">
                  <a:pos x="116" y="277"/>
                </a:cxn>
                <a:cxn ang="0">
                  <a:pos x="106" y="284"/>
                </a:cxn>
                <a:cxn ang="0">
                  <a:pos x="107" y="293"/>
                </a:cxn>
                <a:cxn ang="0">
                  <a:pos x="100" y="306"/>
                </a:cxn>
                <a:cxn ang="0">
                  <a:pos x="92" y="298"/>
                </a:cxn>
                <a:cxn ang="0">
                  <a:pos x="85" y="292"/>
                </a:cxn>
                <a:cxn ang="0">
                  <a:pos x="78" y="289"/>
                </a:cxn>
                <a:cxn ang="0">
                  <a:pos x="76" y="282"/>
                </a:cxn>
                <a:cxn ang="0">
                  <a:pos x="89" y="267"/>
                </a:cxn>
                <a:cxn ang="0">
                  <a:pos x="93" y="250"/>
                </a:cxn>
                <a:cxn ang="0">
                  <a:pos x="70" y="243"/>
                </a:cxn>
                <a:cxn ang="0">
                  <a:pos x="43" y="226"/>
                </a:cxn>
                <a:cxn ang="0">
                  <a:pos x="55" y="175"/>
                </a:cxn>
                <a:cxn ang="0">
                  <a:pos x="49" y="144"/>
                </a:cxn>
                <a:cxn ang="0">
                  <a:pos x="30" y="130"/>
                </a:cxn>
                <a:cxn ang="0">
                  <a:pos x="9" y="116"/>
                </a:cxn>
                <a:cxn ang="0">
                  <a:pos x="6" y="86"/>
                </a:cxn>
                <a:cxn ang="0">
                  <a:pos x="0" y="51"/>
                </a:cxn>
                <a:cxn ang="0">
                  <a:pos x="7" y="27"/>
                </a:cxn>
                <a:cxn ang="0">
                  <a:pos x="21" y="0"/>
                </a:cxn>
              </a:cxnLst>
              <a:rect l="0" t="0" r="r" b="b"/>
              <a:pathLst>
                <a:path w="182" h="306">
                  <a:moveTo>
                    <a:pt x="21" y="0"/>
                  </a:moveTo>
                  <a:lnTo>
                    <a:pt x="33" y="7"/>
                  </a:lnTo>
                  <a:lnTo>
                    <a:pt x="41" y="14"/>
                  </a:lnTo>
                  <a:lnTo>
                    <a:pt x="45" y="21"/>
                  </a:lnTo>
                  <a:lnTo>
                    <a:pt x="49" y="25"/>
                  </a:lnTo>
                  <a:lnTo>
                    <a:pt x="53" y="27"/>
                  </a:lnTo>
                  <a:lnTo>
                    <a:pt x="58" y="30"/>
                  </a:lnTo>
                  <a:lnTo>
                    <a:pt x="64" y="35"/>
                  </a:lnTo>
                  <a:lnTo>
                    <a:pt x="67" y="41"/>
                  </a:lnTo>
                  <a:lnTo>
                    <a:pt x="69" y="48"/>
                  </a:lnTo>
                  <a:lnTo>
                    <a:pt x="72" y="54"/>
                  </a:lnTo>
                  <a:lnTo>
                    <a:pt x="79" y="61"/>
                  </a:lnTo>
                  <a:lnTo>
                    <a:pt x="80" y="63"/>
                  </a:lnTo>
                  <a:lnTo>
                    <a:pt x="87" y="70"/>
                  </a:lnTo>
                  <a:lnTo>
                    <a:pt x="87" y="71"/>
                  </a:lnTo>
                  <a:lnTo>
                    <a:pt x="88" y="72"/>
                  </a:lnTo>
                  <a:lnTo>
                    <a:pt x="88" y="73"/>
                  </a:lnTo>
                  <a:lnTo>
                    <a:pt x="87" y="73"/>
                  </a:lnTo>
                  <a:lnTo>
                    <a:pt x="87" y="74"/>
                  </a:lnTo>
                  <a:lnTo>
                    <a:pt x="86" y="75"/>
                  </a:lnTo>
                  <a:lnTo>
                    <a:pt x="86" y="77"/>
                  </a:lnTo>
                  <a:lnTo>
                    <a:pt x="87" y="79"/>
                  </a:lnTo>
                  <a:lnTo>
                    <a:pt x="97" y="79"/>
                  </a:lnTo>
                  <a:lnTo>
                    <a:pt x="104" y="77"/>
                  </a:lnTo>
                  <a:lnTo>
                    <a:pt x="118" y="75"/>
                  </a:lnTo>
                  <a:lnTo>
                    <a:pt x="122" y="74"/>
                  </a:lnTo>
                  <a:lnTo>
                    <a:pt x="126" y="74"/>
                  </a:lnTo>
                  <a:lnTo>
                    <a:pt x="128" y="75"/>
                  </a:lnTo>
                  <a:lnTo>
                    <a:pt x="129" y="76"/>
                  </a:lnTo>
                  <a:lnTo>
                    <a:pt x="129" y="77"/>
                  </a:lnTo>
                  <a:lnTo>
                    <a:pt x="131" y="77"/>
                  </a:lnTo>
                  <a:lnTo>
                    <a:pt x="132" y="78"/>
                  </a:lnTo>
                  <a:lnTo>
                    <a:pt x="136" y="78"/>
                  </a:lnTo>
                  <a:lnTo>
                    <a:pt x="142" y="76"/>
                  </a:lnTo>
                  <a:lnTo>
                    <a:pt x="148" y="74"/>
                  </a:lnTo>
                  <a:lnTo>
                    <a:pt x="152" y="73"/>
                  </a:lnTo>
                  <a:lnTo>
                    <a:pt x="154" y="72"/>
                  </a:lnTo>
                  <a:lnTo>
                    <a:pt x="155" y="72"/>
                  </a:lnTo>
                  <a:lnTo>
                    <a:pt x="155" y="73"/>
                  </a:lnTo>
                  <a:lnTo>
                    <a:pt x="156" y="74"/>
                  </a:lnTo>
                  <a:lnTo>
                    <a:pt x="157" y="76"/>
                  </a:lnTo>
                  <a:lnTo>
                    <a:pt x="158" y="77"/>
                  </a:lnTo>
                  <a:lnTo>
                    <a:pt x="162" y="79"/>
                  </a:lnTo>
                  <a:lnTo>
                    <a:pt x="171" y="79"/>
                  </a:lnTo>
                  <a:lnTo>
                    <a:pt x="182" y="78"/>
                  </a:lnTo>
                  <a:lnTo>
                    <a:pt x="181" y="86"/>
                  </a:lnTo>
                  <a:lnTo>
                    <a:pt x="178" y="93"/>
                  </a:lnTo>
                  <a:lnTo>
                    <a:pt x="170" y="103"/>
                  </a:lnTo>
                  <a:lnTo>
                    <a:pt x="170" y="108"/>
                  </a:lnTo>
                  <a:lnTo>
                    <a:pt x="172" y="112"/>
                  </a:lnTo>
                  <a:lnTo>
                    <a:pt x="174" y="117"/>
                  </a:lnTo>
                  <a:lnTo>
                    <a:pt x="173" y="122"/>
                  </a:lnTo>
                  <a:lnTo>
                    <a:pt x="169" y="125"/>
                  </a:lnTo>
                  <a:lnTo>
                    <a:pt x="164" y="130"/>
                  </a:lnTo>
                  <a:lnTo>
                    <a:pt x="158" y="134"/>
                  </a:lnTo>
                  <a:lnTo>
                    <a:pt x="156" y="136"/>
                  </a:lnTo>
                  <a:lnTo>
                    <a:pt x="155" y="138"/>
                  </a:lnTo>
                  <a:lnTo>
                    <a:pt x="155" y="142"/>
                  </a:lnTo>
                  <a:lnTo>
                    <a:pt x="157" y="146"/>
                  </a:lnTo>
                  <a:lnTo>
                    <a:pt x="157" y="149"/>
                  </a:lnTo>
                  <a:lnTo>
                    <a:pt x="156" y="153"/>
                  </a:lnTo>
                  <a:lnTo>
                    <a:pt x="154" y="157"/>
                  </a:lnTo>
                  <a:lnTo>
                    <a:pt x="152" y="162"/>
                  </a:lnTo>
                  <a:lnTo>
                    <a:pt x="151" y="169"/>
                  </a:lnTo>
                  <a:lnTo>
                    <a:pt x="152" y="176"/>
                  </a:lnTo>
                  <a:lnTo>
                    <a:pt x="154" y="186"/>
                  </a:lnTo>
                  <a:lnTo>
                    <a:pt x="159" y="198"/>
                  </a:lnTo>
                  <a:lnTo>
                    <a:pt x="163" y="209"/>
                  </a:lnTo>
                  <a:lnTo>
                    <a:pt x="167" y="220"/>
                  </a:lnTo>
                  <a:lnTo>
                    <a:pt x="169" y="227"/>
                  </a:lnTo>
                  <a:lnTo>
                    <a:pt x="168" y="233"/>
                  </a:lnTo>
                  <a:lnTo>
                    <a:pt x="166" y="242"/>
                  </a:lnTo>
                  <a:lnTo>
                    <a:pt x="161" y="252"/>
                  </a:lnTo>
                  <a:lnTo>
                    <a:pt x="156" y="251"/>
                  </a:lnTo>
                  <a:lnTo>
                    <a:pt x="150" y="255"/>
                  </a:lnTo>
                  <a:lnTo>
                    <a:pt x="140" y="260"/>
                  </a:lnTo>
                  <a:lnTo>
                    <a:pt x="132" y="265"/>
                  </a:lnTo>
                  <a:lnTo>
                    <a:pt x="116" y="277"/>
                  </a:lnTo>
                  <a:lnTo>
                    <a:pt x="110" y="281"/>
                  </a:lnTo>
                  <a:lnTo>
                    <a:pt x="108" y="283"/>
                  </a:lnTo>
                  <a:lnTo>
                    <a:pt x="106" y="284"/>
                  </a:lnTo>
                  <a:lnTo>
                    <a:pt x="106" y="287"/>
                  </a:lnTo>
                  <a:lnTo>
                    <a:pt x="107" y="288"/>
                  </a:lnTo>
                  <a:lnTo>
                    <a:pt x="107" y="293"/>
                  </a:lnTo>
                  <a:lnTo>
                    <a:pt x="106" y="295"/>
                  </a:lnTo>
                  <a:lnTo>
                    <a:pt x="102" y="302"/>
                  </a:lnTo>
                  <a:lnTo>
                    <a:pt x="100" y="306"/>
                  </a:lnTo>
                  <a:lnTo>
                    <a:pt x="98" y="303"/>
                  </a:lnTo>
                  <a:lnTo>
                    <a:pt x="95" y="300"/>
                  </a:lnTo>
                  <a:lnTo>
                    <a:pt x="92" y="298"/>
                  </a:lnTo>
                  <a:lnTo>
                    <a:pt x="90" y="295"/>
                  </a:lnTo>
                  <a:lnTo>
                    <a:pt x="88" y="294"/>
                  </a:lnTo>
                  <a:lnTo>
                    <a:pt x="85" y="292"/>
                  </a:lnTo>
                  <a:lnTo>
                    <a:pt x="83" y="291"/>
                  </a:lnTo>
                  <a:lnTo>
                    <a:pt x="80" y="290"/>
                  </a:lnTo>
                  <a:lnTo>
                    <a:pt x="78" y="289"/>
                  </a:lnTo>
                  <a:lnTo>
                    <a:pt x="77" y="288"/>
                  </a:lnTo>
                  <a:lnTo>
                    <a:pt x="76" y="286"/>
                  </a:lnTo>
                  <a:lnTo>
                    <a:pt x="76" y="282"/>
                  </a:lnTo>
                  <a:lnTo>
                    <a:pt x="78" y="280"/>
                  </a:lnTo>
                  <a:lnTo>
                    <a:pt x="83" y="274"/>
                  </a:lnTo>
                  <a:lnTo>
                    <a:pt x="89" y="267"/>
                  </a:lnTo>
                  <a:lnTo>
                    <a:pt x="93" y="261"/>
                  </a:lnTo>
                  <a:lnTo>
                    <a:pt x="95" y="255"/>
                  </a:lnTo>
                  <a:lnTo>
                    <a:pt x="93" y="250"/>
                  </a:lnTo>
                  <a:lnTo>
                    <a:pt x="88" y="247"/>
                  </a:lnTo>
                  <a:lnTo>
                    <a:pt x="80" y="245"/>
                  </a:lnTo>
                  <a:lnTo>
                    <a:pt x="70" y="243"/>
                  </a:lnTo>
                  <a:lnTo>
                    <a:pt x="51" y="237"/>
                  </a:lnTo>
                  <a:lnTo>
                    <a:pt x="45" y="232"/>
                  </a:lnTo>
                  <a:lnTo>
                    <a:pt x="43" y="226"/>
                  </a:lnTo>
                  <a:lnTo>
                    <a:pt x="45" y="213"/>
                  </a:lnTo>
                  <a:lnTo>
                    <a:pt x="53" y="186"/>
                  </a:lnTo>
                  <a:lnTo>
                    <a:pt x="55" y="175"/>
                  </a:lnTo>
                  <a:lnTo>
                    <a:pt x="55" y="165"/>
                  </a:lnTo>
                  <a:lnTo>
                    <a:pt x="53" y="154"/>
                  </a:lnTo>
                  <a:lnTo>
                    <a:pt x="49" y="144"/>
                  </a:lnTo>
                  <a:lnTo>
                    <a:pt x="43" y="137"/>
                  </a:lnTo>
                  <a:lnTo>
                    <a:pt x="38" y="134"/>
                  </a:lnTo>
                  <a:lnTo>
                    <a:pt x="30" y="130"/>
                  </a:lnTo>
                  <a:lnTo>
                    <a:pt x="19" y="125"/>
                  </a:lnTo>
                  <a:lnTo>
                    <a:pt x="7" y="120"/>
                  </a:lnTo>
                  <a:lnTo>
                    <a:pt x="9" y="116"/>
                  </a:lnTo>
                  <a:lnTo>
                    <a:pt x="9" y="111"/>
                  </a:lnTo>
                  <a:lnTo>
                    <a:pt x="7" y="98"/>
                  </a:lnTo>
                  <a:lnTo>
                    <a:pt x="6" y="86"/>
                  </a:lnTo>
                  <a:lnTo>
                    <a:pt x="4" y="76"/>
                  </a:lnTo>
                  <a:lnTo>
                    <a:pt x="2" y="69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2" y="34"/>
                  </a:lnTo>
                  <a:lnTo>
                    <a:pt x="7" y="27"/>
                  </a:lnTo>
                  <a:lnTo>
                    <a:pt x="13" y="19"/>
                  </a:lnTo>
                  <a:lnTo>
                    <a:pt x="19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514005BF-055D-41E5-BD6F-4603D7116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589" y="4223610"/>
              <a:ext cx="321936" cy="253989"/>
            </a:xfrm>
            <a:custGeom>
              <a:avLst/>
              <a:gdLst/>
              <a:ahLst/>
              <a:cxnLst>
                <a:cxn ang="0">
                  <a:pos x="62" y="2"/>
                </a:cxn>
                <a:cxn ang="0">
                  <a:pos x="77" y="8"/>
                </a:cxn>
                <a:cxn ang="0">
                  <a:pos x="99" y="15"/>
                </a:cxn>
                <a:cxn ang="0">
                  <a:pos x="122" y="13"/>
                </a:cxn>
                <a:cxn ang="0">
                  <a:pos x="131" y="6"/>
                </a:cxn>
                <a:cxn ang="0">
                  <a:pos x="137" y="11"/>
                </a:cxn>
                <a:cxn ang="0">
                  <a:pos x="146" y="13"/>
                </a:cxn>
                <a:cxn ang="0">
                  <a:pos x="159" y="6"/>
                </a:cxn>
                <a:cxn ang="0">
                  <a:pos x="169" y="0"/>
                </a:cxn>
                <a:cxn ang="0">
                  <a:pos x="172" y="13"/>
                </a:cxn>
                <a:cxn ang="0">
                  <a:pos x="170" y="31"/>
                </a:cxn>
                <a:cxn ang="0">
                  <a:pos x="177" y="49"/>
                </a:cxn>
                <a:cxn ang="0">
                  <a:pos x="180" y="63"/>
                </a:cxn>
                <a:cxn ang="0">
                  <a:pos x="182" y="74"/>
                </a:cxn>
                <a:cxn ang="0">
                  <a:pos x="189" y="76"/>
                </a:cxn>
                <a:cxn ang="0">
                  <a:pos x="195" y="79"/>
                </a:cxn>
                <a:cxn ang="0">
                  <a:pos x="197" y="83"/>
                </a:cxn>
                <a:cxn ang="0">
                  <a:pos x="195" y="89"/>
                </a:cxn>
                <a:cxn ang="0">
                  <a:pos x="194" y="103"/>
                </a:cxn>
                <a:cxn ang="0">
                  <a:pos x="199" y="112"/>
                </a:cxn>
                <a:cxn ang="0">
                  <a:pos x="192" y="121"/>
                </a:cxn>
                <a:cxn ang="0">
                  <a:pos x="184" y="126"/>
                </a:cxn>
                <a:cxn ang="0">
                  <a:pos x="176" y="126"/>
                </a:cxn>
                <a:cxn ang="0">
                  <a:pos x="171" y="123"/>
                </a:cxn>
                <a:cxn ang="0">
                  <a:pos x="157" y="122"/>
                </a:cxn>
                <a:cxn ang="0">
                  <a:pos x="136" y="124"/>
                </a:cxn>
                <a:cxn ang="0">
                  <a:pos x="121" y="129"/>
                </a:cxn>
                <a:cxn ang="0">
                  <a:pos x="101" y="141"/>
                </a:cxn>
                <a:cxn ang="0">
                  <a:pos x="78" y="151"/>
                </a:cxn>
                <a:cxn ang="0">
                  <a:pos x="69" y="155"/>
                </a:cxn>
                <a:cxn ang="0">
                  <a:pos x="63" y="152"/>
                </a:cxn>
                <a:cxn ang="0">
                  <a:pos x="59" y="149"/>
                </a:cxn>
                <a:cxn ang="0">
                  <a:pos x="42" y="127"/>
                </a:cxn>
                <a:cxn ang="0">
                  <a:pos x="31" y="116"/>
                </a:cxn>
                <a:cxn ang="0">
                  <a:pos x="28" y="103"/>
                </a:cxn>
                <a:cxn ang="0">
                  <a:pos x="25" y="97"/>
                </a:cxn>
                <a:cxn ang="0">
                  <a:pos x="15" y="99"/>
                </a:cxn>
                <a:cxn ang="0">
                  <a:pos x="4" y="95"/>
                </a:cxn>
                <a:cxn ang="0">
                  <a:pos x="0" y="84"/>
                </a:cxn>
                <a:cxn ang="0">
                  <a:pos x="6" y="70"/>
                </a:cxn>
                <a:cxn ang="0">
                  <a:pos x="11" y="57"/>
                </a:cxn>
                <a:cxn ang="0">
                  <a:pos x="26" y="48"/>
                </a:cxn>
                <a:cxn ang="0">
                  <a:pos x="36" y="36"/>
                </a:cxn>
                <a:cxn ang="0">
                  <a:pos x="41" y="14"/>
                </a:cxn>
                <a:cxn ang="0">
                  <a:pos x="48" y="1"/>
                </a:cxn>
              </a:cxnLst>
              <a:rect l="0" t="0" r="r" b="b"/>
              <a:pathLst>
                <a:path w="199" h="157">
                  <a:moveTo>
                    <a:pt x="54" y="0"/>
                  </a:moveTo>
                  <a:lnTo>
                    <a:pt x="62" y="2"/>
                  </a:lnTo>
                  <a:lnTo>
                    <a:pt x="71" y="6"/>
                  </a:lnTo>
                  <a:lnTo>
                    <a:pt x="77" y="8"/>
                  </a:lnTo>
                  <a:lnTo>
                    <a:pt x="89" y="14"/>
                  </a:lnTo>
                  <a:lnTo>
                    <a:pt x="99" y="15"/>
                  </a:lnTo>
                  <a:lnTo>
                    <a:pt x="112" y="15"/>
                  </a:lnTo>
                  <a:lnTo>
                    <a:pt x="122" y="13"/>
                  </a:lnTo>
                  <a:lnTo>
                    <a:pt x="128" y="8"/>
                  </a:lnTo>
                  <a:lnTo>
                    <a:pt x="131" y="6"/>
                  </a:lnTo>
                  <a:lnTo>
                    <a:pt x="134" y="8"/>
                  </a:lnTo>
                  <a:lnTo>
                    <a:pt x="137" y="11"/>
                  </a:lnTo>
                  <a:lnTo>
                    <a:pt x="141" y="13"/>
                  </a:lnTo>
                  <a:lnTo>
                    <a:pt x="146" y="13"/>
                  </a:lnTo>
                  <a:lnTo>
                    <a:pt x="152" y="10"/>
                  </a:lnTo>
                  <a:lnTo>
                    <a:pt x="159" y="6"/>
                  </a:lnTo>
                  <a:lnTo>
                    <a:pt x="165" y="2"/>
                  </a:lnTo>
                  <a:lnTo>
                    <a:pt x="169" y="0"/>
                  </a:lnTo>
                  <a:lnTo>
                    <a:pt x="172" y="1"/>
                  </a:lnTo>
                  <a:lnTo>
                    <a:pt x="172" y="13"/>
                  </a:lnTo>
                  <a:lnTo>
                    <a:pt x="171" y="22"/>
                  </a:lnTo>
                  <a:lnTo>
                    <a:pt x="170" y="31"/>
                  </a:lnTo>
                  <a:lnTo>
                    <a:pt x="171" y="39"/>
                  </a:lnTo>
                  <a:lnTo>
                    <a:pt x="177" y="49"/>
                  </a:lnTo>
                  <a:lnTo>
                    <a:pt x="178" y="55"/>
                  </a:lnTo>
                  <a:lnTo>
                    <a:pt x="180" y="63"/>
                  </a:lnTo>
                  <a:lnTo>
                    <a:pt x="181" y="69"/>
                  </a:lnTo>
                  <a:lnTo>
                    <a:pt x="182" y="74"/>
                  </a:lnTo>
                  <a:lnTo>
                    <a:pt x="186" y="76"/>
                  </a:lnTo>
                  <a:lnTo>
                    <a:pt x="189" y="76"/>
                  </a:lnTo>
                  <a:lnTo>
                    <a:pt x="192" y="77"/>
                  </a:lnTo>
                  <a:lnTo>
                    <a:pt x="195" y="79"/>
                  </a:lnTo>
                  <a:lnTo>
                    <a:pt x="196" y="80"/>
                  </a:lnTo>
                  <a:lnTo>
                    <a:pt x="197" y="83"/>
                  </a:lnTo>
                  <a:lnTo>
                    <a:pt x="196" y="85"/>
                  </a:lnTo>
                  <a:lnTo>
                    <a:pt x="195" y="89"/>
                  </a:lnTo>
                  <a:lnTo>
                    <a:pt x="194" y="96"/>
                  </a:lnTo>
                  <a:lnTo>
                    <a:pt x="194" y="103"/>
                  </a:lnTo>
                  <a:lnTo>
                    <a:pt x="195" y="110"/>
                  </a:lnTo>
                  <a:lnTo>
                    <a:pt x="199" y="112"/>
                  </a:lnTo>
                  <a:lnTo>
                    <a:pt x="196" y="116"/>
                  </a:lnTo>
                  <a:lnTo>
                    <a:pt x="192" y="121"/>
                  </a:lnTo>
                  <a:lnTo>
                    <a:pt x="189" y="124"/>
                  </a:lnTo>
                  <a:lnTo>
                    <a:pt x="184" y="126"/>
                  </a:lnTo>
                  <a:lnTo>
                    <a:pt x="179" y="127"/>
                  </a:lnTo>
                  <a:lnTo>
                    <a:pt x="176" y="126"/>
                  </a:lnTo>
                  <a:lnTo>
                    <a:pt x="174" y="124"/>
                  </a:lnTo>
                  <a:lnTo>
                    <a:pt x="171" y="123"/>
                  </a:lnTo>
                  <a:lnTo>
                    <a:pt x="166" y="122"/>
                  </a:lnTo>
                  <a:lnTo>
                    <a:pt x="157" y="122"/>
                  </a:lnTo>
                  <a:lnTo>
                    <a:pt x="147" y="123"/>
                  </a:lnTo>
                  <a:lnTo>
                    <a:pt x="136" y="124"/>
                  </a:lnTo>
                  <a:lnTo>
                    <a:pt x="127" y="126"/>
                  </a:lnTo>
                  <a:lnTo>
                    <a:pt x="121" y="129"/>
                  </a:lnTo>
                  <a:lnTo>
                    <a:pt x="112" y="135"/>
                  </a:lnTo>
                  <a:lnTo>
                    <a:pt x="101" y="141"/>
                  </a:lnTo>
                  <a:lnTo>
                    <a:pt x="86" y="147"/>
                  </a:lnTo>
                  <a:lnTo>
                    <a:pt x="78" y="151"/>
                  </a:lnTo>
                  <a:lnTo>
                    <a:pt x="72" y="157"/>
                  </a:lnTo>
                  <a:lnTo>
                    <a:pt x="69" y="155"/>
                  </a:lnTo>
                  <a:lnTo>
                    <a:pt x="66" y="154"/>
                  </a:lnTo>
                  <a:lnTo>
                    <a:pt x="63" y="152"/>
                  </a:lnTo>
                  <a:lnTo>
                    <a:pt x="59" y="150"/>
                  </a:lnTo>
                  <a:lnTo>
                    <a:pt x="59" y="149"/>
                  </a:lnTo>
                  <a:lnTo>
                    <a:pt x="56" y="141"/>
                  </a:lnTo>
                  <a:lnTo>
                    <a:pt x="42" y="127"/>
                  </a:lnTo>
                  <a:lnTo>
                    <a:pt x="35" y="121"/>
                  </a:lnTo>
                  <a:lnTo>
                    <a:pt x="31" y="116"/>
                  </a:lnTo>
                  <a:lnTo>
                    <a:pt x="29" y="110"/>
                  </a:lnTo>
                  <a:lnTo>
                    <a:pt x="28" y="103"/>
                  </a:lnTo>
                  <a:lnTo>
                    <a:pt x="27" y="99"/>
                  </a:lnTo>
                  <a:lnTo>
                    <a:pt x="25" y="97"/>
                  </a:lnTo>
                  <a:lnTo>
                    <a:pt x="21" y="98"/>
                  </a:lnTo>
                  <a:lnTo>
                    <a:pt x="15" y="99"/>
                  </a:lnTo>
                  <a:lnTo>
                    <a:pt x="9" y="98"/>
                  </a:lnTo>
                  <a:lnTo>
                    <a:pt x="4" y="95"/>
                  </a:lnTo>
                  <a:lnTo>
                    <a:pt x="1" y="90"/>
                  </a:lnTo>
                  <a:lnTo>
                    <a:pt x="0" y="84"/>
                  </a:lnTo>
                  <a:lnTo>
                    <a:pt x="2" y="78"/>
                  </a:lnTo>
                  <a:lnTo>
                    <a:pt x="6" y="70"/>
                  </a:lnTo>
                  <a:lnTo>
                    <a:pt x="9" y="63"/>
                  </a:lnTo>
                  <a:lnTo>
                    <a:pt x="11" y="57"/>
                  </a:lnTo>
                  <a:lnTo>
                    <a:pt x="14" y="54"/>
                  </a:lnTo>
                  <a:lnTo>
                    <a:pt x="26" y="48"/>
                  </a:lnTo>
                  <a:lnTo>
                    <a:pt x="32" y="43"/>
                  </a:lnTo>
                  <a:lnTo>
                    <a:pt x="36" y="36"/>
                  </a:lnTo>
                  <a:lnTo>
                    <a:pt x="38" y="25"/>
                  </a:lnTo>
                  <a:lnTo>
                    <a:pt x="41" y="14"/>
                  </a:lnTo>
                  <a:lnTo>
                    <a:pt x="44" y="6"/>
                  </a:lnTo>
                  <a:lnTo>
                    <a:pt x="48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9">
              <a:extLst>
                <a:ext uri="{FF2B5EF4-FFF2-40B4-BE49-F238E27FC236}">
                  <a16:creationId xmlns:a16="http://schemas.microsoft.com/office/drawing/2014/main" id="{2DAAE548-749E-4598-8BCE-01CD1A218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068" y="4380534"/>
              <a:ext cx="330025" cy="213545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98" y="8"/>
                </a:cxn>
                <a:cxn ang="0">
                  <a:pos x="199" y="22"/>
                </a:cxn>
                <a:cxn ang="0">
                  <a:pos x="198" y="29"/>
                </a:cxn>
                <a:cxn ang="0">
                  <a:pos x="204" y="40"/>
                </a:cxn>
                <a:cxn ang="0">
                  <a:pos x="199" y="44"/>
                </a:cxn>
                <a:cxn ang="0">
                  <a:pos x="192" y="49"/>
                </a:cxn>
                <a:cxn ang="0">
                  <a:pos x="190" y="54"/>
                </a:cxn>
                <a:cxn ang="0">
                  <a:pos x="187" y="60"/>
                </a:cxn>
                <a:cxn ang="0">
                  <a:pos x="182" y="74"/>
                </a:cxn>
                <a:cxn ang="0">
                  <a:pos x="177" y="84"/>
                </a:cxn>
                <a:cxn ang="0">
                  <a:pos x="168" y="87"/>
                </a:cxn>
                <a:cxn ang="0">
                  <a:pos x="156" y="93"/>
                </a:cxn>
                <a:cxn ang="0">
                  <a:pos x="150" y="107"/>
                </a:cxn>
                <a:cxn ang="0">
                  <a:pos x="149" y="120"/>
                </a:cxn>
                <a:cxn ang="0">
                  <a:pos x="148" y="131"/>
                </a:cxn>
                <a:cxn ang="0">
                  <a:pos x="128" y="132"/>
                </a:cxn>
                <a:cxn ang="0">
                  <a:pos x="123" y="129"/>
                </a:cxn>
                <a:cxn ang="0">
                  <a:pos x="121" y="126"/>
                </a:cxn>
                <a:cxn ang="0">
                  <a:pos x="120" y="125"/>
                </a:cxn>
                <a:cxn ang="0">
                  <a:pos x="114" y="127"/>
                </a:cxn>
                <a:cxn ang="0">
                  <a:pos x="102" y="131"/>
                </a:cxn>
                <a:cxn ang="0">
                  <a:pos x="97" y="130"/>
                </a:cxn>
                <a:cxn ang="0">
                  <a:pos x="95" y="129"/>
                </a:cxn>
                <a:cxn ang="0">
                  <a:pos x="92" y="127"/>
                </a:cxn>
                <a:cxn ang="0">
                  <a:pos x="84" y="128"/>
                </a:cxn>
                <a:cxn ang="0">
                  <a:pos x="63" y="132"/>
                </a:cxn>
                <a:cxn ang="0">
                  <a:pos x="52" y="130"/>
                </a:cxn>
                <a:cxn ang="0">
                  <a:pos x="53" y="127"/>
                </a:cxn>
                <a:cxn ang="0">
                  <a:pos x="54" y="126"/>
                </a:cxn>
                <a:cxn ang="0">
                  <a:pos x="53" y="124"/>
                </a:cxn>
                <a:cxn ang="0">
                  <a:pos x="46" y="116"/>
                </a:cxn>
                <a:cxn ang="0">
                  <a:pos x="38" y="107"/>
                </a:cxn>
                <a:cxn ang="0">
                  <a:pos x="33" y="94"/>
                </a:cxn>
                <a:cxn ang="0">
                  <a:pos x="24" y="83"/>
                </a:cxn>
                <a:cxn ang="0">
                  <a:pos x="15" y="78"/>
                </a:cxn>
                <a:cxn ang="0">
                  <a:pos x="7" y="67"/>
                </a:cxn>
                <a:cxn ang="0">
                  <a:pos x="6" y="54"/>
                </a:cxn>
                <a:cxn ang="0">
                  <a:pos x="29" y="44"/>
                </a:cxn>
                <a:cxn ang="0">
                  <a:pos x="49" y="32"/>
                </a:cxn>
                <a:cxn ang="0">
                  <a:pos x="64" y="27"/>
                </a:cxn>
                <a:cxn ang="0">
                  <a:pos x="85" y="25"/>
                </a:cxn>
                <a:cxn ang="0">
                  <a:pos x="99" y="26"/>
                </a:cxn>
                <a:cxn ang="0">
                  <a:pos x="104" y="29"/>
                </a:cxn>
                <a:cxn ang="0">
                  <a:pos x="112" y="29"/>
                </a:cxn>
                <a:cxn ang="0">
                  <a:pos x="120" y="24"/>
                </a:cxn>
                <a:cxn ang="0">
                  <a:pos x="127" y="15"/>
                </a:cxn>
                <a:cxn ang="0">
                  <a:pos x="143" y="12"/>
                </a:cxn>
                <a:cxn ang="0">
                  <a:pos x="163" y="4"/>
                </a:cxn>
              </a:cxnLst>
              <a:rect l="0" t="0" r="r" b="b"/>
              <a:pathLst>
                <a:path w="204" h="132">
                  <a:moveTo>
                    <a:pt x="175" y="0"/>
                  </a:moveTo>
                  <a:lnTo>
                    <a:pt x="184" y="0"/>
                  </a:lnTo>
                  <a:lnTo>
                    <a:pt x="193" y="3"/>
                  </a:lnTo>
                  <a:lnTo>
                    <a:pt x="198" y="8"/>
                  </a:lnTo>
                  <a:lnTo>
                    <a:pt x="200" y="15"/>
                  </a:lnTo>
                  <a:lnTo>
                    <a:pt x="199" y="22"/>
                  </a:lnTo>
                  <a:lnTo>
                    <a:pt x="198" y="26"/>
                  </a:lnTo>
                  <a:lnTo>
                    <a:pt x="198" y="29"/>
                  </a:lnTo>
                  <a:lnTo>
                    <a:pt x="203" y="37"/>
                  </a:lnTo>
                  <a:lnTo>
                    <a:pt x="204" y="40"/>
                  </a:lnTo>
                  <a:lnTo>
                    <a:pt x="203" y="42"/>
                  </a:lnTo>
                  <a:lnTo>
                    <a:pt x="199" y="44"/>
                  </a:lnTo>
                  <a:lnTo>
                    <a:pt x="196" y="45"/>
                  </a:lnTo>
                  <a:lnTo>
                    <a:pt x="192" y="49"/>
                  </a:lnTo>
                  <a:lnTo>
                    <a:pt x="190" y="52"/>
                  </a:lnTo>
                  <a:lnTo>
                    <a:pt x="190" y="54"/>
                  </a:lnTo>
                  <a:lnTo>
                    <a:pt x="191" y="54"/>
                  </a:lnTo>
                  <a:lnTo>
                    <a:pt x="187" y="60"/>
                  </a:lnTo>
                  <a:lnTo>
                    <a:pt x="184" y="67"/>
                  </a:lnTo>
                  <a:lnTo>
                    <a:pt x="182" y="74"/>
                  </a:lnTo>
                  <a:lnTo>
                    <a:pt x="180" y="80"/>
                  </a:lnTo>
                  <a:lnTo>
                    <a:pt x="177" y="84"/>
                  </a:lnTo>
                  <a:lnTo>
                    <a:pt x="174" y="86"/>
                  </a:lnTo>
                  <a:lnTo>
                    <a:pt x="168" y="87"/>
                  </a:lnTo>
                  <a:lnTo>
                    <a:pt x="161" y="89"/>
                  </a:lnTo>
                  <a:lnTo>
                    <a:pt x="156" y="93"/>
                  </a:lnTo>
                  <a:lnTo>
                    <a:pt x="152" y="100"/>
                  </a:lnTo>
                  <a:lnTo>
                    <a:pt x="150" y="107"/>
                  </a:lnTo>
                  <a:lnTo>
                    <a:pt x="150" y="114"/>
                  </a:lnTo>
                  <a:lnTo>
                    <a:pt x="149" y="120"/>
                  </a:lnTo>
                  <a:lnTo>
                    <a:pt x="148" y="123"/>
                  </a:lnTo>
                  <a:lnTo>
                    <a:pt x="148" y="131"/>
                  </a:lnTo>
                  <a:lnTo>
                    <a:pt x="137" y="132"/>
                  </a:lnTo>
                  <a:lnTo>
                    <a:pt x="128" y="132"/>
                  </a:lnTo>
                  <a:lnTo>
                    <a:pt x="124" y="130"/>
                  </a:lnTo>
                  <a:lnTo>
                    <a:pt x="123" y="129"/>
                  </a:lnTo>
                  <a:lnTo>
                    <a:pt x="122" y="127"/>
                  </a:lnTo>
                  <a:lnTo>
                    <a:pt x="121" y="126"/>
                  </a:lnTo>
                  <a:lnTo>
                    <a:pt x="121" y="125"/>
                  </a:lnTo>
                  <a:lnTo>
                    <a:pt x="120" y="125"/>
                  </a:lnTo>
                  <a:lnTo>
                    <a:pt x="118" y="126"/>
                  </a:lnTo>
                  <a:lnTo>
                    <a:pt x="114" y="127"/>
                  </a:lnTo>
                  <a:lnTo>
                    <a:pt x="108" y="129"/>
                  </a:lnTo>
                  <a:lnTo>
                    <a:pt x="102" y="131"/>
                  </a:lnTo>
                  <a:lnTo>
                    <a:pt x="98" y="131"/>
                  </a:lnTo>
                  <a:lnTo>
                    <a:pt x="97" y="130"/>
                  </a:lnTo>
                  <a:lnTo>
                    <a:pt x="95" y="130"/>
                  </a:lnTo>
                  <a:lnTo>
                    <a:pt x="95" y="129"/>
                  </a:lnTo>
                  <a:lnTo>
                    <a:pt x="94" y="128"/>
                  </a:lnTo>
                  <a:lnTo>
                    <a:pt x="92" y="127"/>
                  </a:lnTo>
                  <a:lnTo>
                    <a:pt x="88" y="127"/>
                  </a:lnTo>
                  <a:lnTo>
                    <a:pt x="84" y="128"/>
                  </a:lnTo>
                  <a:lnTo>
                    <a:pt x="70" y="130"/>
                  </a:lnTo>
                  <a:lnTo>
                    <a:pt x="63" y="132"/>
                  </a:lnTo>
                  <a:lnTo>
                    <a:pt x="53" y="132"/>
                  </a:lnTo>
                  <a:lnTo>
                    <a:pt x="52" y="130"/>
                  </a:lnTo>
                  <a:lnTo>
                    <a:pt x="52" y="128"/>
                  </a:lnTo>
                  <a:lnTo>
                    <a:pt x="53" y="127"/>
                  </a:lnTo>
                  <a:lnTo>
                    <a:pt x="53" y="126"/>
                  </a:lnTo>
                  <a:lnTo>
                    <a:pt x="54" y="126"/>
                  </a:lnTo>
                  <a:lnTo>
                    <a:pt x="54" y="125"/>
                  </a:lnTo>
                  <a:lnTo>
                    <a:pt x="53" y="124"/>
                  </a:lnTo>
                  <a:lnTo>
                    <a:pt x="53" y="123"/>
                  </a:lnTo>
                  <a:lnTo>
                    <a:pt x="46" y="116"/>
                  </a:lnTo>
                  <a:lnTo>
                    <a:pt x="45" y="114"/>
                  </a:lnTo>
                  <a:lnTo>
                    <a:pt x="38" y="107"/>
                  </a:lnTo>
                  <a:lnTo>
                    <a:pt x="35" y="101"/>
                  </a:lnTo>
                  <a:lnTo>
                    <a:pt x="33" y="94"/>
                  </a:lnTo>
                  <a:lnTo>
                    <a:pt x="30" y="88"/>
                  </a:lnTo>
                  <a:lnTo>
                    <a:pt x="24" y="83"/>
                  </a:lnTo>
                  <a:lnTo>
                    <a:pt x="19" y="80"/>
                  </a:lnTo>
                  <a:lnTo>
                    <a:pt x="15" y="78"/>
                  </a:lnTo>
                  <a:lnTo>
                    <a:pt x="11" y="74"/>
                  </a:lnTo>
                  <a:lnTo>
                    <a:pt x="7" y="67"/>
                  </a:lnTo>
                  <a:lnTo>
                    <a:pt x="0" y="60"/>
                  </a:lnTo>
                  <a:lnTo>
                    <a:pt x="6" y="54"/>
                  </a:lnTo>
                  <a:lnTo>
                    <a:pt x="14" y="50"/>
                  </a:lnTo>
                  <a:lnTo>
                    <a:pt x="29" y="44"/>
                  </a:lnTo>
                  <a:lnTo>
                    <a:pt x="40" y="38"/>
                  </a:lnTo>
                  <a:lnTo>
                    <a:pt x="49" y="32"/>
                  </a:lnTo>
                  <a:lnTo>
                    <a:pt x="55" y="29"/>
                  </a:lnTo>
                  <a:lnTo>
                    <a:pt x="64" y="27"/>
                  </a:lnTo>
                  <a:lnTo>
                    <a:pt x="75" y="26"/>
                  </a:lnTo>
                  <a:lnTo>
                    <a:pt x="85" y="25"/>
                  </a:lnTo>
                  <a:lnTo>
                    <a:pt x="94" y="25"/>
                  </a:lnTo>
                  <a:lnTo>
                    <a:pt x="99" y="26"/>
                  </a:lnTo>
                  <a:lnTo>
                    <a:pt x="102" y="27"/>
                  </a:lnTo>
                  <a:lnTo>
                    <a:pt x="104" y="29"/>
                  </a:lnTo>
                  <a:lnTo>
                    <a:pt x="107" y="30"/>
                  </a:lnTo>
                  <a:lnTo>
                    <a:pt x="112" y="29"/>
                  </a:lnTo>
                  <a:lnTo>
                    <a:pt x="117" y="27"/>
                  </a:lnTo>
                  <a:lnTo>
                    <a:pt x="120" y="24"/>
                  </a:lnTo>
                  <a:lnTo>
                    <a:pt x="124" y="19"/>
                  </a:lnTo>
                  <a:lnTo>
                    <a:pt x="127" y="15"/>
                  </a:lnTo>
                  <a:lnTo>
                    <a:pt x="134" y="14"/>
                  </a:lnTo>
                  <a:lnTo>
                    <a:pt x="143" y="12"/>
                  </a:lnTo>
                  <a:lnTo>
                    <a:pt x="153" y="7"/>
                  </a:lnTo>
                  <a:lnTo>
                    <a:pt x="163" y="4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0">
              <a:extLst>
                <a:ext uri="{FF2B5EF4-FFF2-40B4-BE49-F238E27FC236}">
                  <a16:creationId xmlns:a16="http://schemas.microsoft.com/office/drawing/2014/main" id="{11D17355-6BF6-4064-A979-EBEABAACE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079" y="3870938"/>
              <a:ext cx="792706" cy="533862"/>
            </a:xfrm>
            <a:custGeom>
              <a:avLst/>
              <a:gdLst/>
              <a:ahLst/>
              <a:cxnLst>
                <a:cxn ang="0">
                  <a:pos x="393" y="22"/>
                </a:cxn>
                <a:cxn ang="0">
                  <a:pos x="417" y="51"/>
                </a:cxn>
                <a:cxn ang="0">
                  <a:pos x="442" y="100"/>
                </a:cxn>
                <a:cxn ang="0">
                  <a:pos x="470" y="121"/>
                </a:cxn>
                <a:cxn ang="0">
                  <a:pos x="487" y="140"/>
                </a:cxn>
                <a:cxn ang="0">
                  <a:pos x="465" y="138"/>
                </a:cxn>
                <a:cxn ang="0">
                  <a:pos x="442" y="123"/>
                </a:cxn>
                <a:cxn ang="0">
                  <a:pos x="431" y="150"/>
                </a:cxn>
                <a:cxn ang="0">
                  <a:pos x="399" y="168"/>
                </a:cxn>
                <a:cxn ang="0">
                  <a:pos x="391" y="187"/>
                </a:cxn>
                <a:cxn ang="0">
                  <a:pos x="380" y="184"/>
                </a:cxn>
                <a:cxn ang="0">
                  <a:pos x="344" y="191"/>
                </a:cxn>
                <a:cxn ang="0">
                  <a:pos x="337" y="227"/>
                </a:cxn>
                <a:cxn ang="0">
                  <a:pos x="340" y="272"/>
                </a:cxn>
                <a:cxn ang="0">
                  <a:pos x="335" y="296"/>
                </a:cxn>
                <a:cxn ang="0">
                  <a:pos x="320" y="298"/>
                </a:cxn>
                <a:cxn ang="0">
                  <a:pos x="307" y="310"/>
                </a:cxn>
                <a:cxn ang="0">
                  <a:pos x="292" y="329"/>
                </a:cxn>
                <a:cxn ang="0">
                  <a:pos x="279" y="314"/>
                </a:cxn>
                <a:cxn ang="0">
                  <a:pos x="281" y="298"/>
                </a:cxn>
                <a:cxn ang="0">
                  <a:pos x="271" y="294"/>
                </a:cxn>
                <a:cxn ang="0">
                  <a:pos x="263" y="273"/>
                </a:cxn>
                <a:cxn ang="0">
                  <a:pos x="256" y="240"/>
                </a:cxn>
                <a:cxn ang="0">
                  <a:pos x="250" y="220"/>
                </a:cxn>
                <a:cxn ang="0">
                  <a:pos x="226" y="231"/>
                </a:cxn>
                <a:cxn ang="0">
                  <a:pos x="213" y="226"/>
                </a:cxn>
                <a:cxn ang="0">
                  <a:pos x="174" y="232"/>
                </a:cxn>
                <a:cxn ang="0">
                  <a:pos x="139" y="218"/>
                </a:cxn>
                <a:cxn ang="0">
                  <a:pos x="123" y="243"/>
                </a:cxn>
                <a:cxn ang="0">
                  <a:pos x="98" y="240"/>
                </a:cxn>
                <a:cxn ang="0">
                  <a:pos x="73" y="216"/>
                </a:cxn>
                <a:cxn ang="0">
                  <a:pos x="60" y="218"/>
                </a:cxn>
                <a:cxn ang="0">
                  <a:pos x="42" y="198"/>
                </a:cxn>
                <a:cxn ang="0">
                  <a:pos x="24" y="188"/>
                </a:cxn>
                <a:cxn ang="0">
                  <a:pos x="0" y="162"/>
                </a:cxn>
                <a:cxn ang="0">
                  <a:pos x="15" y="132"/>
                </a:cxn>
                <a:cxn ang="0">
                  <a:pos x="46" y="117"/>
                </a:cxn>
                <a:cxn ang="0">
                  <a:pos x="42" y="83"/>
                </a:cxn>
                <a:cxn ang="0">
                  <a:pos x="53" y="70"/>
                </a:cxn>
                <a:cxn ang="0">
                  <a:pos x="56" y="45"/>
                </a:cxn>
                <a:cxn ang="0">
                  <a:pos x="98" y="34"/>
                </a:cxn>
                <a:cxn ang="0">
                  <a:pos x="122" y="41"/>
                </a:cxn>
                <a:cxn ang="0">
                  <a:pos x="138" y="25"/>
                </a:cxn>
                <a:cxn ang="0">
                  <a:pos x="151" y="23"/>
                </a:cxn>
                <a:cxn ang="0">
                  <a:pos x="155" y="18"/>
                </a:cxn>
                <a:cxn ang="0">
                  <a:pos x="161" y="12"/>
                </a:cxn>
                <a:cxn ang="0">
                  <a:pos x="196" y="22"/>
                </a:cxn>
                <a:cxn ang="0">
                  <a:pos x="219" y="32"/>
                </a:cxn>
                <a:cxn ang="0">
                  <a:pos x="229" y="26"/>
                </a:cxn>
                <a:cxn ang="0">
                  <a:pos x="253" y="30"/>
                </a:cxn>
                <a:cxn ang="0">
                  <a:pos x="332" y="19"/>
                </a:cxn>
                <a:cxn ang="0">
                  <a:pos x="346" y="7"/>
                </a:cxn>
              </a:cxnLst>
              <a:rect l="0" t="0" r="r" b="b"/>
              <a:pathLst>
                <a:path w="490" h="330">
                  <a:moveTo>
                    <a:pt x="344" y="0"/>
                  </a:moveTo>
                  <a:lnTo>
                    <a:pt x="355" y="5"/>
                  </a:lnTo>
                  <a:lnTo>
                    <a:pt x="369" y="10"/>
                  </a:lnTo>
                  <a:lnTo>
                    <a:pt x="393" y="22"/>
                  </a:lnTo>
                  <a:lnTo>
                    <a:pt x="402" y="27"/>
                  </a:lnTo>
                  <a:lnTo>
                    <a:pt x="407" y="31"/>
                  </a:lnTo>
                  <a:lnTo>
                    <a:pt x="412" y="39"/>
                  </a:lnTo>
                  <a:lnTo>
                    <a:pt x="417" y="51"/>
                  </a:lnTo>
                  <a:lnTo>
                    <a:pt x="422" y="65"/>
                  </a:lnTo>
                  <a:lnTo>
                    <a:pt x="428" y="80"/>
                  </a:lnTo>
                  <a:lnTo>
                    <a:pt x="433" y="90"/>
                  </a:lnTo>
                  <a:lnTo>
                    <a:pt x="442" y="100"/>
                  </a:lnTo>
                  <a:lnTo>
                    <a:pt x="453" y="106"/>
                  </a:lnTo>
                  <a:lnTo>
                    <a:pt x="460" y="110"/>
                  </a:lnTo>
                  <a:lnTo>
                    <a:pt x="465" y="114"/>
                  </a:lnTo>
                  <a:lnTo>
                    <a:pt x="470" y="121"/>
                  </a:lnTo>
                  <a:lnTo>
                    <a:pt x="475" y="129"/>
                  </a:lnTo>
                  <a:lnTo>
                    <a:pt x="481" y="136"/>
                  </a:lnTo>
                  <a:lnTo>
                    <a:pt x="486" y="140"/>
                  </a:lnTo>
                  <a:lnTo>
                    <a:pt x="487" y="140"/>
                  </a:lnTo>
                  <a:lnTo>
                    <a:pt x="489" y="141"/>
                  </a:lnTo>
                  <a:lnTo>
                    <a:pt x="490" y="142"/>
                  </a:lnTo>
                  <a:lnTo>
                    <a:pt x="476" y="141"/>
                  </a:lnTo>
                  <a:lnTo>
                    <a:pt x="465" y="138"/>
                  </a:lnTo>
                  <a:lnTo>
                    <a:pt x="457" y="133"/>
                  </a:lnTo>
                  <a:lnTo>
                    <a:pt x="451" y="129"/>
                  </a:lnTo>
                  <a:lnTo>
                    <a:pt x="445" y="125"/>
                  </a:lnTo>
                  <a:lnTo>
                    <a:pt x="442" y="123"/>
                  </a:lnTo>
                  <a:lnTo>
                    <a:pt x="439" y="125"/>
                  </a:lnTo>
                  <a:lnTo>
                    <a:pt x="437" y="130"/>
                  </a:lnTo>
                  <a:lnTo>
                    <a:pt x="433" y="144"/>
                  </a:lnTo>
                  <a:lnTo>
                    <a:pt x="431" y="150"/>
                  </a:lnTo>
                  <a:lnTo>
                    <a:pt x="425" y="156"/>
                  </a:lnTo>
                  <a:lnTo>
                    <a:pt x="416" y="161"/>
                  </a:lnTo>
                  <a:lnTo>
                    <a:pt x="406" y="165"/>
                  </a:lnTo>
                  <a:lnTo>
                    <a:pt x="399" y="168"/>
                  </a:lnTo>
                  <a:lnTo>
                    <a:pt x="395" y="171"/>
                  </a:lnTo>
                  <a:lnTo>
                    <a:pt x="393" y="176"/>
                  </a:lnTo>
                  <a:lnTo>
                    <a:pt x="392" y="182"/>
                  </a:lnTo>
                  <a:lnTo>
                    <a:pt x="391" y="187"/>
                  </a:lnTo>
                  <a:lnTo>
                    <a:pt x="390" y="189"/>
                  </a:lnTo>
                  <a:lnTo>
                    <a:pt x="389" y="189"/>
                  </a:lnTo>
                  <a:lnTo>
                    <a:pt x="388" y="188"/>
                  </a:lnTo>
                  <a:lnTo>
                    <a:pt x="380" y="184"/>
                  </a:lnTo>
                  <a:lnTo>
                    <a:pt x="376" y="183"/>
                  </a:lnTo>
                  <a:lnTo>
                    <a:pt x="365" y="182"/>
                  </a:lnTo>
                  <a:lnTo>
                    <a:pt x="354" y="186"/>
                  </a:lnTo>
                  <a:lnTo>
                    <a:pt x="344" y="191"/>
                  </a:lnTo>
                  <a:lnTo>
                    <a:pt x="340" y="196"/>
                  </a:lnTo>
                  <a:lnTo>
                    <a:pt x="338" y="204"/>
                  </a:lnTo>
                  <a:lnTo>
                    <a:pt x="337" y="215"/>
                  </a:lnTo>
                  <a:lnTo>
                    <a:pt x="337" y="227"/>
                  </a:lnTo>
                  <a:lnTo>
                    <a:pt x="338" y="240"/>
                  </a:lnTo>
                  <a:lnTo>
                    <a:pt x="339" y="251"/>
                  </a:lnTo>
                  <a:lnTo>
                    <a:pt x="340" y="259"/>
                  </a:lnTo>
                  <a:lnTo>
                    <a:pt x="340" y="272"/>
                  </a:lnTo>
                  <a:lnTo>
                    <a:pt x="339" y="282"/>
                  </a:lnTo>
                  <a:lnTo>
                    <a:pt x="339" y="293"/>
                  </a:lnTo>
                  <a:lnTo>
                    <a:pt x="337" y="295"/>
                  </a:lnTo>
                  <a:lnTo>
                    <a:pt x="335" y="296"/>
                  </a:lnTo>
                  <a:lnTo>
                    <a:pt x="331" y="300"/>
                  </a:lnTo>
                  <a:lnTo>
                    <a:pt x="328" y="301"/>
                  </a:lnTo>
                  <a:lnTo>
                    <a:pt x="324" y="300"/>
                  </a:lnTo>
                  <a:lnTo>
                    <a:pt x="320" y="298"/>
                  </a:lnTo>
                  <a:lnTo>
                    <a:pt x="315" y="298"/>
                  </a:lnTo>
                  <a:lnTo>
                    <a:pt x="309" y="301"/>
                  </a:lnTo>
                  <a:lnTo>
                    <a:pt x="306" y="305"/>
                  </a:lnTo>
                  <a:lnTo>
                    <a:pt x="307" y="310"/>
                  </a:lnTo>
                  <a:lnTo>
                    <a:pt x="310" y="315"/>
                  </a:lnTo>
                  <a:lnTo>
                    <a:pt x="314" y="321"/>
                  </a:lnTo>
                  <a:lnTo>
                    <a:pt x="302" y="326"/>
                  </a:lnTo>
                  <a:lnTo>
                    <a:pt x="292" y="329"/>
                  </a:lnTo>
                  <a:lnTo>
                    <a:pt x="284" y="330"/>
                  </a:lnTo>
                  <a:lnTo>
                    <a:pt x="280" y="328"/>
                  </a:lnTo>
                  <a:lnTo>
                    <a:pt x="279" y="321"/>
                  </a:lnTo>
                  <a:lnTo>
                    <a:pt x="279" y="314"/>
                  </a:lnTo>
                  <a:lnTo>
                    <a:pt x="280" y="307"/>
                  </a:lnTo>
                  <a:lnTo>
                    <a:pt x="281" y="303"/>
                  </a:lnTo>
                  <a:lnTo>
                    <a:pt x="282" y="301"/>
                  </a:lnTo>
                  <a:lnTo>
                    <a:pt x="281" y="298"/>
                  </a:lnTo>
                  <a:lnTo>
                    <a:pt x="280" y="297"/>
                  </a:lnTo>
                  <a:lnTo>
                    <a:pt x="277" y="295"/>
                  </a:lnTo>
                  <a:lnTo>
                    <a:pt x="274" y="294"/>
                  </a:lnTo>
                  <a:lnTo>
                    <a:pt x="271" y="294"/>
                  </a:lnTo>
                  <a:lnTo>
                    <a:pt x="267" y="292"/>
                  </a:lnTo>
                  <a:lnTo>
                    <a:pt x="266" y="287"/>
                  </a:lnTo>
                  <a:lnTo>
                    <a:pt x="265" y="281"/>
                  </a:lnTo>
                  <a:lnTo>
                    <a:pt x="263" y="273"/>
                  </a:lnTo>
                  <a:lnTo>
                    <a:pt x="262" y="267"/>
                  </a:lnTo>
                  <a:lnTo>
                    <a:pt x="256" y="257"/>
                  </a:lnTo>
                  <a:lnTo>
                    <a:pt x="255" y="249"/>
                  </a:lnTo>
                  <a:lnTo>
                    <a:pt x="256" y="240"/>
                  </a:lnTo>
                  <a:lnTo>
                    <a:pt x="257" y="231"/>
                  </a:lnTo>
                  <a:lnTo>
                    <a:pt x="257" y="219"/>
                  </a:lnTo>
                  <a:lnTo>
                    <a:pt x="254" y="218"/>
                  </a:lnTo>
                  <a:lnTo>
                    <a:pt x="250" y="220"/>
                  </a:lnTo>
                  <a:lnTo>
                    <a:pt x="244" y="224"/>
                  </a:lnTo>
                  <a:lnTo>
                    <a:pt x="237" y="228"/>
                  </a:lnTo>
                  <a:lnTo>
                    <a:pt x="231" y="231"/>
                  </a:lnTo>
                  <a:lnTo>
                    <a:pt x="226" y="231"/>
                  </a:lnTo>
                  <a:lnTo>
                    <a:pt x="222" y="229"/>
                  </a:lnTo>
                  <a:lnTo>
                    <a:pt x="219" y="226"/>
                  </a:lnTo>
                  <a:lnTo>
                    <a:pt x="216" y="224"/>
                  </a:lnTo>
                  <a:lnTo>
                    <a:pt x="213" y="226"/>
                  </a:lnTo>
                  <a:lnTo>
                    <a:pt x="207" y="231"/>
                  </a:lnTo>
                  <a:lnTo>
                    <a:pt x="197" y="233"/>
                  </a:lnTo>
                  <a:lnTo>
                    <a:pt x="184" y="233"/>
                  </a:lnTo>
                  <a:lnTo>
                    <a:pt x="174" y="232"/>
                  </a:lnTo>
                  <a:lnTo>
                    <a:pt x="162" y="226"/>
                  </a:lnTo>
                  <a:lnTo>
                    <a:pt x="156" y="224"/>
                  </a:lnTo>
                  <a:lnTo>
                    <a:pt x="147" y="220"/>
                  </a:lnTo>
                  <a:lnTo>
                    <a:pt x="139" y="218"/>
                  </a:lnTo>
                  <a:lnTo>
                    <a:pt x="133" y="219"/>
                  </a:lnTo>
                  <a:lnTo>
                    <a:pt x="129" y="224"/>
                  </a:lnTo>
                  <a:lnTo>
                    <a:pt x="126" y="232"/>
                  </a:lnTo>
                  <a:lnTo>
                    <a:pt x="123" y="243"/>
                  </a:lnTo>
                  <a:lnTo>
                    <a:pt x="121" y="254"/>
                  </a:lnTo>
                  <a:lnTo>
                    <a:pt x="117" y="262"/>
                  </a:lnTo>
                  <a:lnTo>
                    <a:pt x="114" y="264"/>
                  </a:lnTo>
                  <a:lnTo>
                    <a:pt x="98" y="240"/>
                  </a:lnTo>
                  <a:lnTo>
                    <a:pt x="90" y="229"/>
                  </a:lnTo>
                  <a:lnTo>
                    <a:pt x="83" y="221"/>
                  </a:lnTo>
                  <a:lnTo>
                    <a:pt x="78" y="217"/>
                  </a:lnTo>
                  <a:lnTo>
                    <a:pt x="73" y="216"/>
                  </a:lnTo>
                  <a:lnTo>
                    <a:pt x="70" y="216"/>
                  </a:lnTo>
                  <a:lnTo>
                    <a:pt x="68" y="218"/>
                  </a:lnTo>
                  <a:lnTo>
                    <a:pt x="64" y="219"/>
                  </a:lnTo>
                  <a:lnTo>
                    <a:pt x="60" y="218"/>
                  </a:lnTo>
                  <a:lnTo>
                    <a:pt x="54" y="214"/>
                  </a:lnTo>
                  <a:lnTo>
                    <a:pt x="48" y="207"/>
                  </a:lnTo>
                  <a:lnTo>
                    <a:pt x="44" y="202"/>
                  </a:lnTo>
                  <a:lnTo>
                    <a:pt x="42" y="198"/>
                  </a:lnTo>
                  <a:lnTo>
                    <a:pt x="40" y="195"/>
                  </a:lnTo>
                  <a:lnTo>
                    <a:pt x="36" y="192"/>
                  </a:lnTo>
                  <a:lnTo>
                    <a:pt x="29" y="190"/>
                  </a:lnTo>
                  <a:lnTo>
                    <a:pt x="24" y="188"/>
                  </a:lnTo>
                  <a:lnTo>
                    <a:pt x="20" y="186"/>
                  </a:lnTo>
                  <a:lnTo>
                    <a:pt x="14" y="176"/>
                  </a:lnTo>
                  <a:lnTo>
                    <a:pt x="4" y="167"/>
                  </a:lnTo>
                  <a:lnTo>
                    <a:pt x="0" y="162"/>
                  </a:lnTo>
                  <a:lnTo>
                    <a:pt x="1" y="158"/>
                  </a:lnTo>
                  <a:lnTo>
                    <a:pt x="4" y="150"/>
                  </a:lnTo>
                  <a:lnTo>
                    <a:pt x="9" y="142"/>
                  </a:lnTo>
                  <a:lnTo>
                    <a:pt x="15" y="132"/>
                  </a:lnTo>
                  <a:lnTo>
                    <a:pt x="21" y="125"/>
                  </a:lnTo>
                  <a:lnTo>
                    <a:pt x="28" y="122"/>
                  </a:lnTo>
                  <a:lnTo>
                    <a:pt x="39" y="120"/>
                  </a:lnTo>
                  <a:lnTo>
                    <a:pt x="46" y="117"/>
                  </a:lnTo>
                  <a:lnTo>
                    <a:pt x="49" y="113"/>
                  </a:lnTo>
                  <a:lnTo>
                    <a:pt x="46" y="104"/>
                  </a:lnTo>
                  <a:lnTo>
                    <a:pt x="42" y="90"/>
                  </a:lnTo>
                  <a:lnTo>
                    <a:pt x="42" y="83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9" y="74"/>
                  </a:lnTo>
                  <a:lnTo>
                    <a:pt x="53" y="70"/>
                  </a:lnTo>
                  <a:lnTo>
                    <a:pt x="53" y="66"/>
                  </a:lnTo>
                  <a:lnTo>
                    <a:pt x="52" y="60"/>
                  </a:lnTo>
                  <a:lnTo>
                    <a:pt x="52" y="49"/>
                  </a:lnTo>
                  <a:lnTo>
                    <a:pt x="56" y="45"/>
                  </a:lnTo>
                  <a:lnTo>
                    <a:pt x="65" y="42"/>
                  </a:lnTo>
                  <a:lnTo>
                    <a:pt x="77" y="40"/>
                  </a:lnTo>
                  <a:lnTo>
                    <a:pt x="88" y="37"/>
                  </a:lnTo>
                  <a:lnTo>
                    <a:pt x="98" y="34"/>
                  </a:lnTo>
                  <a:lnTo>
                    <a:pt x="104" y="34"/>
                  </a:lnTo>
                  <a:lnTo>
                    <a:pt x="110" y="36"/>
                  </a:lnTo>
                  <a:lnTo>
                    <a:pt x="116" y="40"/>
                  </a:lnTo>
                  <a:lnTo>
                    <a:pt x="122" y="41"/>
                  </a:lnTo>
                  <a:lnTo>
                    <a:pt x="128" y="39"/>
                  </a:lnTo>
                  <a:lnTo>
                    <a:pt x="133" y="34"/>
                  </a:lnTo>
                  <a:lnTo>
                    <a:pt x="136" y="29"/>
                  </a:lnTo>
                  <a:lnTo>
                    <a:pt x="138" y="25"/>
                  </a:lnTo>
                  <a:lnTo>
                    <a:pt x="141" y="22"/>
                  </a:lnTo>
                  <a:lnTo>
                    <a:pt x="145" y="22"/>
                  </a:lnTo>
                  <a:lnTo>
                    <a:pt x="149" y="23"/>
                  </a:lnTo>
                  <a:lnTo>
                    <a:pt x="151" y="23"/>
                  </a:lnTo>
                  <a:lnTo>
                    <a:pt x="152" y="24"/>
                  </a:lnTo>
                  <a:lnTo>
                    <a:pt x="154" y="24"/>
                  </a:lnTo>
                  <a:lnTo>
                    <a:pt x="155" y="23"/>
                  </a:lnTo>
                  <a:lnTo>
                    <a:pt x="155" y="18"/>
                  </a:lnTo>
                  <a:lnTo>
                    <a:pt x="156" y="16"/>
                  </a:lnTo>
                  <a:lnTo>
                    <a:pt x="156" y="15"/>
                  </a:lnTo>
                  <a:lnTo>
                    <a:pt x="157" y="14"/>
                  </a:lnTo>
                  <a:lnTo>
                    <a:pt x="161" y="12"/>
                  </a:lnTo>
                  <a:lnTo>
                    <a:pt x="165" y="12"/>
                  </a:lnTo>
                  <a:lnTo>
                    <a:pt x="177" y="13"/>
                  </a:lnTo>
                  <a:lnTo>
                    <a:pt x="187" y="16"/>
                  </a:lnTo>
                  <a:lnTo>
                    <a:pt x="196" y="22"/>
                  </a:lnTo>
                  <a:lnTo>
                    <a:pt x="202" y="27"/>
                  </a:lnTo>
                  <a:lnTo>
                    <a:pt x="209" y="31"/>
                  </a:lnTo>
                  <a:lnTo>
                    <a:pt x="214" y="33"/>
                  </a:lnTo>
                  <a:lnTo>
                    <a:pt x="219" y="32"/>
                  </a:lnTo>
                  <a:lnTo>
                    <a:pt x="222" y="30"/>
                  </a:lnTo>
                  <a:lnTo>
                    <a:pt x="225" y="29"/>
                  </a:lnTo>
                  <a:lnTo>
                    <a:pt x="227" y="27"/>
                  </a:lnTo>
                  <a:lnTo>
                    <a:pt x="229" y="26"/>
                  </a:lnTo>
                  <a:lnTo>
                    <a:pt x="237" y="30"/>
                  </a:lnTo>
                  <a:lnTo>
                    <a:pt x="244" y="33"/>
                  </a:lnTo>
                  <a:lnTo>
                    <a:pt x="248" y="33"/>
                  </a:lnTo>
                  <a:lnTo>
                    <a:pt x="253" y="30"/>
                  </a:lnTo>
                  <a:lnTo>
                    <a:pt x="259" y="26"/>
                  </a:lnTo>
                  <a:lnTo>
                    <a:pt x="266" y="22"/>
                  </a:lnTo>
                  <a:lnTo>
                    <a:pt x="275" y="19"/>
                  </a:lnTo>
                  <a:lnTo>
                    <a:pt x="332" y="19"/>
                  </a:lnTo>
                  <a:lnTo>
                    <a:pt x="341" y="18"/>
                  </a:lnTo>
                  <a:lnTo>
                    <a:pt x="346" y="16"/>
                  </a:lnTo>
                  <a:lnTo>
                    <a:pt x="347" y="13"/>
                  </a:lnTo>
                  <a:lnTo>
                    <a:pt x="346" y="7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6A2CF225-DFE7-45FF-AA14-88F118827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24" y="3785197"/>
              <a:ext cx="202222" cy="13912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7" y="4"/>
                </a:cxn>
                <a:cxn ang="0">
                  <a:pos x="39" y="7"/>
                </a:cxn>
                <a:cxn ang="0">
                  <a:pos x="41" y="13"/>
                </a:cxn>
                <a:cxn ang="0">
                  <a:pos x="40" y="17"/>
                </a:cxn>
                <a:cxn ang="0">
                  <a:pos x="39" y="22"/>
                </a:cxn>
                <a:cxn ang="0">
                  <a:pos x="39" y="27"/>
                </a:cxn>
                <a:cxn ang="0">
                  <a:pos x="41" y="31"/>
                </a:cxn>
                <a:cxn ang="0">
                  <a:pos x="47" y="32"/>
                </a:cxn>
                <a:cxn ang="0">
                  <a:pos x="56" y="31"/>
                </a:cxn>
                <a:cxn ang="0">
                  <a:pos x="63" y="31"/>
                </a:cxn>
                <a:cxn ang="0">
                  <a:pos x="69" y="32"/>
                </a:cxn>
                <a:cxn ang="0">
                  <a:pos x="76" y="35"/>
                </a:cxn>
                <a:cxn ang="0">
                  <a:pos x="87" y="41"/>
                </a:cxn>
                <a:cxn ang="0">
                  <a:pos x="99" y="45"/>
                </a:cxn>
                <a:cxn ang="0">
                  <a:pos x="112" y="49"/>
                </a:cxn>
                <a:cxn ang="0">
                  <a:pos x="118" y="51"/>
                </a:cxn>
                <a:cxn ang="0">
                  <a:pos x="122" y="53"/>
                </a:cxn>
                <a:cxn ang="0">
                  <a:pos x="124" y="60"/>
                </a:cxn>
                <a:cxn ang="0">
                  <a:pos x="125" y="66"/>
                </a:cxn>
                <a:cxn ang="0">
                  <a:pos x="124" y="69"/>
                </a:cxn>
                <a:cxn ang="0">
                  <a:pos x="119" y="71"/>
                </a:cxn>
                <a:cxn ang="0">
                  <a:pos x="110" y="72"/>
                </a:cxn>
                <a:cxn ang="0">
                  <a:pos x="53" y="72"/>
                </a:cxn>
                <a:cxn ang="0">
                  <a:pos x="44" y="75"/>
                </a:cxn>
                <a:cxn ang="0">
                  <a:pos x="37" y="79"/>
                </a:cxn>
                <a:cxn ang="0">
                  <a:pos x="31" y="83"/>
                </a:cxn>
                <a:cxn ang="0">
                  <a:pos x="26" y="86"/>
                </a:cxn>
                <a:cxn ang="0">
                  <a:pos x="22" y="86"/>
                </a:cxn>
                <a:cxn ang="0">
                  <a:pos x="15" y="83"/>
                </a:cxn>
                <a:cxn ang="0">
                  <a:pos x="7" y="79"/>
                </a:cxn>
                <a:cxn ang="0">
                  <a:pos x="8" y="77"/>
                </a:cxn>
                <a:cxn ang="0">
                  <a:pos x="8" y="74"/>
                </a:cxn>
                <a:cxn ang="0">
                  <a:pos x="7" y="71"/>
                </a:cxn>
                <a:cxn ang="0">
                  <a:pos x="3" y="65"/>
                </a:cxn>
                <a:cxn ang="0">
                  <a:pos x="1" y="61"/>
                </a:cxn>
                <a:cxn ang="0">
                  <a:pos x="0" y="58"/>
                </a:cxn>
                <a:cxn ang="0">
                  <a:pos x="3" y="55"/>
                </a:cxn>
                <a:cxn ang="0">
                  <a:pos x="6" y="50"/>
                </a:cxn>
                <a:cxn ang="0">
                  <a:pos x="7" y="42"/>
                </a:cxn>
                <a:cxn ang="0">
                  <a:pos x="9" y="32"/>
                </a:cxn>
                <a:cxn ang="0">
                  <a:pos x="11" y="25"/>
                </a:cxn>
                <a:cxn ang="0">
                  <a:pos x="13" y="21"/>
                </a:cxn>
                <a:cxn ang="0">
                  <a:pos x="34" y="0"/>
                </a:cxn>
              </a:cxnLst>
              <a:rect l="0" t="0" r="r" b="b"/>
              <a:pathLst>
                <a:path w="125" h="86">
                  <a:moveTo>
                    <a:pt x="34" y="0"/>
                  </a:moveTo>
                  <a:lnTo>
                    <a:pt x="37" y="4"/>
                  </a:lnTo>
                  <a:lnTo>
                    <a:pt x="39" y="7"/>
                  </a:lnTo>
                  <a:lnTo>
                    <a:pt x="41" y="13"/>
                  </a:lnTo>
                  <a:lnTo>
                    <a:pt x="40" y="17"/>
                  </a:lnTo>
                  <a:lnTo>
                    <a:pt x="39" y="22"/>
                  </a:lnTo>
                  <a:lnTo>
                    <a:pt x="39" y="27"/>
                  </a:lnTo>
                  <a:lnTo>
                    <a:pt x="41" y="31"/>
                  </a:lnTo>
                  <a:lnTo>
                    <a:pt x="47" y="32"/>
                  </a:lnTo>
                  <a:lnTo>
                    <a:pt x="56" y="31"/>
                  </a:lnTo>
                  <a:lnTo>
                    <a:pt x="63" y="31"/>
                  </a:lnTo>
                  <a:lnTo>
                    <a:pt x="69" y="32"/>
                  </a:lnTo>
                  <a:lnTo>
                    <a:pt x="76" y="35"/>
                  </a:lnTo>
                  <a:lnTo>
                    <a:pt x="87" y="41"/>
                  </a:lnTo>
                  <a:lnTo>
                    <a:pt x="99" y="45"/>
                  </a:lnTo>
                  <a:lnTo>
                    <a:pt x="112" y="49"/>
                  </a:lnTo>
                  <a:lnTo>
                    <a:pt x="118" y="51"/>
                  </a:lnTo>
                  <a:lnTo>
                    <a:pt x="122" y="53"/>
                  </a:lnTo>
                  <a:lnTo>
                    <a:pt x="124" y="60"/>
                  </a:lnTo>
                  <a:lnTo>
                    <a:pt x="125" y="66"/>
                  </a:lnTo>
                  <a:lnTo>
                    <a:pt x="124" y="69"/>
                  </a:lnTo>
                  <a:lnTo>
                    <a:pt x="119" y="71"/>
                  </a:lnTo>
                  <a:lnTo>
                    <a:pt x="110" y="72"/>
                  </a:lnTo>
                  <a:lnTo>
                    <a:pt x="53" y="72"/>
                  </a:lnTo>
                  <a:lnTo>
                    <a:pt x="44" y="75"/>
                  </a:lnTo>
                  <a:lnTo>
                    <a:pt x="37" y="79"/>
                  </a:lnTo>
                  <a:lnTo>
                    <a:pt x="31" y="83"/>
                  </a:lnTo>
                  <a:lnTo>
                    <a:pt x="26" y="86"/>
                  </a:lnTo>
                  <a:lnTo>
                    <a:pt x="22" y="86"/>
                  </a:lnTo>
                  <a:lnTo>
                    <a:pt x="15" y="83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4"/>
                  </a:lnTo>
                  <a:lnTo>
                    <a:pt x="7" y="71"/>
                  </a:lnTo>
                  <a:lnTo>
                    <a:pt x="3" y="65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3" y="55"/>
                  </a:lnTo>
                  <a:lnTo>
                    <a:pt x="6" y="50"/>
                  </a:lnTo>
                  <a:lnTo>
                    <a:pt x="7" y="42"/>
                  </a:lnTo>
                  <a:lnTo>
                    <a:pt x="9" y="32"/>
                  </a:lnTo>
                  <a:lnTo>
                    <a:pt x="11" y="25"/>
                  </a:lnTo>
                  <a:lnTo>
                    <a:pt x="13" y="2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2">
              <a:extLst>
                <a:ext uri="{FF2B5EF4-FFF2-40B4-BE49-F238E27FC236}">
                  <a16:creationId xmlns:a16="http://schemas.microsoft.com/office/drawing/2014/main" id="{2A6A9C32-986F-4D9C-955D-8D3964141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036" y="4079630"/>
              <a:ext cx="370469" cy="423854"/>
            </a:xfrm>
            <a:custGeom>
              <a:avLst/>
              <a:gdLst/>
              <a:ahLst/>
              <a:cxnLst>
                <a:cxn ang="0">
                  <a:pos x="126" y="9"/>
                </a:cxn>
                <a:cxn ang="0">
                  <a:pos x="115" y="33"/>
                </a:cxn>
                <a:cxn ang="0">
                  <a:pos x="135" y="57"/>
                </a:cxn>
                <a:cxn ang="0">
                  <a:pos x="151" y="63"/>
                </a:cxn>
                <a:cxn ang="0">
                  <a:pos x="159" y="73"/>
                </a:cxn>
                <a:cxn ang="0">
                  <a:pos x="175" y="89"/>
                </a:cxn>
                <a:cxn ang="0">
                  <a:pos x="185" y="87"/>
                </a:cxn>
                <a:cxn ang="0">
                  <a:pos x="198" y="92"/>
                </a:cxn>
                <a:cxn ang="0">
                  <a:pos x="229" y="135"/>
                </a:cxn>
                <a:cxn ang="0">
                  <a:pos x="211" y="146"/>
                </a:cxn>
                <a:cxn ang="0">
                  <a:pos x="199" y="173"/>
                </a:cxn>
                <a:cxn ang="0">
                  <a:pos x="195" y="190"/>
                </a:cxn>
                <a:cxn ang="0">
                  <a:pos x="176" y="207"/>
                </a:cxn>
                <a:cxn ang="0">
                  <a:pos x="175" y="203"/>
                </a:cxn>
                <a:cxn ang="0">
                  <a:pos x="172" y="199"/>
                </a:cxn>
                <a:cxn ang="0">
                  <a:pos x="159" y="201"/>
                </a:cxn>
                <a:cxn ang="0">
                  <a:pos x="143" y="215"/>
                </a:cxn>
                <a:cxn ang="0">
                  <a:pos x="115" y="218"/>
                </a:cxn>
                <a:cxn ang="0">
                  <a:pos x="96" y="224"/>
                </a:cxn>
                <a:cxn ang="0">
                  <a:pos x="93" y="241"/>
                </a:cxn>
                <a:cxn ang="0">
                  <a:pos x="83" y="251"/>
                </a:cxn>
                <a:cxn ang="0">
                  <a:pos x="75" y="252"/>
                </a:cxn>
                <a:cxn ang="0">
                  <a:pos x="73" y="259"/>
                </a:cxn>
                <a:cxn ang="0">
                  <a:pos x="68" y="262"/>
                </a:cxn>
                <a:cxn ang="0">
                  <a:pos x="52" y="251"/>
                </a:cxn>
                <a:cxn ang="0">
                  <a:pos x="38" y="242"/>
                </a:cxn>
                <a:cxn ang="0">
                  <a:pos x="25" y="248"/>
                </a:cxn>
                <a:cxn ang="0">
                  <a:pos x="21" y="237"/>
                </a:cxn>
                <a:cxn ang="0">
                  <a:pos x="19" y="224"/>
                </a:cxn>
                <a:cxn ang="0">
                  <a:pos x="14" y="211"/>
                </a:cxn>
                <a:cxn ang="0">
                  <a:pos x="15" y="185"/>
                </a:cxn>
                <a:cxn ang="0">
                  <a:pos x="3" y="161"/>
                </a:cxn>
                <a:cxn ang="0">
                  <a:pos x="1" y="139"/>
                </a:cxn>
                <a:cxn ang="0">
                  <a:pos x="1" y="115"/>
                </a:cxn>
                <a:cxn ang="0">
                  <a:pos x="14" y="109"/>
                </a:cxn>
                <a:cxn ang="0">
                  <a:pos x="26" y="103"/>
                </a:cxn>
                <a:cxn ang="0">
                  <a:pos x="43" y="93"/>
                </a:cxn>
                <a:cxn ang="0">
                  <a:pos x="33" y="72"/>
                </a:cxn>
                <a:cxn ang="0">
                  <a:pos x="44" y="60"/>
                </a:cxn>
                <a:cxn ang="0">
                  <a:pos x="50" y="40"/>
                </a:cxn>
                <a:cxn ang="0">
                  <a:pos x="46" y="20"/>
                </a:cxn>
                <a:cxn ang="0">
                  <a:pos x="54" y="16"/>
                </a:cxn>
                <a:cxn ang="0">
                  <a:pos x="66" y="13"/>
                </a:cxn>
                <a:cxn ang="0">
                  <a:pos x="76" y="15"/>
                </a:cxn>
                <a:cxn ang="0">
                  <a:pos x="81" y="22"/>
                </a:cxn>
                <a:cxn ang="0">
                  <a:pos x="100" y="9"/>
                </a:cxn>
                <a:cxn ang="0">
                  <a:pos x="116" y="0"/>
                </a:cxn>
              </a:cxnLst>
              <a:rect l="0" t="0" r="r" b="b"/>
              <a:pathLst>
                <a:path w="229" h="262">
                  <a:moveTo>
                    <a:pt x="116" y="0"/>
                  </a:moveTo>
                  <a:lnTo>
                    <a:pt x="132" y="0"/>
                  </a:lnTo>
                  <a:lnTo>
                    <a:pt x="126" y="9"/>
                  </a:lnTo>
                  <a:lnTo>
                    <a:pt x="121" y="20"/>
                  </a:lnTo>
                  <a:lnTo>
                    <a:pt x="116" y="29"/>
                  </a:lnTo>
                  <a:lnTo>
                    <a:pt x="115" y="33"/>
                  </a:lnTo>
                  <a:lnTo>
                    <a:pt x="119" y="38"/>
                  </a:lnTo>
                  <a:lnTo>
                    <a:pt x="129" y="47"/>
                  </a:lnTo>
                  <a:lnTo>
                    <a:pt x="135" y="57"/>
                  </a:lnTo>
                  <a:lnTo>
                    <a:pt x="139" y="59"/>
                  </a:lnTo>
                  <a:lnTo>
                    <a:pt x="144" y="61"/>
                  </a:lnTo>
                  <a:lnTo>
                    <a:pt x="151" y="63"/>
                  </a:lnTo>
                  <a:lnTo>
                    <a:pt x="155" y="66"/>
                  </a:lnTo>
                  <a:lnTo>
                    <a:pt x="157" y="69"/>
                  </a:lnTo>
                  <a:lnTo>
                    <a:pt x="159" y="73"/>
                  </a:lnTo>
                  <a:lnTo>
                    <a:pt x="163" y="78"/>
                  </a:lnTo>
                  <a:lnTo>
                    <a:pt x="169" y="85"/>
                  </a:lnTo>
                  <a:lnTo>
                    <a:pt x="175" y="89"/>
                  </a:lnTo>
                  <a:lnTo>
                    <a:pt x="179" y="90"/>
                  </a:lnTo>
                  <a:lnTo>
                    <a:pt x="183" y="89"/>
                  </a:lnTo>
                  <a:lnTo>
                    <a:pt x="185" y="87"/>
                  </a:lnTo>
                  <a:lnTo>
                    <a:pt x="188" y="87"/>
                  </a:lnTo>
                  <a:lnTo>
                    <a:pt x="193" y="88"/>
                  </a:lnTo>
                  <a:lnTo>
                    <a:pt x="198" y="92"/>
                  </a:lnTo>
                  <a:lnTo>
                    <a:pt x="205" y="100"/>
                  </a:lnTo>
                  <a:lnTo>
                    <a:pt x="213" y="111"/>
                  </a:lnTo>
                  <a:lnTo>
                    <a:pt x="229" y="135"/>
                  </a:lnTo>
                  <a:lnTo>
                    <a:pt x="223" y="139"/>
                  </a:lnTo>
                  <a:lnTo>
                    <a:pt x="213" y="143"/>
                  </a:lnTo>
                  <a:lnTo>
                    <a:pt x="211" y="146"/>
                  </a:lnTo>
                  <a:lnTo>
                    <a:pt x="209" y="152"/>
                  </a:lnTo>
                  <a:lnTo>
                    <a:pt x="206" y="159"/>
                  </a:lnTo>
                  <a:lnTo>
                    <a:pt x="199" y="173"/>
                  </a:lnTo>
                  <a:lnTo>
                    <a:pt x="201" y="179"/>
                  </a:lnTo>
                  <a:lnTo>
                    <a:pt x="205" y="184"/>
                  </a:lnTo>
                  <a:lnTo>
                    <a:pt x="195" y="190"/>
                  </a:lnTo>
                  <a:lnTo>
                    <a:pt x="186" y="199"/>
                  </a:lnTo>
                  <a:lnTo>
                    <a:pt x="178" y="207"/>
                  </a:lnTo>
                  <a:lnTo>
                    <a:pt x="176" y="207"/>
                  </a:lnTo>
                  <a:lnTo>
                    <a:pt x="176" y="206"/>
                  </a:lnTo>
                  <a:lnTo>
                    <a:pt x="175" y="205"/>
                  </a:lnTo>
                  <a:lnTo>
                    <a:pt x="175" y="203"/>
                  </a:lnTo>
                  <a:lnTo>
                    <a:pt x="174" y="202"/>
                  </a:lnTo>
                  <a:lnTo>
                    <a:pt x="173" y="200"/>
                  </a:lnTo>
                  <a:lnTo>
                    <a:pt x="172" y="199"/>
                  </a:lnTo>
                  <a:lnTo>
                    <a:pt x="170" y="198"/>
                  </a:lnTo>
                  <a:lnTo>
                    <a:pt x="164" y="198"/>
                  </a:lnTo>
                  <a:lnTo>
                    <a:pt x="159" y="201"/>
                  </a:lnTo>
                  <a:lnTo>
                    <a:pt x="154" y="206"/>
                  </a:lnTo>
                  <a:lnTo>
                    <a:pt x="149" y="212"/>
                  </a:lnTo>
                  <a:lnTo>
                    <a:pt x="143" y="215"/>
                  </a:lnTo>
                  <a:lnTo>
                    <a:pt x="135" y="216"/>
                  </a:lnTo>
                  <a:lnTo>
                    <a:pt x="126" y="217"/>
                  </a:lnTo>
                  <a:lnTo>
                    <a:pt x="115" y="218"/>
                  </a:lnTo>
                  <a:lnTo>
                    <a:pt x="107" y="218"/>
                  </a:lnTo>
                  <a:lnTo>
                    <a:pt x="100" y="220"/>
                  </a:lnTo>
                  <a:lnTo>
                    <a:pt x="96" y="224"/>
                  </a:lnTo>
                  <a:lnTo>
                    <a:pt x="94" y="229"/>
                  </a:lnTo>
                  <a:lnTo>
                    <a:pt x="94" y="235"/>
                  </a:lnTo>
                  <a:lnTo>
                    <a:pt x="93" y="241"/>
                  </a:lnTo>
                  <a:lnTo>
                    <a:pt x="90" y="247"/>
                  </a:lnTo>
                  <a:lnTo>
                    <a:pt x="85" y="253"/>
                  </a:lnTo>
                  <a:lnTo>
                    <a:pt x="83" y="251"/>
                  </a:lnTo>
                  <a:lnTo>
                    <a:pt x="81" y="250"/>
                  </a:lnTo>
                  <a:lnTo>
                    <a:pt x="77" y="250"/>
                  </a:lnTo>
                  <a:lnTo>
                    <a:pt x="75" y="252"/>
                  </a:lnTo>
                  <a:lnTo>
                    <a:pt x="74" y="254"/>
                  </a:lnTo>
                  <a:lnTo>
                    <a:pt x="74" y="257"/>
                  </a:lnTo>
                  <a:lnTo>
                    <a:pt x="73" y="259"/>
                  </a:lnTo>
                  <a:lnTo>
                    <a:pt x="73" y="260"/>
                  </a:lnTo>
                  <a:lnTo>
                    <a:pt x="71" y="262"/>
                  </a:lnTo>
                  <a:lnTo>
                    <a:pt x="68" y="262"/>
                  </a:lnTo>
                  <a:lnTo>
                    <a:pt x="65" y="261"/>
                  </a:lnTo>
                  <a:lnTo>
                    <a:pt x="58" y="256"/>
                  </a:lnTo>
                  <a:lnTo>
                    <a:pt x="52" y="251"/>
                  </a:lnTo>
                  <a:lnTo>
                    <a:pt x="46" y="245"/>
                  </a:lnTo>
                  <a:lnTo>
                    <a:pt x="42" y="242"/>
                  </a:lnTo>
                  <a:lnTo>
                    <a:pt x="38" y="242"/>
                  </a:lnTo>
                  <a:lnTo>
                    <a:pt x="34" y="245"/>
                  </a:lnTo>
                  <a:lnTo>
                    <a:pt x="29" y="247"/>
                  </a:lnTo>
                  <a:lnTo>
                    <a:pt x="25" y="248"/>
                  </a:lnTo>
                  <a:lnTo>
                    <a:pt x="21" y="247"/>
                  </a:lnTo>
                  <a:lnTo>
                    <a:pt x="20" y="243"/>
                  </a:lnTo>
                  <a:lnTo>
                    <a:pt x="21" y="237"/>
                  </a:lnTo>
                  <a:lnTo>
                    <a:pt x="23" y="233"/>
                  </a:lnTo>
                  <a:lnTo>
                    <a:pt x="23" y="229"/>
                  </a:lnTo>
                  <a:lnTo>
                    <a:pt x="19" y="224"/>
                  </a:lnTo>
                  <a:lnTo>
                    <a:pt x="11" y="218"/>
                  </a:lnTo>
                  <a:lnTo>
                    <a:pt x="13" y="214"/>
                  </a:lnTo>
                  <a:lnTo>
                    <a:pt x="14" y="211"/>
                  </a:lnTo>
                  <a:lnTo>
                    <a:pt x="14" y="209"/>
                  </a:lnTo>
                  <a:lnTo>
                    <a:pt x="15" y="202"/>
                  </a:lnTo>
                  <a:lnTo>
                    <a:pt x="15" y="185"/>
                  </a:lnTo>
                  <a:lnTo>
                    <a:pt x="12" y="178"/>
                  </a:lnTo>
                  <a:lnTo>
                    <a:pt x="7" y="170"/>
                  </a:lnTo>
                  <a:lnTo>
                    <a:pt x="3" y="161"/>
                  </a:lnTo>
                  <a:lnTo>
                    <a:pt x="2" y="153"/>
                  </a:lnTo>
                  <a:lnTo>
                    <a:pt x="2" y="147"/>
                  </a:lnTo>
                  <a:lnTo>
                    <a:pt x="1" y="139"/>
                  </a:lnTo>
                  <a:lnTo>
                    <a:pt x="0" y="130"/>
                  </a:lnTo>
                  <a:lnTo>
                    <a:pt x="0" y="122"/>
                  </a:lnTo>
                  <a:lnTo>
                    <a:pt x="1" y="115"/>
                  </a:lnTo>
                  <a:lnTo>
                    <a:pt x="3" y="112"/>
                  </a:lnTo>
                  <a:lnTo>
                    <a:pt x="8" y="111"/>
                  </a:lnTo>
                  <a:lnTo>
                    <a:pt x="14" y="109"/>
                  </a:lnTo>
                  <a:lnTo>
                    <a:pt x="19" y="108"/>
                  </a:lnTo>
                  <a:lnTo>
                    <a:pt x="22" y="106"/>
                  </a:lnTo>
                  <a:lnTo>
                    <a:pt x="26" y="103"/>
                  </a:lnTo>
                  <a:lnTo>
                    <a:pt x="32" y="100"/>
                  </a:lnTo>
                  <a:lnTo>
                    <a:pt x="39" y="97"/>
                  </a:lnTo>
                  <a:lnTo>
                    <a:pt x="43" y="93"/>
                  </a:lnTo>
                  <a:lnTo>
                    <a:pt x="43" y="90"/>
                  </a:lnTo>
                  <a:lnTo>
                    <a:pt x="35" y="78"/>
                  </a:lnTo>
                  <a:lnTo>
                    <a:pt x="33" y="72"/>
                  </a:lnTo>
                  <a:lnTo>
                    <a:pt x="35" y="69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8" y="55"/>
                  </a:lnTo>
                  <a:lnTo>
                    <a:pt x="51" y="48"/>
                  </a:lnTo>
                  <a:lnTo>
                    <a:pt x="50" y="40"/>
                  </a:lnTo>
                  <a:lnTo>
                    <a:pt x="47" y="29"/>
                  </a:lnTo>
                  <a:lnTo>
                    <a:pt x="46" y="24"/>
                  </a:lnTo>
                  <a:lnTo>
                    <a:pt x="46" y="20"/>
                  </a:lnTo>
                  <a:lnTo>
                    <a:pt x="49" y="18"/>
                  </a:lnTo>
                  <a:lnTo>
                    <a:pt x="52" y="17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70" y="12"/>
                  </a:lnTo>
                  <a:lnTo>
                    <a:pt x="74" y="13"/>
                  </a:lnTo>
                  <a:lnTo>
                    <a:pt x="76" y="15"/>
                  </a:lnTo>
                  <a:lnTo>
                    <a:pt x="77" y="17"/>
                  </a:lnTo>
                  <a:lnTo>
                    <a:pt x="80" y="20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8" y="21"/>
                  </a:lnTo>
                  <a:lnTo>
                    <a:pt x="100" y="9"/>
                  </a:lnTo>
                  <a:lnTo>
                    <a:pt x="106" y="4"/>
                  </a:lnTo>
                  <a:lnTo>
                    <a:pt x="111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3">
              <a:extLst>
                <a:ext uri="{FF2B5EF4-FFF2-40B4-BE49-F238E27FC236}">
                  <a16:creationId xmlns:a16="http://schemas.microsoft.com/office/drawing/2014/main" id="{2F4492FC-7D69-41BE-8A5B-18648AD9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522" y="3516648"/>
              <a:ext cx="507979" cy="664901"/>
            </a:xfrm>
            <a:custGeom>
              <a:avLst/>
              <a:gdLst/>
              <a:ahLst/>
              <a:cxnLst>
                <a:cxn ang="0">
                  <a:pos x="209" y="22"/>
                </a:cxn>
                <a:cxn ang="0">
                  <a:pos x="233" y="38"/>
                </a:cxn>
                <a:cxn ang="0">
                  <a:pos x="238" y="55"/>
                </a:cxn>
                <a:cxn ang="0">
                  <a:pos x="226" y="68"/>
                </a:cxn>
                <a:cxn ang="0">
                  <a:pos x="222" y="86"/>
                </a:cxn>
                <a:cxn ang="0">
                  <a:pos x="223" y="105"/>
                </a:cxn>
                <a:cxn ang="0">
                  <a:pos x="229" y="135"/>
                </a:cxn>
                <a:cxn ang="0">
                  <a:pos x="245" y="133"/>
                </a:cxn>
                <a:cxn ang="0">
                  <a:pos x="254" y="123"/>
                </a:cxn>
                <a:cxn ang="0">
                  <a:pos x="268" y="134"/>
                </a:cxn>
                <a:cxn ang="0">
                  <a:pos x="275" y="152"/>
                </a:cxn>
                <a:cxn ang="0">
                  <a:pos x="268" y="173"/>
                </a:cxn>
                <a:cxn ang="0">
                  <a:pos x="278" y="185"/>
                </a:cxn>
                <a:cxn ang="0">
                  <a:pos x="288" y="200"/>
                </a:cxn>
                <a:cxn ang="0">
                  <a:pos x="286" y="218"/>
                </a:cxn>
                <a:cxn ang="0">
                  <a:pos x="312" y="247"/>
                </a:cxn>
                <a:cxn ang="0">
                  <a:pos x="290" y="264"/>
                </a:cxn>
                <a:cxn ang="0">
                  <a:pos x="287" y="285"/>
                </a:cxn>
                <a:cxn ang="0">
                  <a:pos x="281" y="294"/>
                </a:cxn>
                <a:cxn ang="0">
                  <a:pos x="276" y="309"/>
                </a:cxn>
                <a:cxn ang="0">
                  <a:pos x="280" y="336"/>
                </a:cxn>
                <a:cxn ang="0">
                  <a:pos x="259" y="342"/>
                </a:cxn>
                <a:cxn ang="0">
                  <a:pos x="251" y="348"/>
                </a:cxn>
                <a:cxn ang="0">
                  <a:pos x="225" y="352"/>
                </a:cxn>
                <a:cxn ang="0">
                  <a:pos x="204" y="370"/>
                </a:cxn>
                <a:cxn ang="0">
                  <a:pos x="196" y="365"/>
                </a:cxn>
                <a:cxn ang="0">
                  <a:pos x="189" y="360"/>
                </a:cxn>
                <a:cxn ang="0">
                  <a:pos x="176" y="364"/>
                </a:cxn>
                <a:cxn ang="0">
                  <a:pos x="168" y="366"/>
                </a:cxn>
                <a:cxn ang="0">
                  <a:pos x="164" y="363"/>
                </a:cxn>
                <a:cxn ang="0">
                  <a:pos x="162" y="361"/>
                </a:cxn>
                <a:cxn ang="0">
                  <a:pos x="137" y="379"/>
                </a:cxn>
                <a:cxn ang="0">
                  <a:pos x="126" y="365"/>
                </a:cxn>
                <a:cxn ang="0">
                  <a:pos x="118" y="375"/>
                </a:cxn>
                <a:cxn ang="0">
                  <a:pos x="96" y="409"/>
                </a:cxn>
                <a:cxn ang="0">
                  <a:pos x="81" y="401"/>
                </a:cxn>
                <a:cxn ang="0">
                  <a:pos x="80" y="382"/>
                </a:cxn>
                <a:cxn ang="0">
                  <a:pos x="87" y="351"/>
                </a:cxn>
                <a:cxn ang="0">
                  <a:pos x="79" y="352"/>
                </a:cxn>
                <a:cxn ang="0">
                  <a:pos x="68" y="363"/>
                </a:cxn>
                <a:cxn ang="0">
                  <a:pos x="54" y="347"/>
                </a:cxn>
                <a:cxn ang="0">
                  <a:pos x="43" y="328"/>
                </a:cxn>
                <a:cxn ang="0">
                  <a:pos x="44" y="318"/>
                </a:cxn>
                <a:cxn ang="0">
                  <a:pos x="39" y="309"/>
                </a:cxn>
                <a:cxn ang="0">
                  <a:pos x="19" y="282"/>
                </a:cxn>
                <a:cxn ang="0">
                  <a:pos x="1" y="255"/>
                </a:cxn>
                <a:cxn ang="0">
                  <a:pos x="4" y="239"/>
                </a:cxn>
                <a:cxn ang="0">
                  <a:pos x="10" y="218"/>
                </a:cxn>
                <a:cxn ang="0">
                  <a:pos x="16" y="190"/>
                </a:cxn>
                <a:cxn ang="0">
                  <a:pos x="36" y="163"/>
                </a:cxn>
                <a:cxn ang="0">
                  <a:pos x="44" y="124"/>
                </a:cxn>
                <a:cxn ang="0">
                  <a:pos x="58" y="119"/>
                </a:cxn>
                <a:cxn ang="0">
                  <a:pos x="68" y="123"/>
                </a:cxn>
                <a:cxn ang="0">
                  <a:pos x="71" y="104"/>
                </a:cxn>
                <a:cxn ang="0">
                  <a:pos x="89" y="99"/>
                </a:cxn>
                <a:cxn ang="0">
                  <a:pos x="111" y="98"/>
                </a:cxn>
                <a:cxn ang="0">
                  <a:pos x="114" y="91"/>
                </a:cxn>
                <a:cxn ang="0">
                  <a:pos x="124" y="84"/>
                </a:cxn>
                <a:cxn ang="0">
                  <a:pos x="129" y="68"/>
                </a:cxn>
                <a:cxn ang="0">
                  <a:pos x="136" y="54"/>
                </a:cxn>
                <a:cxn ang="0">
                  <a:pos x="162" y="33"/>
                </a:cxn>
                <a:cxn ang="0">
                  <a:pos x="196" y="0"/>
                </a:cxn>
              </a:cxnLst>
              <a:rect l="0" t="0" r="r" b="b"/>
              <a:pathLst>
                <a:path w="314" h="411">
                  <a:moveTo>
                    <a:pt x="196" y="0"/>
                  </a:moveTo>
                  <a:lnTo>
                    <a:pt x="203" y="12"/>
                  </a:lnTo>
                  <a:lnTo>
                    <a:pt x="209" y="22"/>
                  </a:lnTo>
                  <a:lnTo>
                    <a:pt x="214" y="30"/>
                  </a:lnTo>
                  <a:lnTo>
                    <a:pt x="218" y="35"/>
                  </a:lnTo>
                  <a:lnTo>
                    <a:pt x="233" y="38"/>
                  </a:lnTo>
                  <a:lnTo>
                    <a:pt x="236" y="42"/>
                  </a:lnTo>
                  <a:lnTo>
                    <a:pt x="238" y="48"/>
                  </a:lnTo>
                  <a:lnTo>
                    <a:pt x="238" y="55"/>
                  </a:lnTo>
                  <a:lnTo>
                    <a:pt x="236" y="59"/>
                  </a:lnTo>
                  <a:lnTo>
                    <a:pt x="230" y="65"/>
                  </a:lnTo>
                  <a:lnTo>
                    <a:pt x="226" y="68"/>
                  </a:lnTo>
                  <a:lnTo>
                    <a:pt x="222" y="73"/>
                  </a:lnTo>
                  <a:lnTo>
                    <a:pt x="220" y="80"/>
                  </a:lnTo>
                  <a:lnTo>
                    <a:pt x="222" y="86"/>
                  </a:lnTo>
                  <a:lnTo>
                    <a:pt x="227" y="96"/>
                  </a:lnTo>
                  <a:lnTo>
                    <a:pt x="226" y="99"/>
                  </a:lnTo>
                  <a:lnTo>
                    <a:pt x="223" y="105"/>
                  </a:lnTo>
                  <a:lnTo>
                    <a:pt x="222" y="114"/>
                  </a:lnTo>
                  <a:lnTo>
                    <a:pt x="224" y="125"/>
                  </a:lnTo>
                  <a:lnTo>
                    <a:pt x="229" y="135"/>
                  </a:lnTo>
                  <a:lnTo>
                    <a:pt x="234" y="138"/>
                  </a:lnTo>
                  <a:lnTo>
                    <a:pt x="240" y="137"/>
                  </a:lnTo>
                  <a:lnTo>
                    <a:pt x="245" y="133"/>
                  </a:lnTo>
                  <a:lnTo>
                    <a:pt x="249" y="129"/>
                  </a:lnTo>
                  <a:lnTo>
                    <a:pt x="252" y="125"/>
                  </a:lnTo>
                  <a:lnTo>
                    <a:pt x="254" y="123"/>
                  </a:lnTo>
                  <a:lnTo>
                    <a:pt x="257" y="124"/>
                  </a:lnTo>
                  <a:lnTo>
                    <a:pt x="263" y="128"/>
                  </a:lnTo>
                  <a:lnTo>
                    <a:pt x="268" y="134"/>
                  </a:lnTo>
                  <a:lnTo>
                    <a:pt x="274" y="139"/>
                  </a:lnTo>
                  <a:lnTo>
                    <a:pt x="276" y="145"/>
                  </a:lnTo>
                  <a:lnTo>
                    <a:pt x="275" y="152"/>
                  </a:lnTo>
                  <a:lnTo>
                    <a:pt x="272" y="160"/>
                  </a:lnTo>
                  <a:lnTo>
                    <a:pt x="270" y="168"/>
                  </a:lnTo>
                  <a:lnTo>
                    <a:pt x="268" y="173"/>
                  </a:lnTo>
                  <a:lnTo>
                    <a:pt x="269" y="177"/>
                  </a:lnTo>
                  <a:lnTo>
                    <a:pt x="273" y="181"/>
                  </a:lnTo>
                  <a:lnTo>
                    <a:pt x="278" y="185"/>
                  </a:lnTo>
                  <a:lnTo>
                    <a:pt x="285" y="189"/>
                  </a:lnTo>
                  <a:lnTo>
                    <a:pt x="289" y="194"/>
                  </a:lnTo>
                  <a:lnTo>
                    <a:pt x="288" y="200"/>
                  </a:lnTo>
                  <a:lnTo>
                    <a:pt x="286" y="206"/>
                  </a:lnTo>
                  <a:lnTo>
                    <a:pt x="284" y="212"/>
                  </a:lnTo>
                  <a:lnTo>
                    <a:pt x="286" y="218"/>
                  </a:lnTo>
                  <a:lnTo>
                    <a:pt x="291" y="224"/>
                  </a:lnTo>
                  <a:lnTo>
                    <a:pt x="307" y="238"/>
                  </a:lnTo>
                  <a:lnTo>
                    <a:pt x="312" y="247"/>
                  </a:lnTo>
                  <a:lnTo>
                    <a:pt x="314" y="258"/>
                  </a:lnTo>
                  <a:lnTo>
                    <a:pt x="296" y="262"/>
                  </a:lnTo>
                  <a:lnTo>
                    <a:pt x="290" y="264"/>
                  </a:lnTo>
                  <a:lnTo>
                    <a:pt x="286" y="268"/>
                  </a:lnTo>
                  <a:lnTo>
                    <a:pt x="286" y="279"/>
                  </a:lnTo>
                  <a:lnTo>
                    <a:pt x="287" y="285"/>
                  </a:lnTo>
                  <a:lnTo>
                    <a:pt x="287" y="289"/>
                  </a:lnTo>
                  <a:lnTo>
                    <a:pt x="283" y="293"/>
                  </a:lnTo>
                  <a:lnTo>
                    <a:pt x="281" y="294"/>
                  </a:lnTo>
                  <a:lnTo>
                    <a:pt x="277" y="298"/>
                  </a:lnTo>
                  <a:lnTo>
                    <a:pt x="276" y="302"/>
                  </a:lnTo>
                  <a:lnTo>
                    <a:pt x="276" y="309"/>
                  </a:lnTo>
                  <a:lnTo>
                    <a:pt x="280" y="323"/>
                  </a:lnTo>
                  <a:lnTo>
                    <a:pt x="283" y="332"/>
                  </a:lnTo>
                  <a:lnTo>
                    <a:pt x="280" y="336"/>
                  </a:lnTo>
                  <a:lnTo>
                    <a:pt x="273" y="339"/>
                  </a:lnTo>
                  <a:lnTo>
                    <a:pt x="262" y="341"/>
                  </a:lnTo>
                  <a:lnTo>
                    <a:pt x="259" y="342"/>
                  </a:lnTo>
                  <a:lnTo>
                    <a:pt x="257" y="343"/>
                  </a:lnTo>
                  <a:lnTo>
                    <a:pt x="254" y="345"/>
                  </a:lnTo>
                  <a:lnTo>
                    <a:pt x="251" y="348"/>
                  </a:lnTo>
                  <a:lnTo>
                    <a:pt x="235" y="348"/>
                  </a:lnTo>
                  <a:lnTo>
                    <a:pt x="230" y="349"/>
                  </a:lnTo>
                  <a:lnTo>
                    <a:pt x="225" y="352"/>
                  </a:lnTo>
                  <a:lnTo>
                    <a:pt x="219" y="357"/>
                  </a:lnTo>
                  <a:lnTo>
                    <a:pt x="207" y="369"/>
                  </a:lnTo>
                  <a:lnTo>
                    <a:pt x="204" y="370"/>
                  </a:lnTo>
                  <a:lnTo>
                    <a:pt x="200" y="370"/>
                  </a:lnTo>
                  <a:lnTo>
                    <a:pt x="199" y="368"/>
                  </a:lnTo>
                  <a:lnTo>
                    <a:pt x="196" y="365"/>
                  </a:lnTo>
                  <a:lnTo>
                    <a:pt x="195" y="363"/>
                  </a:lnTo>
                  <a:lnTo>
                    <a:pt x="193" y="361"/>
                  </a:lnTo>
                  <a:lnTo>
                    <a:pt x="189" y="360"/>
                  </a:lnTo>
                  <a:lnTo>
                    <a:pt x="185" y="361"/>
                  </a:lnTo>
                  <a:lnTo>
                    <a:pt x="180" y="363"/>
                  </a:lnTo>
                  <a:lnTo>
                    <a:pt x="176" y="364"/>
                  </a:lnTo>
                  <a:lnTo>
                    <a:pt x="173" y="364"/>
                  </a:lnTo>
                  <a:lnTo>
                    <a:pt x="171" y="365"/>
                  </a:lnTo>
                  <a:lnTo>
                    <a:pt x="168" y="366"/>
                  </a:lnTo>
                  <a:lnTo>
                    <a:pt x="165" y="368"/>
                  </a:lnTo>
                  <a:lnTo>
                    <a:pt x="165" y="365"/>
                  </a:lnTo>
                  <a:lnTo>
                    <a:pt x="164" y="363"/>
                  </a:lnTo>
                  <a:lnTo>
                    <a:pt x="164" y="362"/>
                  </a:lnTo>
                  <a:lnTo>
                    <a:pt x="163" y="361"/>
                  </a:lnTo>
                  <a:lnTo>
                    <a:pt x="162" y="361"/>
                  </a:lnTo>
                  <a:lnTo>
                    <a:pt x="146" y="377"/>
                  </a:lnTo>
                  <a:lnTo>
                    <a:pt x="141" y="380"/>
                  </a:lnTo>
                  <a:lnTo>
                    <a:pt x="137" y="379"/>
                  </a:lnTo>
                  <a:lnTo>
                    <a:pt x="133" y="375"/>
                  </a:lnTo>
                  <a:lnTo>
                    <a:pt x="129" y="369"/>
                  </a:lnTo>
                  <a:lnTo>
                    <a:pt x="126" y="365"/>
                  </a:lnTo>
                  <a:lnTo>
                    <a:pt x="124" y="364"/>
                  </a:lnTo>
                  <a:lnTo>
                    <a:pt x="122" y="367"/>
                  </a:lnTo>
                  <a:lnTo>
                    <a:pt x="118" y="375"/>
                  </a:lnTo>
                  <a:lnTo>
                    <a:pt x="113" y="385"/>
                  </a:lnTo>
                  <a:lnTo>
                    <a:pt x="101" y="403"/>
                  </a:lnTo>
                  <a:lnTo>
                    <a:pt x="96" y="409"/>
                  </a:lnTo>
                  <a:lnTo>
                    <a:pt x="92" y="411"/>
                  </a:lnTo>
                  <a:lnTo>
                    <a:pt x="86" y="408"/>
                  </a:lnTo>
                  <a:lnTo>
                    <a:pt x="81" y="401"/>
                  </a:lnTo>
                  <a:lnTo>
                    <a:pt x="78" y="394"/>
                  </a:lnTo>
                  <a:lnTo>
                    <a:pt x="78" y="387"/>
                  </a:lnTo>
                  <a:lnTo>
                    <a:pt x="80" y="382"/>
                  </a:lnTo>
                  <a:lnTo>
                    <a:pt x="83" y="375"/>
                  </a:lnTo>
                  <a:lnTo>
                    <a:pt x="87" y="358"/>
                  </a:lnTo>
                  <a:lnTo>
                    <a:pt x="87" y="351"/>
                  </a:lnTo>
                  <a:lnTo>
                    <a:pt x="86" y="348"/>
                  </a:lnTo>
                  <a:lnTo>
                    <a:pt x="83" y="349"/>
                  </a:lnTo>
                  <a:lnTo>
                    <a:pt x="79" y="352"/>
                  </a:lnTo>
                  <a:lnTo>
                    <a:pt x="75" y="357"/>
                  </a:lnTo>
                  <a:lnTo>
                    <a:pt x="72" y="362"/>
                  </a:lnTo>
                  <a:lnTo>
                    <a:pt x="68" y="363"/>
                  </a:lnTo>
                  <a:lnTo>
                    <a:pt x="65" y="360"/>
                  </a:lnTo>
                  <a:lnTo>
                    <a:pt x="59" y="354"/>
                  </a:lnTo>
                  <a:lnTo>
                    <a:pt x="54" y="347"/>
                  </a:lnTo>
                  <a:lnTo>
                    <a:pt x="49" y="339"/>
                  </a:lnTo>
                  <a:lnTo>
                    <a:pt x="45" y="332"/>
                  </a:lnTo>
                  <a:lnTo>
                    <a:pt x="43" y="328"/>
                  </a:lnTo>
                  <a:lnTo>
                    <a:pt x="43" y="326"/>
                  </a:lnTo>
                  <a:lnTo>
                    <a:pt x="44" y="323"/>
                  </a:lnTo>
                  <a:lnTo>
                    <a:pt x="44" y="318"/>
                  </a:lnTo>
                  <a:lnTo>
                    <a:pt x="43" y="316"/>
                  </a:lnTo>
                  <a:lnTo>
                    <a:pt x="42" y="313"/>
                  </a:lnTo>
                  <a:lnTo>
                    <a:pt x="39" y="309"/>
                  </a:lnTo>
                  <a:lnTo>
                    <a:pt x="34" y="302"/>
                  </a:lnTo>
                  <a:lnTo>
                    <a:pt x="27" y="293"/>
                  </a:lnTo>
                  <a:lnTo>
                    <a:pt x="19" y="282"/>
                  </a:lnTo>
                  <a:lnTo>
                    <a:pt x="12" y="272"/>
                  </a:lnTo>
                  <a:lnTo>
                    <a:pt x="6" y="263"/>
                  </a:lnTo>
                  <a:lnTo>
                    <a:pt x="1" y="255"/>
                  </a:lnTo>
                  <a:lnTo>
                    <a:pt x="0" y="250"/>
                  </a:lnTo>
                  <a:lnTo>
                    <a:pt x="1" y="244"/>
                  </a:lnTo>
                  <a:lnTo>
                    <a:pt x="4" y="239"/>
                  </a:lnTo>
                  <a:lnTo>
                    <a:pt x="7" y="233"/>
                  </a:lnTo>
                  <a:lnTo>
                    <a:pt x="9" y="226"/>
                  </a:lnTo>
                  <a:lnTo>
                    <a:pt x="10" y="218"/>
                  </a:lnTo>
                  <a:lnTo>
                    <a:pt x="12" y="209"/>
                  </a:lnTo>
                  <a:lnTo>
                    <a:pt x="14" y="198"/>
                  </a:lnTo>
                  <a:lnTo>
                    <a:pt x="16" y="190"/>
                  </a:lnTo>
                  <a:lnTo>
                    <a:pt x="18" y="185"/>
                  </a:lnTo>
                  <a:lnTo>
                    <a:pt x="33" y="170"/>
                  </a:lnTo>
                  <a:lnTo>
                    <a:pt x="36" y="163"/>
                  </a:lnTo>
                  <a:lnTo>
                    <a:pt x="36" y="156"/>
                  </a:lnTo>
                  <a:lnTo>
                    <a:pt x="40" y="134"/>
                  </a:lnTo>
                  <a:lnTo>
                    <a:pt x="44" y="124"/>
                  </a:lnTo>
                  <a:lnTo>
                    <a:pt x="48" y="118"/>
                  </a:lnTo>
                  <a:lnTo>
                    <a:pt x="53" y="116"/>
                  </a:lnTo>
                  <a:lnTo>
                    <a:pt x="58" y="119"/>
                  </a:lnTo>
                  <a:lnTo>
                    <a:pt x="63" y="122"/>
                  </a:lnTo>
                  <a:lnTo>
                    <a:pt x="66" y="124"/>
                  </a:lnTo>
                  <a:lnTo>
                    <a:pt x="68" y="123"/>
                  </a:lnTo>
                  <a:lnTo>
                    <a:pt x="68" y="114"/>
                  </a:lnTo>
                  <a:lnTo>
                    <a:pt x="69" y="109"/>
                  </a:lnTo>
                  <a:lnTo>
                    <a:pt x="71" y="104"/>
                  </a:lnTo>
                  <a:lnTo>
                    <a:pt x="74" y="100"/>
                  </a:lnTo>
                  <a:lnTo>
                    <a:pt x="80" y="99"/>
                  </a:lnTo>
                  <a:lnTo>
                    <a:pt x="89" y="99"/>
                  </a:lnTo>
                  <a:lnTo>
                    <a:pt x="98" y="100"/>
                  </a:lnTo>
                  <a:lnTo>
                    <a:pt x="105" y="99"/>
                  </a:lnTo>
                  <a:lnTo>
                    <a:pt x="111" y="98"/>
                  </a:lnTo>
                  <a:lnTo>
                    <a:pt x="113" y="97"/>
                  </a:lnTo>
                  <a:lnTo>
                    <a:pt x="114" y="94"/>
                  </a:lnTo>
                  <a:lnTo>
                    <a:pt x="114" y="91"/>
                  </a:lnTo>
                  <a:lnTo>
                    <a:pt x="118" y="89"/>
                  </a:lnTo>
                  <a:lnTo>
                    <a:pt x="121" y="87"/>
                  </a:lnTo>
                  <a:lnTo>
                    <a:pt x="124" y="84"/>
                  </a:lnTo>
                  <a:lnTo>
                    <a:pt x="126" y="81"/>
                  </a:lnTo>
                  <a:lnTo>
                    <a:pt x="128" y="75"/>
                  </a:lnTo>
                  <a:lnTo>
                    <a:pt x="129" y="68"/>
                  </a:lnTo>
                  <a:lnTo>
                    <a:pt x="130" y="62"/>
                  </a:lnTo>
                  <a:lnTo>
                    <a:pt x="132" y="57"/>
                  </a:lnTo>
                  <a:lnTo>
                    <a:pt x="136" y="54"/>
                  </a:lnTo>
                  <a:lnTo>
                    <a:pt x="144" y="50"/>
                  </a:lnTo>
                  <a:lnTo>
                    <a:pt x="154" y="42"/>
                  </a:lnTo>
                  <a:lnTo>
                    <a:pt x="162" y="33"/>
                  </a:lnTo>
                  <a:lnTo>
                    <a:pt x="177" y="17"/>
                  </a:lnTo>
                  <a:lnTo>
                    <a:pt x="187" y="9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4">
              <a:extLst>
                <a:ext uri="{FF2B5EF4-FFF2-40B4-BE49-F238E27FC236}">
                  <a16:creationId xmlns:a16="http://schemas.microsoft.com/office/drawing/2014/main" id="{55694BFC-0B9C-454F-9B96-507533FF5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604" y="3167212"/>
              <a:ext cx="386647" cy="584013"/>
            </a:xfrm>
            <a:custGeom>
              <a:avLst/>
              <a:gdLst/>
              <a:ahLst/>
              <a:cxnLst>
                <a:cxn ang="0">
                  <a:pos x="129" y="18"/>
                </a:cxn>
                <a:cxn ang="0">
                  <a:pos x="153" y="49"/>
                </a:cxn>
                <a:cxn ang="0">
                  <a:pos x="169" y="65"/>
                </a:cxn>
                <a:cxn ang="0">
                  <a:pos x="191" y="79"/>
                </a:cxn>
                <a:cxn ang="0">
                  <a:pos x="207" y="104"/>
                </a:cxn>
                <a:cxn ang="0">
                  <a:pos x="209" y="128"/>
                </a:cxn>
                <a:cxn ang="0">
                  <a:pos x="209" y="157"/>
                </a:cxn>
                <a:cxn ang="0">
                  <a:pos x="217" y="182"/>
                </a:cxn>
                <a:cxn ang="0">
                  <a:pos x="229" y="227"/>
                </a:cxn>
                <a:cxn ang="0">
                  <a:pos x="218" y="255"/>
                </a:cxn>
                <a:cxn ang="0">
                  <a:pos x="204" y="257"/>
                </a:cxn>
                <a:cxn ang="0">
                  <a:pos x="187" y="282"/>
                </a:cxn>
                <a:cxn ang="0">
                  <a:pos x="177" y="299"/>
                </a:cxn>
                <a:cxn ang="0">
                  <a:pos x="177" y="319"/>
                </a:cxn>
                <a:cxn ang="0">
                  <a:pos x="167" y="339"/>
                </a:cxn>
                <a:cxn ang="0">
                  <a:pos x="154" y="334"/>
                </a:cxn>
                <a:cxn ang="0">
                  <a:pos x="136" y="332"/>
                </a:cxn>
                <a:cxn ang="0">
                  <a:pos x="110" y="351"/>
                </a:cxn>
                <a:cxn ang="0">
                  <a:pos x="98" y="361"/>
                </a:cxn>
                <a:cxn ang="0">
                  <a:pos x="79" y="360"/>
                </a:cxn>
                <a:cxn ang="0">
                  <a:pos x="78" y="355"/>
                </a:cxn>
                <a:cxn ang="0">
                  <a:pos x="61" y="340"/>
                </a:cxn>
                <a:cxn ang="0">
                  <a:pos x="53" y="345"/>
                </a:cxn>
                <a:cxn ang="0">
                  <a:pos x="38" y="354"/>
                </a:cxn>
                <a:cxn ang="0">
                  <a:pos x="26" y="330"/>
                </a:cxn>
                <a:cxn ang="0">
                  <a:pos x="31" y="312"/>
                </a:cxn>
                <a:cxn ang="0">
                  <a:pos x="26" y="289"/>
                </a:cxn>
                <a:cxn ang="0">
                  <a:pos x="40" y="275"/>
                </a:cxn>
                <a:cxn ang="0">
                  <a:pos x="40" y="258"/>
                </a:cxn>
                <a:cxn ang="0">
                  <a:pos x="18" y="246"/>
                </a:cxn>
                <a:cxn ang="0">
                  <a:pos x="0" y="216"/>
                </a:cxn>
                <a:cxn ang="0">
                  <a:pos x="16" y="190"/>
                </a:cxn>
                <a:cxn ang="0">
                  <a:pos x="44" y="159"/>
                </a:cxn>
                <a:cxn ang="0">
                  <a:pos x="56" y="152"/>
                </a:cxn>
                <a:cxn ang="0">
                  <a:pos x="58" y="155"/>
                </a:cxn>
                <a:cxn ang="0">
                  <a:pos x="59" y="159"/>
                </a:cxn>
                <a:cxn ang="0">
                  <a:pos x="71" y="150"/>
                </a:cxn>
                <a:cxn ang="0">
                  <a:pos x="87" y="134"/>
                </a:cxn>
                <a:cxn ang="0">
                  <a:pos x="98" y="118"/>
                </a:cxn>
                <a:cxn ang="0">
                  <a:pos x="92" y="103"/>
                </a:cxn>
                <a:cxn ang="0">
                  <a:pos x="76" y="78"/>
                </a:cxn>
                <a:cxn ang="0">
                  <a:pos x="71" y="59"/>
                </a:cxn>
                <a:cxn ang="0">
                  <a:pos x="94" y="45"/>
                </a:cxn>
                <a:cxn ang="0">
                  <a:pos x="103" y="24"/>
                </a:cxn>
              </a:cxnLst>
              <a:rect l="0" t="0" r="r" b="b"/>
              <a:pathLst>
                <a:path w="239" h="361">
                  <a:moveTo>
                    <a:pt x="116" y="0"/>
                  </a:moveTo>
                  <a:lnTo>
                    <a:pt x="122" y="8"/>
                  </a:lnTo>
                  <a:lnTo>
                    <a:pt x="129" y="18"/>
                  </a:lnTo>
                  <a:lnTo>
                    <a:pt x="137" y="29"/>
                  </a:lnTo>
                  <a:lnTo>
                    <a:pt x="145" y="40"/>
                  </a:lnTo>
                  <a:lnTo>
                    <a:pt x="153" y="49"/>
                  </a:lnTo>
                  <a:lnTo>
                    <a:pt x="160" y="57"/>
                  </a:lnTo>
                  <a:lnTo>
                    <a:pt x="165" y="63"/>
                  </a:lnTo>
                  <a:lnTo>
                    <a:pt x="169" y="65"/>
                  </a:lnTo>
                  <a:lnTo>
                    <a:pt x="177" y="66"/>
                  </a:lnTo>
                  <a:lnTo>
                    <a:pt x="184" y="70"/>
                  </a:lnTo>
                  <a:lnTo>
                    <a:pt x="191" y="79"/>
                  </a:lnTo>
                  <a:lnTo>
                    <a:pt x="196" y="86"/>
                  </a:lnTo>
                  <a:lnTo>
                    <a:pt x="202" y="95"/>
                  </a:lnTo>
                  <a:lnTo>
                    <a:pt x="207" y="104"/>
                  </a:lnTo>
                  <a:lnTo>
                    <a:pt x="211" y="113"/>
                  </a:lnTo>
                  <a:lnTo>
                    <a:pt x="211" y="120"/>
                  </a:lnTo>
                  <a:lnTo>
                    <a:pt x="209" y="128"/>
                  </a:lnTo>
                  <a:lnTo>
                    <a:pt x="208" y="138"/>
                  </a:lnTo>
                  <a:lnTo>
                    <a:pt x="208" y="148"/>
                  </a:lnTo>
                  <a:lnTo>
                    <a:pt x="209" y="157"/>
                  </a:lnTo>
                  <a:lnTo>
                    <a:pt x="211" y="165"/>
                  </a:lnTo>
                  <a:lnTo>
                    <a:pt x="215" y="173"/>
                  </a:lnTo>
                  <a:lnTo>
                    <a:pt x="217" y="182"/>
                  </a:lnTo>
                  <a:lnTo>
                    <a:pt x="221" y="193"/>
                  </a:lnTo>
                  <a:lnTo>
                    <a:pt x="226" y="213"/>
                  </a:lnTo>
                  <a:lnTo>
                    <a:pt x="229" y="227"/>
                  </a:lnTo>
                  <a:lnTo>
                    <a:pt x="239" y="258"/>
                  </a:lnTo>
                  <a:lnTo>
                    <a:pt x="228" y="256"/>
                  </a:lnTo>
                  <a:lnTo>
                    <a:pt x="218" y="255"/>
                  </a:lnTo>
                  <a:lnTo>
                    <a:pt x="210" y="254"/>
                  </a:lnTo>
                  <a:lnTo>
                    <a:pt x="205" y="255"/>
                  </a:lnTo>
                  <a:lnTo>
                    <a:pt x="204" y="257"/>
                  </a:lnTo>
                  <a:lnTo>
                    <a:pt x="203" y="264"/>
                  </a:lnTo>
                  <a:lnTo>
                    <a:pt x="198" y="271"/>
                  </a:lnTo>
                  <a:lnTo>
                    <a:pt x="187" y="282"/>
                  </a:lnTo>
                  <a:lnTo>
                    <a:pt x="184" y="287"/>
                  </a:lnTo>
                  <a:lnTo>
                    <a:pt x="180" y="293"/>
                  </a:lnTo>
                  <a:lnTo>
                    <a:pt x="177" y="299"/>
                  </a:lnTo>
                  <a:lnTo>
                    <a:pt x="175" y="306"/>
                  </a:lnTo>
                  <a:lnTo>
                    <a:pt x="176" y="312"/>
                  </a:lnTo>
                  <a:lnTo>
                    <a:pt x="177" y="319"/>
                  </a:lnTo>
                  <a:lnTo>
                    <a:pt x="175" y="326"/>
                  </a:lnTo>
                  <a:lnTo>
                    <a:pt x="172" y="334"/>
                  </a:lnTo>
                  <a:lnTo>
                    <a:pt x="167" y="339"/>
                  </a:lnTo>
                  <a:lnTo>
                    <a:pt x="163" y="340"/>
                  </a:lnTo>
                  <a:lnTo>
                    <a:pt x="159" y="338"/>
                  </a:lnTo>
                  <a:lnTo>
                    <a:pt x="154" y="334"/>
                  </a:lnTo>
                  <a:lnTo>
                    <a:pt x="148" y="331"/>
                  </a:lnTo>
                  <a:lnTo>
                    <a:pt x="143" y="330"/>
                  </a:lnTo>
                  <a:lnTo>
                    <a:pt x="136" y="332"/>
                  </a:lnTo>
                  <a:lnTo>
                    <a:pt x="127" y="338"/>
                  </a:lnTo>
                  <a:lnTo>
                    <a:pt x="118" y="344"/>
                  </a:lnTo>
                  <a:lnTo>
                    <a:pt x="110" y="351"/>
                  </a:lnTo>
                  <a:lnTo>
                    <a:pt x="101" y="360"/>
                  </a:lnTo>
                  <a:lnTo>
                    <a:pt x="99" y="360"/>
                  </a:lnTo>
                  <a:lnTo>
                    <a:pt x="98" y="361"/>
                  </a:lnTo>
                  <a:lnTo>
                    <a:pt x="97" y="361"/>
                  </a:lnTo>
                  <a:lnTo>
                    <a:pt x="95" y="360"/>
                  </a:lnTo>
                  <a:lnTo>
                    <a:pt x="79" y="360"/>
                  </a:lnTo>
                  <a:lnTo>
                    <a:pt x="79" y="358"/>
                  </a:lnTo>
                  <a:lnTo>
                    <a:pt x="78" y="357"/>
                  </a:lnTo>
                  <a:lnTo>
                    <a:pt x="78" y="355"/>
                  </a:lnTo>
                  <a:lnTo>
                    <a:pt x="72" y="350"/>
                  </a:lnTo>
                  <a:lnTo>
                    <a:pt x="67" y="344"/>
                  </a:lnTo>
                  <a:lnTo>
                    <a:pt x="61" y="340"/>
                  </a:lnTo>
                  <a:lnTo>
                    <a:pt x="58" y="339"/>
                  </a:lnTo>
                  <a:lnTo>
                    <a:pt x="56" y="341"/>
                  </a:lnTo>
                  <a:lnTo>
                    <a:pt x="53" y="345"/>
                  </a:lnTo>
                  <a:lnTo>
                    <a:pt x="49" y="349"/>
                  </a:lnTo>
                  <a:lnTo>
                    <a:pt x="44" y="353"/>
                  </a:lnTo>
                  <a:lnTo>
                    <a:pt x="38" y="354"/>
                  </a:lnTo>
                  <a:lnTo>
                    <a:pt x="33" y="351"/>
                  </a:lnTo>
                  <a:lnTo>
                    <a:pt x="28" y="341"/>
                  </a:lnTo>
                  <a:lnTo>
                    <a:pt x="26" y="330"/>
                  </a:lnTo>
                  <a:lnTo>
                    <a:pt x="27" y="321"/>
                  </a:lnTo>
                  <a:lnTo>
                    <a:pt x="30" y="315"/>
                  </a:lnTo>
                  <a:lnTo>
                    <a:pt x="31" y="312"/>
                  </a:lnTo>
                  <a:lnTo>
                    <a:pt x="26" y="302"/>
                  </a:lnTo>
                  <a:lnTo>
                    <a:pt x="24" y="296"/>
                  </a:lnTo>
                  <a:lnTo>
                    <a:pt x="26" y="289"/>
                  </a:lnTo>
                  <a:lnTo>
                    <a:pt x="30" y="284"/>
                  </a:lnTo>
                  <a:lnTo>
                    <a:pt x="34" y="281"/>
                  </a:lnTo>
                  <a:lnTo>
                    <a:pt x="40" y="275"/>
                  </a:lnTo>
                  <a:lnTo>
                    <a:pt x="42" y="271"/>
                  </a:lnTo>
                  <a:lnTo>
                    <a:pt x="42" y="264"/>
                  </a:lnTo>
                  <a:lnTo>
                    <a:pt x="40" y="258"/>
                  </a:lnTo>
                  <a:lnTo>
                    <a:pt x="37" y="254"/>
                  </a:lnTo>
                  <a:lnTo>
                    <a:pt x="22" y="251"/>
                  </a:lnTo>
                  <a:lnTo>
                    <a:pt x="18" y="246"/>
                  </a:lnTo>
                  <a:lnTo>
                    <a:pt x="13" y="238"/>
                  </a:lnTo>
                  <a:lnTo>
                    <a:pt x="7" y="228"/>
                  </a:lnTo>
                  <a:lnTo>
                    <a:pt x="0" y="216"/>
                  </a:lnTo>
                  <a:lnTo>
                    <a:pt x="9" y="207"/>
                  </a:lnTo>
                  <a:lnTo>
                    <a:pt x="13" y="197"/>
                  </a:lnTo>
                  <a:lnTo>
                    <a:pt x="16" y="190"/>
                  </a:lnTo>
                  <a:lnTo>
                    <a:pt x="22" y="182"/>
                  </a:lnTo>
                  <a:lnTo>
                    <a:pt x="36" y="166"/>
                  </a:lnTo>
                  <a:lnTo>
                    <a:pt x="44" y="159"/>
                  </a:lnTo>
                  <a:lnTo>
                    <a:pt x="50" y="154"/>
                  </a:lnTo>
                  <a:lnTo>
                    <a:pt x="54" y="152"/>
                  </a:lnTo>
                  <a:lnTo>
                    <a:pt x="56" y="152"/>
                  </a:lnTo>
                  <a:lnTo>
                    <a:pt x="57" y="153"/>
                  </a:lnTo>
                  <a:lnTo>
                    <a:pt x="57" y="154"/>
                  </a:lnTo>
                  <a:lnTo>
                    <a:pt x="58" y="155"/>
                  </a:lnTo>
                  <a:lnTo>
                    <a:pt x="58" y="156"/>
                  </a:lnTo>
                  <a:lnTo>
                    <a:pt x="59" y="158"/>
                  </a:lnTo>
                  <a:lnTo>
                    <a:pt x="59" y="159"/>
                  </a:lnTo>
                  <a:lnTo>
                    <a:pt x="61" y="159"/>
                  </a:lnTo>
                  <a:lnTo>
                    <a:pt x="63" y="158"/>
                  </a:lnTo>
                  <a:lnTo>
                    <a:pt x="71" y="150"/>
                  </a:lnTo>
                  <a:lnTo>
                    <a:pt x="75" y="144"/>
                  </a:lnTo>
                  <a:lnTo>
                    <a:pt x="79" y="139"/>
                  </a:lnTo>
                  <a:lnTo>
                    <a:pt x="87" y="134"/>
                  </a:lnTo>
                  <a:lnTo>
                    <a:pt x="94" y="129"/>
                  </a:lnTo>
                  <a:lnTo>
                    <a:pt x="97" y="123"/>
                  </a:lnTo>
                  <a:lnTo>
                    <a:pt x="98" y="118"/>
                  </a:lnTo>
                  <a:lnTo>
                    <a:pt x="98" y="113"/>
                  </a:lnTo>
                  <a:lnTo>
                    <a:pt x="96" y="109"/>
                  </a:lnTo>
                  <a:lnTo>
                    <a:pt x="92" y="103"/>
                  </a:lnTo>
                  <a:lnTo>
                    <a:pt x="87" y="95"/>
                  </a:lnTo>
                  <a:lnTo>
                    <a:pt x="82" y="86"/>
                  </a:lnTo>
                  <a:lnTo>
                    <a:pt x="76" y="78"/>
                  </a:lnTo>
                  <a:lnTo>
                    <a:pt x="72" y="69"/>
                  </a:lnTo>
                  <a:lnTo>
                    <a:pt x="70" y="63"/>
                  </a:lnTo>
                  <a:lnTo>
                    <a:pt x="71" y="59"/>
                  </a:lnTo>
                  <a:lnTo>
                    <a:pt x="78" y="54"/>
                  </a:lnTo>
                  <a:lnTo>
                    <a:pt x="86" y="50"/>
                  </a:lnTo>
                  <a:lnTo>
                    <a:pt x="94" y="45"/>
                  </a:lnTo>
                  <a:lnTo>
                    <a:pt x="98" y="40"/>
                  </a:lnTo>
                  <a:lnTo>
                    <a:pt x="100" y="34"/>
                  </a:lnTo>
                  <a:lnTo>
                    <a:pt x="103" y="24"/>
                  </a:lnTo>
                  <a:lnTo>
                    <a:pt x="109" y="1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45">
              <a:extLst>
                <a:ext uri="{FF2B5EF4-FFF2-40B4-BE49-F238E27FC236}">
                  <a16:creationId xmlns:a16="http://schemas.microsoft.com/office/drawing/2014/main" id="{4E8251B7-F735-4F0B-A1BC-49FF418FC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713" y="3578123"/>
              <a:ext cx="158541" cy="15692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3" y="1"/>
                </a:cxn>
                <a:cxn ang="0">
                  <a:pos x="53" y="2"/>
                </a:cxn>
                <a:cxn ang="0">
                  <a:pos x="64" y="4"/>
                </a:cxn>
                <a:cxn ang="0">
                  <a:pos x="66" y="10"/>
                </a:cxn>
                <a:cxn ang="0">
                  <a:pos x="69" y="15"/>
                </a:cxn>
                <a:cxn ang="0">
                  <a:pos x="72" y="19"/>
                </a:cxn>
                <a:cxn ang="0">
                  <a:pos x="80" y="30"/>
                </a:cxn>
                <a:cxn ang="0">
                  <a:pos x="85" y="37"/>
                </a:cxn>
                <a:cxn ang="0">
                  <a:pos x="89" y="42"/>
                </a:cxn>
                <a:cxn ang="0">
                  <a:pos x="91" y="50"/>
                </a:cxn>
                <a:cxn ang="0">
                  <a:pos x="92" y="57"/>
                </a:cxn>
                <a:cxn ang="0">
                  <a:pos x="96" y="75"/>
                </a:cxn>
                <a:cxn ang="0">
                  <a:pos x="98" y="83"/>
                </a:cxn>
                <a:cxn ang="0">
                  <a:pos x="91" y="90"/>
                </a:cxn>
                <a:cxn ang="0">
                  <a:pos x="85" y="94"/>
                </a:cxn>
                <a:cxn ang="0">
                  <a:pos x="79" y="97"/>
                </a:cxn>
                <a:cxn ang="0">
                  <a:pos x="75" y="96"/>
                </a:cxn>
                <a:cxn ang="0">
                  <a:pos x="72" y="91"/>
                </a:cxn>
                <a:cxn ang="0">
                  <a:pos x="71" y="85"/>
                </a:cxn>
                <a:cxn ang="0">
                  <a:pos x="67" y="72"/>
                </a:cxn>
                <a:cxn ang="0">
                  <a:pos x="63" y="67"/>
                </a:cxn>
                <a:cxn ang="0">
                  <a:pos x="58" y="65"/>
                </a:cxn>
                <a:cxn ang="0">
                  <a:pos x="54" y="65"/>
                </a:cxn>
                <a:cxn ang="0">
                  <a:pos x="51" y="66"/>
                </a:cxn>
                <a:cxn ang="0">
                  <a:pos x="48" y="68"/>
                </a:cxn>
                <a:cxn ang="0">
                  <a:pos x="43" y="69"/>
                </a:cxn>
                <a:cxn ang="0">
                  <a:pos x="40" y="68"/>
                </a:cxn>
                <a:cxn ang="0">
                  <a:pos x="38" y="64"/>
                </a:cxn>
                <a:cxn ang="0">
                  <a:pos x="36" y="56"/>
                </a:cxn>
                <a:cxn ang="0">
                  <a:pos x="34" y="52"/>
                </a:cxn>
                <a:cxn ang="0">
                  <a:pos x="31" y="51"/>
                </a:cxn>
                <a:cxn ang="0">
                  <a:pos x="24" y="58"/>
                </a:cxn>
                <a:cxn ang="0">
                  <a:pos x="18" y="59"/>
                </a:cxn>
                <a:cxn ang="0">
                  <a:pos x="10" y="59"/>
                </a:cxn>
                <a:cxn ang="0">
                  <a:pos x="2" y="62"/>
                </a:cxn>
                <a:cxn ang="0">
                  <a:pos x="2" y="61"/>
                </a:cxn>
                <a:cxn ang="0">
                  <a:pos x="1" y="59"/>
                </a:cxn>
                <a:cxn ang="0">
                  <a:pos x="1" y="58"/>
                </a:cxn>
                <a:cxn ang="0">
                  <a:pos x="0" y="52"/>
                </a:cxn>
                <a:cxn ang="0">
                  <a:pos x="2" y="45"/>
                </a:cxn>
                <a:cxn ang="0">
                  <a:pos x="5" y="39"/>
                </a:cxn>
                <a:cxn ang="0">
                  <a:pos x="9" y="33"/>
                </a:cxn>
                <a:cxn ang="0">
                  <a:pos x="12" y="28"/>
                </a:cxn>
                <a:cxn ang="0">
                  <a:pos x="23" y="17"/>
                </a:cxn>
                <a:cxn ang="0">
                  <a:pos x="28" y="10"/>
                </a:cxn>
                <a:cxn ang="0">
                  <a:pos x="29" y="3"/>
                </a:cxn>
                <a:cxn ang="0">
                  <a:pos x="30" y="1"/>
                </a:cxn>
                <a:cxn ang="0">
                  <a:pos x="35" y="0"/>
                </a:cxn>
              </a:cxnLst>
              <a:rect l="0" t="0" r="r" b="b"/>
              <a:pathLst>
                <a:path w="98" h="97">
                  <a:moveTo>
                    <a:pt x="35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4"/>
                  </a:lnTo>
                  <a:lnTo>
                    <a:pt x="66" y="10"/>
                  </a:lnTo>
                  <a:lnTo>
                    <a:pt x="69" y="15"/>
                  </a:lnTo>
                  <a:lnTo>
                    <a:pt x="72" y="19"/>
                  </a:lnTo>
                  <a:lnTo>
                    <a:pt x="80" y="30"/>
                  </a:lnTo>
                  <a:lnTo>
                    <a:pt x="85" y="37"/>
                  </a:lnTo>
                  <a:lnTo>
                    <a:pt x="89" y="42"/>
                  </a:lnTo>
                  <a:lnTo>
                    <a:pt x="91" y="50"/>
                  </a:lnTo>
                  <a:lnTo>
                    <a:pt x="92" y="57"/>
                  </a:lnTo>
                  <a:lnTo>
                    <a:pt x="96" y="75"/>
                  </a:lnTo>
                  <a:lnTo>
                    <a:pt x="98" y="83"/>
                  </a:lnTo>
                  <a:lnTo>
                    <a:pt x="91" y="90"/>
                  </a:lnTo>
                  <a:lnTo>
                    <a:pt x="85" y="94"/>
                  </a:lnTo>
                  <a:lnTo>
                    <a:pt x="79" y="97"/>
                  </a:lnTo>
                  <a:lnTo>
                    <a:pt x="75" y="96"/>
                  </a:lnTo>
                  <a:lnTo>
                    <a:pt x="72" y="91"/>
                  </a:lnTo>
                  <a:lnTo>
                    <a:pt x="71" y="85"/>
                  </a:lnTo>
                  <a:lnTo>
                    <a:pt x="67" y="72"/>
                  </a:lnTo>
                  <a:lnTo>
                    <a:pt x="63" y="67"/>
                  </a:lnTo>
                  <a:lnTo>
                    <a:pt x="58" y="65"/>
                  </a:lnTo>
                  <a:lnTo>
                    <a:pt x="54" y="65"/>
                  </a:lnTo>
                  <a:lnTo>
                    <a:pt x="51" y="66"/>
                  </a:lnTo>
                  <a:lnTo>
                    <a:pt x="48" y="68"/>
                  </a:lnTo>
                  <a:lnTo>
                    <a:pt x="43" y="69"/>
                  </a:lnTo>
                  <a:lnTo>
                    <a:pt x="40" y="68"/>
                  </a:lnTo>
                  <a:lnTo>
                    <a:pt x="38" y="64"/>
                  </a:lnTo>
                  <a:lnTo>
                    <a:pt x="36" y="56"/>
                  </a:lnTo>
                  <a:lnTo>
                    <a:pt x="34" y="52"/>
                  </a:lnTo>
                  <a:lnTo>
                    <a:pt x="31" y="51"/>
                  </a:lnTo>
                  <a:lnTo>
                    <a:pt x="24" y="58"/>
                  </a:lnTo>
                  <a:lnTo>
                    <a:pt x="18" y="59"/>
                  </a:lnTo>
                  <a:lnTo>
                    <a:pt x="10" y="59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1" y="59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5" y="39"/>
                  </a:lnTo>
                  <a:lnTo>
                    <a:pt x="9" y="33"/>
                  </a:lnTo>
                  <a:lnTo>
                    <a:pt x="12" y="28"/>
                  </a:lnTo>
                  <a:lnTo>
                    <a:pt x="23" y="17"/>
                  </a:lnTo>
                  <a:lnTo>
                    <a:pt x="28" y="10"/>
                  </a:lnTo>
                  <a:lnTo>
                    <a:pt x="29" y="3"/>
                  </a:lnTo>
                  <a:lnTo>
                    <a:pt x="30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46">
              <a:extLst>
                <a:ext uri="{FF2B5EF4-FFF2-40B4-BE49-F238E27FC236}">
                  <a16:creationId xmlns:a16="http://schemas.microsoft.com/office/drawing/2014/main" id="{606C8D54-79A9-4F5B-AEA9-20D172406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084" y="3660629"/>
              <a:ext cx="359145" cy="276638"/>
            </a:xfrm>
            <a:custGeom>
              <a:avLst/>
              <a:gdLst/>
              <a:ahLst/>
              <a:cxnLst>
                <a:cxn ang="0">
                  <a:pos x="137" y="1"/>
                </a:cxn>
                <a:cxn ang="0">
                  <a:pos x="141" y="13"/>
                </a:cxn>
                <a:cxn ang="0">
                  <a:pos x="146" y="18"/>
                </a:cxn>
                <a:cxn ang="0">
                  <a:pos x="154" y="15"/>
                </a:cxn>
                <a:cxn ang="0">
                  <a:pos x="161" y="14"/>
                </a:cxn>
                <a:cxn ang="0">
                  <a:pos x="170" y="21"/>
                </a:cxn>
                <a:cxn ang="0">
                  <a:pos x="175" y="40"/>
                </a:cxn>
                <a:cxn ang="0">
                  <a:pos x="182" y="46"/>
                </a:cxn>
                <a:cxn ang="0">
                  <a:pos x="194" y="39"/>
                </a:cxn>
                <a:cxn ang="0">
                  <a:pos x="202" y="38"/>
                </a:cxn>
                <a:cxn ang="0">
                  <a:pos x="209" y="60"/>
                </a:cxn>
                <a:cxn ang="0">
                  <a:pos x="222" y="77"/>
                </a:cxn>
                <a:cxn ang="0">
                  <a:pos x="199" y="102"/>
                </a:cxn>
                <a:cxn ang="0">
                  <a:pos x="195" y="119"/>
                </a:cxn>
                <a:cxn ang="0">
                  <a:pos x="191" y="132"/>
                </a:cxn>
                <a:cxn ang="0">
                  <a:pos x="189" y="138"/>
                </a:cxn>
                <a:cxn ang="0">
                  <a:pos x="195" y="148"/>
                </a:cxn>
                <a:cxn ang="0">
                  <a:pos x="196" y="155"/>
                </a:cxn>
                <a:cxn ang="0">
                  <a:pos x="185" y="162"/>
                </a:cxn>
                <a:cxn ang="0">
                  <a:pos x="175" y="161"/>
                </a:cxn>
                <a:cxn ang="0">
                  <a:pos x="162" y="152"/>
                </a:cxn>
                <a:cxn ang="0">
                  <a:pos x="143" y="143"/>
                </a:cxn>
                <a:cxn ang="0">
                  <a:pos x="127" y="142"/>
                </a:cxn>
                <a:cxn ang="0">
                  <a:pos x="122" y="145"/>
                </a:cxn>
                <a:cxn ang="0">
                  <a:pos x="121" y="148"/>
                </a:cxn>
                <a:cxn ang="0">
                  <a:pos x="120" y="154"/>
                </a:cxn>
                <a:cxn ang="0">
                  <a:pos x="117" y="153"/>
                </a:cxn>
                <a:cxn ang="0">
                  <a:pos x="111" y="152"/>
                </a:cxn>
                <a:cxn ang="0">
                  <a:pos x="104" y="155"/>
                </a:cxn>
                <a:cxn ang="0">
                  <a:pos x="99" y="164"/>
                </a:cxn>
                <a:cxn ang="0">
                  <a:pos x="88" y="171"/>
                </a:cxn>
                <a:cxn ang="0">
                  <a:pos x="76" y="166"/>
                </a:cxn>
                <a:cxn ang="0">
                  <a:pos x="64" y="164"/>
                </a:cxn>
                <a:cxn ang="0">
                  <a:pos x="46" y="169"/>
                </a:cxn>
                <a:cxn ang="0">
                  <a:pos x="39" y="149"/>
                </a:cxn>
                <a:cxn ang="0">
                  <a:pos x="18" y="129"/>
                </a:cxn>
                <a:cxn ang="0">
                  <a:pos x="18" y="117"/>
                </a:cxn>
                <a:cxn ang="0">
                  <a:pos x="21" y="105"/>
                </a:cxn>
                <a:cxn ang="0">
                  <a:pos x="10" y="96"/>
                </a:cxn>
                <a:cxn ang="0">
                  <a:pos x="1" y="88"/>
                </a:cxn>
                <a:cxn ang="0">
                  <a:pos x="2" y="78"/>
                </a:cxn>
                <a:cxn ang="0">
                  <a:pos x="7" y="62"/>
                </a:cxn>
                <a:cxn ang="0">
                  <a:pos x="23" y="55"/>
                </a:cxn>
                <a:cxn ang="0">
                  <a:pos x="26" y="56"/>
                </a:cxn>
                <a:cxn ang="0">
                  <a:pos x="29" y="55"/>
                </a:cxn>
                <a:cxn ang="0">
                  <a:pos x="46" y="39"/>
                </a:cxn>
                <a:cxn ang="0">
                  <a:pos x="64" y="27"/>
                </a:cxn>
                <a:cxn ang="0">
                  <a:pos x="76" y="26"/>
                </a:cxn>
                <a:cxn ang="0">
                  <a:pos x="87" y="33"/>
                </a:cxn>
                <a:cxn ang="0">
                  <a:pos x="95" y="34"/>
                </a:cxn>
                <a:cxn ang="0">
                  <a:pos x="104" y="19"/>
                </a:cxn>
                <a:cxn ang="0">
                  <a:pos x="113" y="8"/>
                </a:cxn>
                <a:cxn ang="0">
                  <a:pos x="127" y="7"/>
                </a:cxn>
              </a:cxnLst>
              <a:rect l="0" t="0" r="r" b="b"/>
              <a:pathLst>
                <a:path w="222" h="171">
                  <a:moveTo>
                    <a:pt x="134" y="0"/>
                  </a:moveTo>
                  <a:lnTo>
                    <a:pt x="137" y="1"/>
                  </a:lnTo>
                  <a:lnTo>
                    <a:pt x="139" y="5"/>
                  </a:lnTo>
                  <a:lnTo>
                    <a:pt x="141" y="13"/>
                  </a:lnTo>
                  <a:lnTo>
                    <a:pt x="143" y="17"/>
                  </a:lnTo>
                  <a:lnTo>
                    <a:pt x="146" y="18"/>
                  </a:lnTo>
                  <a:lnTo>
                    <a:pt x="151" y="17"/>
                  </a:lnTo>
                  <a:lnTo>
                    <a:pt x="154" y="15"/>
                  </a:lnTo>
                  <a:lnTo>
                    <a:pt x="157" y="14"/>
                  </a:lnTo>
                  <a:lnTo>
                    <a:pt x="161" y="14"/>
                  </a:lnTo>
                  <a:lnTo>
                    <a:pt x="166" y="16"/>
                  </a:lnTo>
                  <a:lnTo>
                    <a:pt x="170" y="21"/>
                  </a:lnTo>
                  <a:lnTo>
                    <a:pt x="174" y="34"/>
                  </a:lnTo>
                  <a:lnTo>
                    <a:pt x="175" y="40"/>
                  </a:lnTo>
                  <a:lnTo>
                    <a:pt x="178" y="45"/>
                  </a:lnTo>
                  <a:lnTo>
                    <a:pt x="182" y="46"/>
                  </a:lnTo>
                  <a:lnTo>
                    <a:pt x="188" y="43"/>
                  </a:lnTo>
                  <a:lnTo>
                    <a:pt x="194" y="39"/>
                  </a:lnTo>
                  <a:lnTo>
                    <a:pt x="201" y="32"/>
                  </a:lnTo>
                  <a:lnTo>
                    <a:pt x="202" y="38"/>
                  </a:lnTo>
                  <a:lnTo>
                    <a:pt x="206" y="54"/>
                  </a:lnTo>
                  <a:lnTo>
                    <a:pt x="209" y="60"/>
                  </a:lnTo>
                  <a:lnTo>
                    <a:pt x="212" y="65"/>
                  </a:lnTo>
                  <a:lnTo>
                    <a:pt x="222" y="77"/>
                  </a:lnTo>
                  <a:lnTo>
                    <a:pt x="201" y="98"/>
                  </a:lnTo>
                  <a:lnTo>
                    <a:pt x="199" y="102"/>
                  </a:lnTo>
                  <a:lnTo>
                    <a:pt x="197" y="109"/>
                  </a:lnTo>
                  <a:lnTo>
                    <a:pt x="195" y="119"/>
                  </a:lnTo>
                  <a:lnTo>
                    <a:pt x="194" y="127"/>
                  </a:lnTo>
                  <a:lnTo>
                    <a:pt x="191" y="132"/>
                  </a:lnTo>
                  <a:lnTo>
                    <a:pt x="188" y="135"/>
                  </a:lnTo>
                  <a:lnTo>
                    <a:pt x="189" y="138"/>
                  </a:lnTo>
                  <a:lnTo>
                    <a:pt x="191" y="142"/>
                  </a:lnTo>
                  <a:lnTo>
                    <a:pt x="195" y="148"/>
                  </a:lnTo>
                  <a:lnTo>
                    <a:pt x="196" y="151"/>
                  </a:lnTo>
                  <a:lnTo>
                    <a:pt x="196" y="155"/>
                  </a:lnTo>
                  <a:lnTo>
                    <a:pt x="193" y="158"/>
                  </a:lnTo>
                  <a:lnTo>
                    <a:pt x="185" y="162"/>
                  </a:lnTo>
                  <a:lnTo>
                    <a:pt x="180" y="163"/>
                  </a:lnTo>
                  <a:lnTo>
                    <a:pt x="175" y="161"/>
                  </a:lnTo>
                  <a:lnTo>
                    <a:pt x="168" y="157"/>
                  </a:lnTo>
                  <a:lnTo>
                    <a:pt x="162" y="152"/>
                  </a:lnTo>
                  <a:lnTo>
                    <a:pt x="153" y="146"/>
                  </a:lnTo>
                  <a:lnTo>
                    <a:pt x="143" y="143"/>
                  </a:lnTo>
                  <a:lnTo>
                    <a:pt x="131" y="142"/>
                  </a:lnTo>
                  <a:lnTo>
                    <a:pt x="127" y="142"/>
                  </a:lnTo>
                  <a:lnTo>
                    <a:pt x="123" y="144"/>
                  </a:lnTo>
                  <a:lnTo>
                    <a:pt x="122" y="145"/>
                  </a:lnTo>
                  <a:lnTo>
                    <a:pt x="122" y="146"/>
                  </a:lnTo>
                  <a:lnTo>
                    <a:pt x="121" y="148"/>
                  </a:lnTo>
                  <a:lnTo>
                    <a:pt x="121" y="153"/>
                  </a:lnTo>
                  <a:lnTo>
                    <a:pt x="120" y="154"/>
                  </a:lnTo>
                  <a:lnTo>
                    <a:pt x="118" y="154"/>
                  </a:lnTo>
                  <a:lnTo>
                    <a:pt x="117" y="153"/>
                  </a:lnTo>
                  <a:lnTo>
                    <a:pt x="115" y="153"/>
                  </a:lnTo>
                  <a:lnTo>
                    <a:pt x="111" y="152"/>
                  </a:lnTo>
                  <a:lnTo>
                    <a:pt x="107" y="152"/>
                  </a:lnTo>
                  <a:lnTo>
                    <a:pt x="104" y="155"/>
                  </a:lnTo>
                  <a:lnTo>
                    <a:pt x="102" y="159"/>
                  </a:lnTo>
                  <a:lnTo>
                    <a:pt x="99" y="164"/>
                  </a:lnTo>
                  <a:lnTo>
                    <a:pt x="94" y="169"/>
                  </a:lnTo>
                  <a:lnTo>
                    <a:pt x="88" y="171"/>
                  </a:lnTo>
                  <a:lnTo>
                    <a:pt x="82" y="170"/>
                  </a:lnTo>
                  <a:lnTo>
                    <a:pt x="76" y="166"/>
                  </a:lnTo>
                  <a:lnTo>
                    <a:pt x="70" y="164"/>
                  </a:lnTo>
                  <a:lnTo>
                    <a:pt x="64" y="164"/>
                  </a:lnTo>
                  <a:lnTo>
                    <a:pt x="56" y="167"/>
                  </a:lnTo>
                  <a:lnTo>
                    <a:pt x="46" y="169"/>
                  </a:lnTo>
                  <a:lnTo>
                    <a:pt x="44" y="158"/>
                  </a:lnTo>
                  <a:lnTo>
                    <a:pt x="39" y="149"/>
                  </a:lnTo>
                  <a:lnTo>
                    <a:pt x="23" y="135"/>
                  </a:lnTo>
                  <a:lnTo>
                    <a:pt x="18" y="129"/>
                  </a:lnTo>
                  <a:lnTo>
                    <a:pt x="16" y="123"/>
                  </a:lnTo>
                  <a:lnTo>
                    <a:pt x="18" y="117"/>
                  </a:lnTo>
                  <a:lnTo>
                    <a:pt x="20" y="111"/>
                  </a:lnTo>
                  <a:lnTo>
                    <a:pt x="21" y="105"/>
                  </a:lnTo>
                  <a:lnTo>
                    <a:pt x="17" y="100"/>
                  </a:lnTo>
                  <a:lnTo>
                    <a:pt x="10" y="96"/>
                  </a:lnTo>
                  <a:lnTo>
                    <a:pt x="5" y="92"/>
                  </a:lnTo>
                  <a:lnTo>
                    <a:pt x="1" y="88"/>
                  </a:lnTo>
                  <a:lnTo>
                    <a:pt x="0" y="84"/>
                  </a:lnTo>
                  <a:lnTo>
                    <a:pt x="2" y="78"/>
                  </a:lnTo>
                  <a:lnTo>
                    <a:pt x="5" y="71"/>
                  </a:lnTo>
                  <a:lnTo>
                    <a:pt x="7" y="62"/>
                  </a:lnTo>
                  <a:lnTo>
                    <a:pt x="7" y="55"/>
                  </a:lnTo>
                  <a:lnTo>
                    <a:pt x="23" y="55"/>
                  </a:lnTo>
                  <a:lnTo>
                    <a:pt x="25" y="56"/>
                  </a:lnTo>
                  <a:lnTo>
                    <a:pt x="26" y="56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8" y="46"/>
                  </a:lnTo>
                  <a:lnTo>
                    <a:pt x="46" y="39"/>
                  </a:lnTo>
                  <a:lnTo>
                    <a:pt x="55" y="33"/>
                  </a:lnTo>
                  <a:lnTo>
                    <a:pt x="64" y="27"/>
                  </a:lnTo>
                  <a:lnTo>
                    <a:pt x="71" y="25"/>
                  </a:lnTo>
                  <a:lnTo>
                    <a:pt x="76" y="26"/>
                  </a:lnTo>
                  <a:lnTo>
                    <a:pt x="82" y="29"/>
                  </a:lnTo>
                  <a:lnTo>
                    <a:pt x="87" y="33"/>
                  </a:lnTo>
                  <a:lnTo>
                    <a:pt x="91" y="35"/>
                  </a:lnTo>
                  <a:lnTo>
                    <a:pt x="95" y="34"/>
                  </a:lnTo>
                  <a:lnTo>
                    <a:pt x="100" y="27"/>
                  </a:lnTo>
                  <a:lnTo>
                    <a:pt x="104" y="19"/>
                  </a:lnTo>
                  <a:lnTo>
                    <a:pt x="105" y="11"/>
                  </a:lnTo>
                  <a:lnTo>
                    <a:pt x="113" y="8"/>
                  </a:lnTo>
                  <a:lnTo>
                    <a:pt x="121" y="8"/>
                  </a:lnTo>
                  <a:lnTo>
                    <a:pt x="127" y="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47">
              <a:extLst>
                <a:ext uri="{FF2B5EF4-FFF2-40B4-BE49-F238E27FC236}">
                  <a16:creationId xmlns:a16="http://schemas.microsoft.com/office/drawing/2014/main" id="{926438F3-A907-4F18-A72C-0747AEF74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476" y="4789827"/>
              <a:ext cx="341350" cy="397970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62" y="35"/>
                </a:cxn>
                <a:cxn ang="0">
                  <a:pos x="165" y="39"/>
                </a:cxn>
                <a:cxn ang="0">
                  <a:pos x="170" y="40"/>
                </a:cxn>
                <a:cxn ang="0">
                  <a:pos x="174" y="44"/>
                </a:cxn>
                <a:cxn ang="0">
                  <a:pos x="177" y="67"/>
                </a:cxn>
                <a:cxn ang="0">
                  <a:pos x="188" y="88"/>
                </a:cxn>
                <a:cxn ang="0">
                  <a:pos x="191" y="104"/>
                </a:cxn>
                <a:cxn ang="0">
                  <a:pos x="208" y="116"/>
                </a:cxn>
                <a:cxn ang="0">
                  <a:pos x="206" y="133"/>
                </a:cxn>
                <a:cxn ang="0">
                  <a:pos x="198" y="146"/>
                </a:cxn>
                <a:cxn ang="0">
                  <a:pos x="203" y="162"/>
                </a:cxn>
                <a:cxn ang="0">
                  <a:pos x="194" y="178"/>
                </a:cxn>
                <a:cxn ang="0">
                  <a:pos x="198" y="192"/>
                </a:cxn>
                <a:cxn ang="0">
                  <a:pos x="197" y="199"/>
                </a:cxn>
                <a:cxn ang="0">
                  <a:pos x="186" y="206"/>
                </a:cxn>
                <a:cxn ang="0">
                  <a:pos x="188" y="208"/>
                </a:cxn>
                <a:cxn ang="0">
                  <a:pos x="188" y="215"/>
                </a:cxn>
                <a:cxn ang="0">
                  <a:pos x="170" y="225"/>
                </a:cxn>
                <a:cxn ang="0">
                  <a:pos x="164" y="227"/>
                </a:cxn>
                <a:cxn ang="0">
                  <a:pos x="161" y="236"/>
                </a:cxn>
                <a:cxn ang="0">
                  <a:pos x="157" y="238"/>
                </a:cxn>
                <a:cxn ang="0">
                  <a:pos x="154" y="235"/>
                </a:cxn>
                <a:cxn ang="0">
                  <a:pos x="146" y="235"/>
                </a:cxn>
                <a:cxn ang="0">
                  <a:pos x="142" y="239"/>
                </a:cxn>
                <a:cxn ang="0">
                  <a:pos x="137" y="243"/>
                </a:cxn>
                <a:cxn ang="0">
                  <a:pos x="132" y="242"/>
                </a:cxn>
                <a:cxn ang="0">
                  <a:pos x="122" y="240"/>
                </a:cxn>
                <a:cxn ang="0">
                  <a:pos x="114" y="246"/>
                </a:cxn>
                <a:cxn ang="0">
                  <a:pos x="106" y="233"/>
                </a:cxn>
                <a:cxn ang="0">
                  <a:pos x="94" y="223"/>
                </a:cxn>
                <a:cxn ang="0">
                  <a:pos x="76" y="221"/>
                </a:cxn>
                <a:cxn ang="0">
                  <a:pos x="45" y="235"/>
                </a:cxn>
                <a:cxn ang="0">
                  <a:pos x="25" y="229"/>
                </a:cxn>
                <a:cxn ang="0">
                  <a:pos x="3" y="208"/>
                </a:cxn>
                <a:cxn ang="0">
                  <a:pos x="9" y="192"/>
                </a:cxn>
                <a:cxn ang="0">
                  <a:pos x="46" y="174"/>
                </a:cxn>
                <a:cxn ang="0">
                  <a:pos x="46" y="160"/>
                </a:cxn>
                <a:cxn ang="0">
                  <a:pos x="29" y="164"/>
                </a:cxn>
                <a:cxn ang="0">
                  <a:pos x="16" y="153"/>
                </a:cxn>
                <a:cxn ang="0">
                  <a:pos x="22" y="144"/>
                </a:cxn>
                <a:cxn ang="0">
                  <a:pos x="37" y="128"/>
                </a:cxn>
                <a:cxn ang="0">
                  <a:pos x="36" y="117"/>
                </a:cxn>
                <a:cxn ang="0">
                  <a:pos x="43" y="106"/>
                </a:cxn>
                <a:cxn ang="0">
                  <a:pos x="49" y="96"/>
                </a:cxn>
                <a:cxn ang="0">
                  <a:pos x="41" y="84"/>
                </a:cxn>
                <a:cxn ang="0">
                  <a:pos x="16" y="67"/>
                </a:cxn>
                <a:cxn ang="0">
                  <a:pos x="20" y="35"/>
                </a:cxn>
                <a:cxn ang="0">
                  <a:pos x="41" y="22"/>
                </a:cxn>
                <a:cxn ang="0">
                  <a:pos x="52" y="21"/>
                </a:cxn>
                <a:cxn ang="0">
                  <a:pos x="62" y="23"/>
                </a:cxn>
                <a:cxn ang="0">
                  <a:pos x="71" y="19"/>
                </a:cxn>
                <a:cxn ang="0">
                  <a:pos x="81" y="25"/>
                </a:cxn>
                <a:cxn ang="0">
                  <a:pos x="84" y="33"/>
                </a:cxn>
                <a:cxn ang="0">
                  <a:pos x="90" y="33"/>
                </a:cxn>
                <a:cxn ang="0">
                  <a:pos x="100" y="14"/>
                </a:cxn>
                <a:cxn ang="0">
                  <a:pos x="116" y="3"/>
                </a:cxn>
                <a:cxn ang="0">
                  <a:pos x="130" y="10"/>
                </a:cxn>
                <a:cxn ang="0">
                  <a:pos x="148" y="13"/>
                </a:cxn>
                <a:cxn ang="0">
                  <a:pos x="177" y="0"/>
                </a:cxn>
              </a:cxnLst>
              <a:rect l="0" t="0" r="r" b="b"/>
              <a:pathLst>
                <a:path w="211" h="246">
                  <a:moveTo>
                    <a:pt x="177" y="0"/>
                  </a:moveTo>
                  <a:lnTo>
                    <a:pt x="177" y="4"/>
                  </a:lnTo>
                  <a:lnTo>
                    <a:pt x="176" y="8"/>
                  </a:lnTo>
                  <a:lnTo>
                    <a:pt x="172" y="18"/>
                  </a:lnTo>
                  <a:lnTo>
                    <a:pt x="164" y="30"/>
                  </a:lnTo>
                  <a:lnTo>
                    <a:pt x="162" y="35"/>
                  </a:lnTo>
                  <a:lnTo>
                    <a:pt x="162" y="37"/>
                  </a:lnTo>
                  <a:lnTo>
                    <a:pt x="163" y="38"/>
                  </a:lnTo>
                  <a:lnTo>
                    <a:pt x="165" y="39"/>
                  </a:lnTo>
                  <a:lnTo>
                    <a:pt x="167" y="39"/>
                  </a:lnTo>
                  <a:lnTo>
                    <a:pt x="169" y="40"/>
                  </a:lnTo>
                  <a:lnTo>
                    <a:pt x="170" y="40"/>
                  </a:lnTo>
                  <a:lnTo>
                    <a:pt x="172" y="41"/>
                  </a:lnTo>
                  <a:lnTo>
                    <a:pt x="173" y="42"/>
                  </a:lnTo>
                  <a:lnTo>
                    <a:pt x="174" y="44"/>
                  </a:lnTo>
                  <a:lnTo>
                    <a:pt x="174" y="50"/>
                  </a:lnTo>
                  <a:lnTo>
                    <a:pt x="175" y="58"/>
                  </a:lnTo>
                  <a:lnTo>
                    <a:pt x="177" y="67"/>
                  </a:lnTo>
                  <a:lnTo>
                    <a:pt x="182" y="75"/>
                  </a:lnTo>
                  <a:lnTo>
                    <a:pt x="186" y="82"/>
                  </a:lnTo>
                  <a:lnTo>
                    <a:pt x="188" y="88"/>
                  </a:lnTo>
                  <a:lnTo>
                    <a:pt x="189" y="94"/>
                  </a:lnTo>
                  <a:lnTo>
                    <a:pt x="189" y="100"/>
                  </a:lnTo>
                  <a:lnTo>
                    <a:pt x="191" y="104"/>
                  </a:lnTo>
                  <a:lnTo>
                    <a:pt x="196" y="107"/>
                  </a:lnTo>
                  <a:lnTo>
                    <a:pt x="202" y="111"/>
                  </a:lnTo>
                  <a:lnTo>
                    <a:pt x="208" y="116"/>
                  </a:lnTo>
                  <a:lnTo>
                    <a:pt x="211" y="122"/>
                  </a:lnTo>
                  <a:lnTo>
                    <a:pt x="209" y="128"/>
                  </a:lnTo>
                  <a:lnTo>
                    <a:pt x="206" y="133"/>
                  </a:lnTo>
                  <a:lnTo>
                    <a:pt x="201" y="137"/>
                  </a:lnTo>
                  <a:lnTo>
                    <a:pt x="198" y="140"/>
                  </a:lnTo>
                  <a:lnTo>
                    <a:pt x="198" y="146"/>
                  </a:lnTo>
                  <a:lnTo>
                    <a:pt x="200" y="151"/>
                  </a:lnTo>
                  <a:lnTo>
                    <a:pt x="202" y="157"/>
                  </a:lnTo>
                  <a:lnTo>
                    <a:pt x="203" y="162"/>
                  </a:lnTo>
                  <a:lnTo>
                    <a:pt x="202" y="168"/>
                  </a:lnTo>
                  <a:lnTo>
                    <a:pt x="199" y="173"/>
                  </a:lnTo>
                  <a:lnTo>
                    <a:pt x="194" y="178"/>
                  </a:lnTo>
                  <a:lnTo>
                    <a:pt x="192" y="182"/>
                  </a:lnTo>
                  <a:lnTo>
                    <a:pt x="194" y="188"/>
                  </a:lnTo>
                  <a:lnTo>
                    <a:pt x="198" y="192"/>
                  </a:lnTo>
                  <a:lnTo>
                    <a:pt x="203" y="196"/>
                  </a:lnTo>
                  <a:lnTo>
                    <a:pt x="200" y="198"/>
                  </a:lnTo>
                  <a:lnTo>
                    <a:pt x="197" y="199"/>
                  </a:lnTo>
                  <a:lnTo>
                    <a:pt x="188" y="205"/>
                  </a:lnTo>
                  <a:lnTo>
                    <a:pt x="187" y="206"/>
                  </a:lnTo>
                  <a:lnTo>
                    <a:pt x="186" y="206"/>
                  </a:lnTo>
                  <a:lnTo>
                    <a:pt x="186" y="207"/>
                  </a:lnTo>
                  <a:lnTo>
                    <a:pt x="187" y="208"/>
                  </a:lnTo>
                  <a:lnTo>
                    <a:pt x="188" y="208"/>
                  </a:lnTo>
                  <a:lnTo>
                    <a:pt x="190" y="210"/>
                  </a:lnTo>
                  <a:lnTo>
                    <a:pt x="190" y="211"/>
                  </a:lnTo>
                  <a:lnTo>
                    <a:pt x="188" y="215"/>
                  </a:lnTo>
                  <a:lnTo>
                    <a:pt x="183" y="219"/>
                  </a:lnTo>
                  <a:lnTo>
                    <a:pt x="177" y="223"/>
                  </a:lnTo>
                  <a:lnTo>
                    <a:pt x="170" y="225"/>
                  </a:lnTo>
                  <a:lnTo>
                    <a:pt x="167" y="226"/>
                  </a:lnTo>
                  <a:lnTo>
                    <a:pt x="165" y="226"/>
                  </a:lnTo>
                  <a:lnTo>
                    <a:pt x="164" y="227"/>
                  </a:lnTo>
                  <a:lnTo>
                    <a:pt x="163" y="229"/>
                  </a:lnTo>
                  <a:lnTo>
                    <a:pt x="163" y="230"/>
                  </a:lnTo>
                  <a:lnTo>
                    <a:pt x="161" y="236"/>
                  </a:lnTo>
                  <a:lnTo>
                    <a:pt x="160" y="238"/>
                  </a:lnTo>
                  <a:lnTo>
                    <a:pt x="158" y="239"/>
                  </a:lnTo>
                  <a:lnTo>
                    <a:pt x="157" y="238"/>
                  </a:lnTo>
                  <a:lnTo>
                    <a:pt x="156" y="238"/>
                  </a:lnTo>
                  <a:lnTo>
                    <a:pt x="155" y="236"/>
                  </a:lnTo>
                  <a:lnTo>
                    <a:pt x="154" y="235"/>
                  </a:lnTo>
                  <a:lnTo>
                    <a:pt x="152" y="234"/>
                  </a:lnTo>
                  <a:lnTo>
                    <a:pt x="147" y="234"/>
                  </a:lnTo>
                  <a:lnTo>
                    <a:pt x="146" y="235"/>
                  </a:lnTo>
                  <a:lnTo>
                    <a:pt x="144" y="236"/>
                  </a:lnTo>
                  <a:lnTo>
                    <a:pt x="143" y="237"/>
                  </a:lnTo>
                  <a:lnTo>
                    <a:pt x="142" y="239"/>
                  </a:lnTo>
                  <a:lnTo>
                    <a:pt x="140" y="241"/>
                  </a:lnTo>
                  <a:lnTo>
                    <a:pt x="138" y="242"/>
                  </a:lnTo>
                  <a:lnTo>
                    <a:pt x="137" y="243"/>
                  </a:lnTo>
                  <a:lnTo>
                    <a:pt x="135" y="243"/>
                  </a:lnTo>
                  <a:lnTo>
                    <a:pt x="134" y="242"/>
                  </a:lnTo>
                  <a:lnTo>
                    <a:pt x="132" y="242"/>
                  </a:lnTo>
                  <a:lnTo>
                    <a:pt x="130" y="241"/>
                  </a:lnTo>
                  <a:lnTo>
                    <a:pt x="126" y="240"/>
                  </a:lnTo>
                  <a:lnTo>
                    <a:pt x="122" y="240"/>
                  </a:lnTo>
                  <a:lnTo>
                    <a:pt x="120" y="241"/>
                  </a:lnTo>
                  <a:lnTo>
                    <a:pt x="116" y="245"/>
                  </a:lnTo>
                  <a:lnTo>
                    <a:pt x="114" y="246"/>
                  </a:lnTo>
                  <a:lnTo>
                    <a:pt x="111" y="246"/>
                  </a:lnTo>
                  <a:lnTo>
                    <a:pt x="110" y="243"/>
                  </a:lnTo>
                  <a:lnTo>
                    <a:pt x="106" y="233"/>
                  </a:lnTo>
                  <a:lnTo>
                    <a:pt x="103" y="230"/>
                  </a:lnTo>
                  <a:lnTo>
                    <a:pt x="98" y="227"/>
                  </a:lnTo>
                  <a:lnTo>
                    <a:pt x="94" y="223"/>
                  </a:lnTo>
                  <a:lnTo>
                    <a:pt x="90" y="220"/>
                  </a:lnTo>
                  <a:lnTo>
                    <a:pt x="84" y="219"/>
                  </a:lnTo>
                  <a:lnTo>
                    <a:pt x="76" y="221"/>
                  </a:lnTo>
                  <a:lnTo>
                    <a:pt x="66" y="226"/>
                  </a:lnTo>
                  <a:lnTo>
                    <a:pt x="54" y="235"/>
                  </a:lnTo>
                  <a:lnTo>
                    <a:pt x="45" y="235"/>
                  </a:lnTo>
                  <a:lnTo>
                    <a:pt x="36" y="234"/>
                  </a:lnTo>
                  <a:lnTo>
                    <a:pt x="29" y="232"/>
                  </a:lnTo>
                  <a:lnTo>
                    <a:pt x="25" y="229"/>
                  </a:lnTo>
                  <a:lnTo>
                    <a:pt x="20" y="224"/>
                  </a:lnTo>
                  <a:lnTo>
                    <a:pt x="14" y="219"/>
                  </a:lnTo>
                  <a:lnTo>
                    <a:pt x="3" y="208"/>
                  </a:lnTo>
                  <a:lnTo>
                    <a:pt x="0" y="203"/>
                  </a:lnTo>
                  <a:lnTo>
                    <a:pt x="1" y="199"/>
                  </a:lnTo>
                  <a:lnTo>
                    <a:pt x="9" y="192"/>
                  </a:lnTo>
                  <a:lnTo>
                    <a:pt x="18" y="187"/>
                  </a:lnTo>
                  <a:lnTo>
                    <a:pt x="39" y="179"/>
                  </a:lnTo>
                  <a:lnTo>
                    <a:pt x="46" y="174"/>
                  </a:lnTo>
                  <a:lnTo>
                    <a:pt x="50" y="169"/>
                  </a:lnTo>
                  <a:lnTo>
                    <a:pt x="49" y="162"/>
                  </a:lnTo>
                  <a:lnTo>
                    <a:pt x="46" y="160"/>
                  </a:lnTo>
                  <a:lnTo>
                    <a:pt x="41" y="160"/>
                  </a:lnTo>
                  <a:lnTo>
                    <a:pt x="34" y="162"/>
                  </a:lnTo>
                  <a:lnTo>
                    <a:pt x="29" y="164"/>
                  </a:lnTo>
                  <a:lnTo>
                    <a:pt x="24" y="165"/>
                  </a:lnTo>
                  <a:lnTo>
                    <a:pt x="21" y="163"/>
                  </a:lnTo>
                  <a:lnTo>
                    <a:pt x="16" y="153"/>
                  </a:lnTo>
                  <a:lnTo>
                    <a:pt x="15" y="149"/>
                  </a:lnTo>
                  <a:lnTo>
                    <a:pt x="18" y="147"/>
                  </a:lnTo>
                  <a:lnTo>
                    <a:pt x="22" y="144"/>
                  </a:lnTo>
                  <a:lnTo>
                    <a:pt x="28" y="139"/>
                  </a:lnTo>
                  <a:lnTo>
                    <a:pt x="33" y="133"/>
                  </a:lnTo>
                  <a:lnTo>
                    <a:pt x="37" y="128"/>
                  </a:lnTo>
                  <a:lnTo>
                    <a:pt x="39" y="125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5" y="112"/>
                  </a:lnTo>
                  <a:lnTo>
                    <a:pt x="38" y="108"/>
                  </a:lnTo>
                  <a:lnTo>
                    <a:pt x="43" y="106"/>
                  </a:lnTo>
                  <a:lnTo>
                    <a:pt x="46" y="103"/>
                  </a:lnTo>
                  <a:lnTo>
                    <a:pt x="48" y="100"/>
                  </a:lnTo>
                  <a:lnTo>
                    <a:pt x="49" y="96"/>
                  </a:lnTo>
                  <a:lnTo>
                    <a:pt x="49" y="92"/>
                  </a:lnTo>
                  <a:lnTo>
                    <a:pt x="47" y="88"/>
                  </a:lnTo>
                  <a:lnTo>
                    <a:pt x="41" y="84"/>
                  </a:lnTo>
                  <a:lnTo>
                    <a:pt x="24" y="76"/>
                  </a:lnTo>
                  <a:lnTo>
                    <a:pt x="18" y="71"/>
                  </a:lnTo>
                  <a:lnTo>
                    <a:pt x="16" y="67"/>
                  </a:lnTo>
                  <a:lnTo>
                    <a:pt x="16" y="51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5" y="30"/>
                  </a:lnTo>
                  <a:lnTo>
                    <a:pt x="33" y="26"/>
                  </a:lnTo>
                  <a:lnTo>
                    <a:pt x="41" y="22"/>
                  </a:lnTo>
                  <a:lnTo>
                    <a:pt x="46" y="19"/>
                  </a:lnTo>
                  <a:lnTo>
                    <a:pt x="50" y="20"/>
                  </a:lnTo>
                  <a:lnTo>
                    <a:pt x="52" y="21"/>
                  </a:lnTo>
                  <a:lnTo>
                    <a:pt x="55" y="24"/>
                  </a:lnTo>
                  <a:lnTo>
                    <a:pt x="59" y="24"/>
                  </a:lnTo>
                  <a:lnTo>
                    <a:pt x="62" y="23"/>
                  </a:lnTo>
                  <a:lnTo>
                    <a:pt x="66" y="22"/>
                  </a:lnTo>
                  <a:lnTo>
                    <a:pt x="69" y="20"/>
                  </a:lnTo>
                  <a:lnTo>
                    <a:pt x="71" y="19"/>
                  </a:lnTo>
                  <a:lnTo>
                    <a:pt x="75" y="20"/>
                  </a:lnTo>
                  <a:lnTo>
                    <a:pt x="79" y="23"/>
                  </a:lnTo>
                  <a:lnTo>
                    <a:pt x="81" y="25"/>
                  </a:lnTo>
                  <a:lnTo>
                    <a:pt x="83" y="29"/>
                  </a:lnTo>
                  <a:lnTo>
                    <a:pt x="83" y="32"/>
                  </a:lnTo>
                  <a:lnTo>
                    <a:pt x="84" y="33"/>
                  </a:lnTo>
                  <a:lnTo>
                    <a:pt x="84" y="34"/>
                  </a:lnTo>
                  <a:lnTo>
                    <a:pt x="87" y="34"/>
                  </a:lnTo>
                  <a:lnTo>
                    <a:pt x="90" y="33"/>
                  </a:lnTo>
                  <a:lnTo>
                    <a:pt x="95" y="29"/>
                  </a:lnTo>
                  <a:lnTo>
                    <a:pt x="98" y="23"/>
                  </a:lnTo>
                  <a:lnTo>
                    <a:pt x="100" y="1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16" y="3"/>
                  </a:lnTo>
                  <a:lnTo>
                    <a:pt x="121" y="3"/>
                  </a:lnTo>
                  <a:lnTo>
                    <a:pt x="124" y="5"/>
                  </a:lnTo>
                  <a:lnTo>
                    <a:pt x="130" y="10"/>
                  </a:lnTo>
                  <a:lnTo>
                    <a:pt x="135" y="14"/>
                  </a:lnTo>
                  <a:lnTo>
                    <a:pt x="140" y="15"/>
                  </a:lnTo>
                  <a:lnTo>
                    <a:pt x="148" y="13"/>
                  </a:lnTo>
                  <a:lnTo>
                    <a:pt x="157" y="9"/>
                  </a:lnTo>
                  <a:lnTo>
                    <a:pt x="167" y="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48">
              <a:extLst>
                <a:ext uri="{FF2B5EF4-FFF2-40B4-BE49-F238E27FC236}">
                  <a16:creationId xmlns:a16="http://schemas.microsoft.com/office/drawing/2014/main" id="{44EB91BF-A93A-4A3F-ACB2-DD46BFB90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303" y="5106908"/>
              <a:ext cx="477242" cy="354290"/>
            </a:xfrm>
            <a:custGeom>
              <a:avLst/>
              <a:gdLst/>
              <a:ahLst/>
              <a:cxnLst>
                <a:cxn ang="0">
                  <a:pos x="184" y="4"/>
                </a:cxn>
                <a:cxn ang="0">
                  <a:pos x="207" y="7"/>
                </a:cxn>
                <a:cxn ang="0">
                  <a:pos x="221" y="2"/>
                </a:cxn>
                <a:cxn ang="0">
                  <a:pos x="239" y="6"/>
                </a:cxn>
                <a:cxn ang="0">
                  <a:pos x="252" y="15"/>
                </a:cxn>
                <a:cxn ang="0">
                  <a:pos x="274" y="20"/>
                </a:cxn>
                <a:cxn ang="0">
                  <a:pos x="269" y="39"/>
                </a:cxn>
                <a:cxn ang="0">
                  <a:pos x="256" y="59"/>
                </a:cxn>
                <a:cxn ang="0">
                  <a:pos x="252" y="88"/>
                </a:cxn>
                <a:cxn ang="0">
                  <a:pos x="253" y="101"/>
                </a:cxn>
                <a:cxn ang="0">
                  <a:pos x="272" y="100"/>
                </a:cxn>
                <a:cxn ang="0">
                  <a:pos x="295" y="112"/>
                </a:cxn>
                <a:cxn ang="0">
                  <a:pos x="284" y="122"/>
                </a:cxn>
                <a:cxn ang="0">
                  <a:pos x="277" y="137"/>
                </a:cxn>
                <a:cxn ang="0">
                  <a:pos x="277" y="145"/>
                </a:cxn>
                <a:cxn ang="0">
                  <a:pos x="270" y="143"/>
                </a:cxn>
                <a:cxn ang="0">
                  <a:pos x="246" y="148"/>
                </a:cxn>
                <a:cxn ang="0">
                  <a:pos x="208" y="152"/>
                </a:cxn>
                <a:cxn ang="0">
                  <a:pos x="194" y="163"/>
                </a:cxn>
                <a:cxn ang="0">
                  <a:pos x="181" y="164"/>
                </a:cxn>
                <a:cxn ang="0">
                  <a:pos x="157" y="156"/>
                </a:cxn>
                <a:cxn ang="0">
                  <a:pos x="143" y="164"/>
                </a:cxn>
                <a:cxn ang="0">
                  <a:pos x="147" y="187"/>
                </a:cxn>
                <a:cxn ang="0">
                  <a:pos x="130" y="208"/>
                </a:cxn>
                <a:cxn ang="0">
                  <a:pos x="97" y="217"/>
                </a:cxn>
                <a:cxn ang="0">
                  <a:pos x="81" y="210"/>
                </a:cxn>
                <a:cxn ang="0">
                  <a:pos x="63" y="190"/>
                </a:cxn>
                <a:cxn ang="0">
                  <a:pos x="40" y="190"/>
                </a:cxn>
                <a:cxn ang="0">
                  <a:pos x="29" y="184"/>
                </a:cxn>
                <a:cxn ang="0">
                  <a:pos x="12" y="161"/>
                </a:cxn>
                <a:cxn ang="0">
                  <a:pos x="6" y="138"/>
                </a:cxn>
                <a:cxn ang="0">
                  <a:pos x="3" y="121"/>
                </a:cxn>
                <a:cxn ang="0">
                  <a:pos x="1" y="107"/>
                </a:cxn>
                <a:cxn ang="0">
                  <a:pos x="4" y="96"/>
                </a:cxn>
                <a:cxn ang="0">
                  <a:pos x="20" y="73"/>
                </a:cxn>
                <a:cxn ang="0">
                  <a:pos x="28" y="57"/>
                </a:cxn>
                <a:cxn ang="0">
                  <a:pos x="35" y="44"/>
                </a:cxn>
                <a:cxn ang="0">
                  <a:pos x="30" y="39"/>
                </a:cxn>
                <a:cxn ang="0">
                  <a:pos x="60" y="23"/>
                </a:cxn>
                <a:cxn ang="0">
                  <a:pos x="74" y="31"/>
                </a:cxn>
                <a:cxn ang="0">
                  <a:pos x="86" y="47"/>
                </a:cxn>
                <a:cxn ang="0">
                  <a:pos x="92" y="49"/>
                </a:cxn>
                <a:cxn ang="0">
                  <a:pos x="102" y="44"/>
                </a:cxn>
                <a:cxn ang="0">
                  <a:pos x="110" y="46"/>
                </a:cxn>
                <a:cxn ang="0">
                  <a:pos x="114" y="46"/>
                </a:cxn>
                <a:cxn ang="0">
                  <a:pos x="119" y="41"/>
                </a:cxn>
                <a:cxn ang="0">
                  <a:pos x="123" y="38"/>
                </a:cxn>
                <a:cxn ang="0">
                  <a:pos x="131" y="40"/>
                </a:cxn>
                <a:cxn ang="0">
                  <a:pos x="134" y="43"/>
                </a:cxn>
                <a:cxn ang="0">
                  <a:pos x="139" y="34"/>
                </a:cxn>
                <a:cxn ang="0">
                  <a:pos x="141" y="30"/>
                </a:cxn>
                <a:cxn ang="0">
                  <a:pos x="153" y="27"/>
                </a:cxn>
                <a:cxn ang="0">
                  <a:pos x="166" y="15"/>
                </a:cxn>
                <a:cxn ang="0">
                  <a:pos x="163" y="12"/>
                </a:cxn>
                <a:cxn ang="0">
                  <a:pos x="163" y="10"/>
                </a:cxn>
                <a:cxn ang="0">
                  <a:pos x="176" y="2"/>
                </a:cxn>
              </a:cxnLst>
              <a:rect l="0" t="0" r="r" b="b"/>
              <a:pathLst>
                <a:path w="295" h="219">
                  <a:moveTo>
                    <a:pt x="179" y="0"/>
                  </a:moveTo>
                  <a:lnTo>
                    <a:pt x="180" y="1"/>
                  </a:lnTo>
                  <a:lnTo>
                    <a:pt x="184" y="4"/>
                  </a:lnTo>
                  <a:lnTo>
                    <a:pt x="187" y="5"/>
                  </a:lnTo>
                  <a:lnTo>
                    <a:pt x="195" y="5"/>
                  </a:lnTo>
                  <a:lnTo>
                    <a:pt x="207" y="7"/>
                  </a:lnTo>
                  <a:lnTo>
                    <a:pt x="212" y="6"/>
                  </a:lnTo>
                  <a:lnTo>
                    <a:pt x="216" y="3"/>
                  </a:lnTo>
                  <a:lnTo>
                    <a:pt x="221" y="2"/>
                  </a:lnTo>
                  <a:lnTo>
                    <a:pt x="227" y="1"/>
                  </a:lnTo>
                  <a:lnTo>
                    <a:pt x="234" y="3"/>
                  </a:lnTo>
                  <a:lnTo>
                    <a:pt x="239" y="6"/>
                  </a:lnTo>
                  <a:lnTo>
                    <a:pt x="242" y="10"/>
                  </a:lnTo>
                  <a:lnTo>
                    <a:pt x="247" y="13"/>
                  </a:lnTo>
                  <a:lnTo>
                    <a:pt x="252" y="15"/>
                  </a:lnTo>
                  <a:lnTo>
                    <a:pt x="262" y="15"/>
                  </a:lnTo>
                  <a:lnTo>
                    <a:pt x="269" y="17"/>
                  </a:lnTo>
                  <a:lnTo>
                    <a:pt x="274" y="20"/>
                  </a:lnTo>
                  <a:lnTo>
                    <a:pt x="274" y="25"/>
                  </a:lnTo>
                  <a:lnTo>
                    <a:pt x="270" y="35"/>
                  </a:lnTo>
                  <a:lnTo>
                    <a:pt x="269" y="39"/>
                  </a:lnTo>
                  <a:lnTo>
                    <a:pt x="267" y="42"/>
                  </a:lnTo>
                  <a:lnTo>
                    <a:pt x="259" y="52"/>
                  </a:lnTo>
                  <a:lnTo>
                    <a:pt x="256" y="59"/>
                  </a:lnTo>
                  <a:lnTo>
                    <a:pt x="255" y="66"/>
                  </a:lnTo>
                  <a:lnTo>
                    <a:pt x="255" y="78"/>
                  </a:lnTo>
                  <a:lnTo>
                    <a:pt x="252" y="88"/>
                  </a:lnTo>
                  <a:lnTo>
                    <a:pt x="250" y="97"/>
                  </a:lnTo>
                  <a:lnTo>
                    <a:pt x="250" y="100"/>
                  </a:lnTo>
                  <a:lnTo>
                    <a:pt x="253" y="101"/>
                  </a:lnTo>
                  <a:lnTo>
                    <a:pt x="257" y="101"/>
                  </a:lnTo>
                  <a:lnTo>
                    <a:pt x="264" y="100"/>
                  </a:lnTo>
                  <a:lnTo>
                    <a:pt x="272" y="100"/>
                  </a:lnTo>
                  <a:lnTo>
                    <a:pt x="280" y="102"/>
                  </a:lnTo>
                  <a:lnTo>
                    <a:pt x="289" y="106"/>
                  </a:lnTo>
                  <a:lnTo>
                    <a:pt x="295" y="112"/>
                  </a:lnTo>
                  <a:lnTo>
                    <a:pt x="291" y="116"/>
                  </a:lnTo>
                  <a:lnTo>
                    <a:pt x="287" y="119"/>
                  </a:lnTo>
                  <a:lnTo>
                    <a:pt x="284" y="122"/>
                  </a:lnTo>
                  <a:lnTo>
                    <a:pt x="281" y="125"/>
                  </a:lnTo>
                  <a:lnTo>
                    <a:pt x="278" y="131"/>
                  </a:lnTo>
                  <a:lnTo>
                    <a:pt x="277" y="137"/>
                  </a:lnTo>
                  <a:lnTo>
                    <a:pt x="278" y="142"/>
                  </a:lnTo>
                  <a:lnTo>
                    <a:pt x="278" y="144"/>
                  </a:lnTo>
                  <a:lnTo>
                    <a:pt x="277" y="145"/>
                  </a:lnTo>
                  <a:lnTo>
                    <a:pt x="275" y="145"/>
                  </a:lnTo>
                  <a:lnTo>
                    <a:pt x="273" y="144"/>
                  </a:lnTo>
                  <a:lnTo>
                    <a:pt x="270" y="143"/>
                  </a:lnTo>
                  <a:lnTo>
                    <a:pt x="263" y="143"/>
                  </a:lnTo>
                  <a:lnTo>
                    <a:pt x="255" y="144"/>
                  </a:lnTo>
                  <a:lnTo>
                    <a:pt x="246" y="148"/>
                  </a:lnTo>
                  <a:lnTo>
                    <a:pt x="238" y="151"/>
                  </a:lnTo>
                  <a:lnTo>
                    <a:pt x="229" y="152"/>
                  </a:lnTo>
                  <a:lnTo>
                    <a:pt x="208" y="152"/>
                  </a:lnTo>
                  <a:lnTo>
                    <a:pt x="201" y="154"/>
                  </a:lnTo>
                  <a:lnTo>
                    <a:pt x="197" y="159"/>
                  </a:lnTo>
                  <a:lnTo>
                    <a:pt x="194" y="163"/>
                  </a:lnTo>
                  <a:lnTo>
                    <a:pt x="190" y="166"/>
                  </a:lnTo>
                  <a:lnTo>
                    <a:pt x="186" y="166"/>
                  </a:lnTo>
                  <a:lnTo>
                    <a:pt x="181" y="164"/>
                  </a:lnTo>
                  <a:lnTo>
                    <a:pt x="171" y="158"/>
                  </a:lnTo>
                  <a:lnTo>
                    <a:pt x="163" y="158"/>
                  </a:lnTo>
                  <a:lnTo>
                    <a:pt x="157" y="156"/>
                  </a:lnTo>
                  <a:lnTo>
                    <a:pt x="151" y="156"/>
                  </a:lnTo>
                  <a:lnTo>
                    <a:pt x="145" y="159"/>
                  </a:lnTo>
                  <a:lnTo>
                    <a:pt x="143" y="164"/>
                  </a:lnTo>
                  <a:lnTo>
                    <a:pt x="143" y="171"/>
                  </a:lnTo>
                  <a:lnTo>
                    <a:pt x="146" y="179"/>
                  </a:lnTo>
                  <a:lnTo>
                    <a:pt x="147" y="187"/>
                  </a:lnTo>
                  <a:lnTo>
                    <a:pt x="146" y="196"/>
                  </a:lnTo>
                  <a:lnTo>
                    <a:pt x="140" y="202"/>
                  </a:lnTo>
                  <a:lnTo>
                    <a:pt x="130" y="208"/>
                  </a:lnTo>
                  <a:lnTo>
                    <a:pt x="117" y="214"/>
                  </a:lnTo>
                  <a:lnTo>
                    <a:pt x="102" y="219"/>
                  </a:lnTo>
                  <a:lnTo>
                    <a:pt x="97" y="217"/>
                  </a:lnTo>
                  <a:lnTo>
                    <a:pt x="92" y="217"/>
                  </a:lnTo>
                  <a:lnTo>
                    <a:pt x="87" y="215"/>
                  </a:lnTo>
                  <a:lnTo>
                    <a:pt x="81" y="210"/>
                  </a:lnTo>
                  <a:lnTo>
                    <a:pt x="76" y="203"/>
                  </a:lnTo>
                  <a:lnTo>
                    <a:pt x="70" y="196"/>
                  </a:lnTo>
                  <a:lnTo>
                    <a:pt x="63" y="190"/>
                  </a:lnTo>
                  <a:lnTo>
                    <a:pt x="57" y="186"/>
                  </a:lnTo>
                  <a:lnTo>
                    <a:pt x="52" y="186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32" y="188"/>
                  </a:lnTo>
                  <a:lnTo>
                    <a:pt x="29" y="184"/>
                  </a:lnTo>
                  <a:lnTo>
                    <a:pt x="24" y="178"/>
                  </a:lnTo>
                  <a:lnTo>
                    <a:pt x="18" y="170"/>
                  </a:lnTo>
                  <a:lnTo>
                    <a:pt x="12" y="161"/>
                  </a:lnTo>
                  <a:lnTo>
                    <a:pt x="8" y="153"/>
                  </a:lnTo>
                  <a:lnTo>
                    <a:pt x="7" y="146"/>
                  </a:lnTo>
                  <a:lnTo>
                    <a:pt x="6" y="138"/>
                  </a:lnTo>
                  <a:lnTo>
                    <a:pt x="3" y="132"/>
                  </a:lnTo>
                  <a:lnTo>
                    <a:pt x="1" y="126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3" y="112"/>
                  </a:lnTo>
                  <a:lnTo>
                    <a:pt x="1" y="107"/>
                  </a:lnTo>
                  <a:lnTo>
                    <a:pt x="0" y="103"/>
                  </a:lnTo>
                  <a:lnTo>
                    <a:pt x="1" y="100"/>
                  </a:lnTo>
                  <a:lnTo>
                    <a:pt x="4" y="96"/>
                  </a:lnTo>
                  <a:lnTo>
                    <a:pt x="9" y="90"/>
                  </a:lnTo>
                  <a:lnTo>
                    <a:pt x="14" y="82"/>
                  </a:lnTo>
                  <a:lnTo>
                    <a:pt x="20" y="73"/>
                  </a:lnTo>
                  <a:lnTo>
                    <a:pt x="24" y="65"/>
                  </a:lnTo>
                  <a:lnTo>
                    <a:pt x="26" y="60"/>
                  </a:lnTo>
                  <a:lnTo>
                    <a:pt x="28" y="57"/>
                  </a:lnTo>
                  <a:lnTo>
                    <a:pt x="30" y="53"/>
                  </a:lnTo>
                  <a:lnTo>
                    <a:pt x="33" y="48"/>
                  </a:lnTo>
                  <a:lnTo>
                    <a:pt x="35" y="44"/>
                  </a:lnTo>
                  <a:lnTo>
                    <a:pt x="34" y="41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42" y="30"/>
                  </a:lnTo>
                  <a:lnTo>
                    <a:pt x="52" y="25"/>
                  </a:lnTo>
                  <a:lnTo>
                    <a:pt x="60" y="23"/>
                  </a:lnTo>
                  <a:lnTo>
                    <a:pt x="66" y="24"/>
                  </a:lnTo>
                  <a:lnTo>
                    <a:pt x="70" y="27"/>
                  </a:lnTo>
                  <a:lnTo>
                    <a:pt x="74" y="31"/>
                  </a:lnTo>
                  <a:lnTo>
                    <a:pt x="79" y="34"/>
                  </a:lnTo>
                  <a:lnTo>
                    <a:pt x="82" y="37"/>
                  </a:lnTo>
                  <a:lnTo>
                    <a:pt x="86" y="47"/>
                  </a:lnTo>
                  <a:lnTo>
                    <a:pt x="87" y="50"/>
                  </a:lnTo>
                  <a:lnTo>
                    <a:pt x="90" y="50"/>
                  </a:lnTo>
                  <a:lnTo>
                    <a:pt x="92" y="49"/>
                  </a:lnTo>
                  <a:lnTo>
                    <a:pt x="96" y="45"/>
                  </a:lnTo>
                  <a:lnTo>
                    <a:pt x="98" y="44"/>
                  </a:lnTo>
                  <a:lnTo>
                    <a:pt x="102" y="44"/>
                  </a:lnTo>
                  <a:lnTo>
                    <a:pt x="106" y="45"/>
                  </a:lnTo>
                  <a:lnTo>
                    <a:pt x="108" y="46"/>
                  </a:lnTo>
                  <a:lnTo>
                    <a:pt x="110" y="46"/>
                  </a:lnTo>
                  <a:lnTo>
                    <a:pt x="111" y="47"/>
                  </a:lnTo>
                  <a:lnTo>
                    <a:pt x="113" y="47"/>
                  </a:lnTo>
                  <a:lnTo>
                    <a:pt x="114" y="46"/>
                  </a:lnTo>
                  <a:lnTo>
                    <a:pt x="116" y="45"/>
                  </a:lnTo>
                  <a:lnTo>
                    <a:pt x="118" y="43"/>
                  </a:lnTo>
                  <a:lnTo>
                    <a:pt x="119" y="41"/>
                  </a:lnTo>
                  <a:lnTo>
                    <a:pt x="120" y="40"/>
                  </a:lnTo>
                  <a:lnTo>
                    <a:pt x="122" y="39"/>
                  </a:lnTo>
                  <a:lnTo>
                    <a:pt x="123" y="38"/>
                  </a:lnTo>
                  <a:lnTo>
                    <a:pt x="128" y="38"/>
                  </a:lnTo>
                  <a:lnTo>
                    <a:pt x="130" y="39"/>
                  </a:lnTo>
                  <a:lnTo>
                    <a:pt x="131" y="40"/>
                  </a:lnTo>
                  <a:lnTo>
                    <a:pt x="132" y="42"/>
                  </a:lnTo>
                  <a:lnTo>
                    <a:pt x="133" y="42"/>
                  </a:lnTo>
                  <a:lnTo>
                    <a:pt x="134" y="43"/>
                  </a:lnTo>
                  <a:lnTo>
                    <a:pt x="136" y="42"/>
                  </a:lnTo>
                  <a:lnTo>
                    <a:pt x="137" y="40"/>
                  </a:lnTo>
                  <a:lnTo>
                    <a:pt x="139" y="34"/>
                  </a:lnTo>
                  <a:lnTo>
                    <a:pt x="139" y="33"/>
                  </a:lnTo>
                  <a:lnTo>
                    <a:pt x="140" y="31"/>
                  </a:lnTo>
                  <a:lnTo>
                    <a:pt x="141" y="30"/>
                  </a:lnTo>
                  <a:lnTo>
                    <a:pt x="143" y="30"/>
                  </a:lnTo>
                  <a:lnTo>
                    <a:pt x="146" y="29"/>
                  </a:lnTo>
                  <a:lnTo>
                    <a:pt x="153" y="27"/>
                  </a:lnTo>
                  <a:lnTo>
                    <a:pt x="159" y="23"/>
                  </a:lnTo>
                  <a:lnTo>
                    <a:pt x="164" y="19"/>
                  </a:lnTo>
                  <a:lnTo>
                    <a:pt x="166" y="15"/>
                  </a:lnTo>
                  <a:lnTo>
                    <a:pt x="166" y="14"/>
                  </a:lnTo>
                  <a:lnTo>
                    <a:pt x="164" y="12"/>
                  </a:lnTo>
                  <a:lnTo>
                    <a:pt x="163" y="12"/>
                  </a:lnTo>
                  <a:lnTo>
                    <a:pt x="162" y="11"/>
                  </a:lnTo>
                  <a:lnTo>
                    <a:pt x="162" y="10"/>
                  </a:lnTo>
                  <a:lnTo>
                    <a:pt x="163" y="10"/>
                  </a:lnTo>
                  <a:lnTo>
                    <a:pt x="164" y="9"/>
                  </a:lnTo>
                  <a:lnTo>
                    <a:pt x="173" y="3"/>
                  </a:lnTo>
                  <a:lnTo>
                    <a:pt x="176" y="2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49">
              <a:extLst>
                <a:ext uri="{FF2B5EF4-FFF2-40B4-BE49-F238E27FC236}">
                  <a16:creationId xmlns:a16="http://schemas.microsoft.com/office/drawing/2014/main" id="{DF06E647-129F-4999-84FA-8BC1B6CDC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461" y="5288098"/>
              <a:ext cx="363998" cy="315464"/>
            </a:xfrm>
            <a:custGeom>
              <a:avLst/>
              <a:gdLst/>
              <a:ahLst/>
              <a:cxnLst>
                <a:cxn ang="0">
                  <a:pos x="203" y="8"/>
                </a:cxn>
                <a:cxn ang="0">
                  <a:pos x="224" y="29"/>
                </a:cxn>
                <a:cxn ang="0">
                  <a:pos x="222" y="40"/>
                </a:cxn>
                <a:cxn ang="0">
                  <a:pos x="219" y="51"/>
                </a:cxn>
                <a:cxn ang="0">
                  <a:pos x="224" y="56"/>
                </a:cxn>
                <a:cxn ang="0">
                  <a:pos x="224" y="70"/>
                </a:cxn>
                <a:cxn ang="0">
                  <a:pos x="220" y="95"/>
                </a:cxn>
                <a:cxn ang="0">
                  <a:pos x="213" y="118"/>
                </a:cxn>
                <a:cxn ang="0">
                  <a:pos x="222" y="138"/>
                </a:cxn>
                <a:cxn ang="0">
                  <a:pos x="224" y="151"/>
                </a:cxn>
                <a:cxn ang="0">
                  <a:pos x="215" y="158"/>
                </a:cxn>
                <a:cxn ang="0">
                  <a:pos x="197" y="156"/>
                </a:cxn>
                <a:cxn ang="0">
                  <a:pos x="191" y="152"/>
                </a:cxn>
                <a:cxn ang="0">
                  <a:pos x="188" y="154"/>
                </a:cxn>
                <a:cxn ang="0">
                  <a:pos x="186" y="161"/>
                </a:cxn>
                <a:cxn ang="0">
                  <a:pos x="180" y="160"/>
                </a:cxn>
                <a:cxn ang="0">
                  <a:pos x="174" y="160"/>
                </a:cxn>
                <a:cxn ang="0">
                  <a:pos x="171" y="168"/>
                </a:cxn>
                <a:cxn ang="0">
                  <a:pos x="160" y="167"/>
                </a:cxn>
                <a:cxn ang="0">
                  <a:pos x="155" y="169"/>
                </a:cxn>
                <a:cxn ang="0">
                  <a:pos x="144" y="164"/>
                </a:cxn>
                <a:cxn ang="0">
                  <a:pos x="130" y="169"/>
                </a:cxn>
                <a:cxn ang="0">
                  <a:pos x="119" y="186"/>
                </a:cxn>
                <a:cxn ang="0">
                  <a:pos x="111" y="189"/>
                </a:cxn>
                <a:cxn ang="0">
                  <a:pos x="102" y="189"/>
                </a:cxn>
                <a:cxn ang="0">
                  <a:pos x="89" y="191"/>
                </a:cxn>
                <a:cxn ang="0">
                  <a:pos x="86" y="182"/>
                </a:cxn>
                <a:cxn ang="0">
                  <a:pos x="77" y="187"/>
                </a:cxn>
                <a:cxn ang="0">
                  <a:pos x="67" y="189"/>
                </a:cxn>
                <a:cxn ang="0">
                  <a:pos x="68" y="183"/>
                </a:cxn>
                <a:cxn ang="0">
                  <a:pos x="68" y="179"/>
                </a:cxn>
                <a:cxn ang="0">
                  <a:pos x="53" y="172"/>
                </a:cxn>
                <a:cxn ang="0">
                  <a:pos x="28" y="162"/>
                </a:cxn>
                <a:cxn ang="0">
                  <a:pos x="32" y="154"/>
                </a:cxn>
                <a:cxn ang="0">
                  <a:pos x="27" y="154"/>
                </a:cxn>
                <a:cxn ang="0">
                  <a:pos x="8" y="170"/>
                </a:cxn>
                <a:cxn ang="0">
                  <a:pos x="0" y="153"/>
                </a:cxn>
                <a:cxn ang="0">
                  <a:pos x="3" y="123"/>
                </a:cxn>
                <a:cxn ang="0">
                  <a:pos x="3" y="107"/>
                </a:cxn>
                <a:cxn ang="0">
                  <a:pos x="41" y="90"/>
                </a:cxn>
                <a:cxn ang="0">
                  <a:pos x="47" y="67"/>
                </a:cxn>
                <a:cxn ang="0">
                  <a:pos x="46" y="47"/>
                </a:cxn>
                <a:cxn ang="0">
                  <a:pos x="64" y="46"/>
                </a:cxn>
                <a:cxn ang="0">
                  <a:pos x="87" y="54"/>
                </a:cxn>
                <a:cxn ang="0">
                  <a:pos x="98" y="47"/>
                </a:cxn>
                <a:cxn ang="0">
                  <a:pos x="130" y="40"/>
                </a:cxn>
                <a:cxn ang="0">
                  <a:pos x="156" y="32"/>
                </a:cxn>
                <a:cxn ang="0">
                  <a:pos x="174" y="32"/>
                </a:cxn>
                <a:cxn ang="0">
                  <a:pos x="179" y="32"/>
                </a:cxn>
                <a:cxn ang="0">
                  <a:pos x="179" y="19"/>
                </a:cxn>
                <a:cxn ang="0">
                  <a:pos x="188" y="7"/>
                </a:cxn>
              </a:cxnLst>
              <a:rect l="0" t="0" r="r" b="b"/>
              <a:pathLst>
                <a:path w="225" h="195">
                  <a:moveTo>
                    <a:pt x="196" y="0"/>
                  </a:moveTo>
                  <a:lnTo>
                    <a:pt x="200" y="4"/>
                  </a:lnTo>
                  <a:lnTo>
                    <a:pt x="203" y="8"/>
                  </a:lnTo>
                  <a:lnTo>
                    <a:pt x="207" y="14"/>
                  </a:lnTo>
                  <a:lnTo>
                    <a:pt x="216" y="23"/>
                  </a:lnTo>
                  <a:lnTo>
                    <a:pt x="224" y="29"/>
                  </a:lnTo>
                  <a:lnTo>
                    <a:pt x="225" y="31"/>
                  </a:lnTo>
                  <a:lnTo>
                    <a:pt x="224" y="35"/>
                  </a:lnTo>
                  <a:lnTo>
                    <a:pt x="222" y="40"/>
                  </a:lnTo>
                  <a:lnTo>
                    <a:pt x="219" y="46"/>
                  </a:lnTo>
                  <a:lnTo>
                    <a:pt x="218" y="49"/>
                  </a:lnTo>
                  <a:lnTo>
                    <a:pt x="219" y="51"/>
                  </a:lnTo>
                  <a:lnTo>
                    <a:pt x="219" y="52"/>
                  </a:lnTo>
                  <a:lnTo>
                    <a:pt x="222" y="55"/>
                  </a:lnTo>
                  <a:lnTo>
                    <a:pt x="224" y="56"/>
                  </a:lnTo>
                  <a:lnTo>
                    <a:pt x="225" y="58"/>
                  </a:lnTo>
                  <a:lnTo>
                    <a:pt x="225" y="62"/>
                  </a:lnTo>
                  <a:lnTo>
                    <a:pt x="224" y="70"/>
                  </a:lnTo>
                  <a:lnTo>
                    <a:pt x="223" y="79"/>
                  </a:lnTo>
                  <a:lnTo>
                    <a:pt x="221" y="88"/>
                  </a:lnTo>
                  <a:lnTo>
                    <a:pt x="220" y="95"/>
                  </a:lnTo>
                  <a:lnTo>
                    <a:pt x="219" y="100"/>
                  </a:lnTo>
                  <a:lnTo>
                    <a:pt x="218" y="108"/>
                  </a:lnTo>
                  <a:lnTo>
                    <a:pt x="213" y="118"/>
                  </a:lnTo>
                  <a:lnTo>
                    <a:pt x="213" y="124"/>
                  </a:lnTo>
                  <a:lnTo>
                    <a:pt x="217" y="131"/>
                  </a:lnTo>
                  <a:lnTo>
                    <a:pt x="222" y="138"/>
                  </a:lnTo>
                  <a:lnTo>
                    <a:pt x="225" y="145"/>
                  </a:lnTo>
                  <a:lnTo>
                    <a:pt x="225" y="150"/>
                  </a:lnTo>
                  <a:lnTo>
                    <a:pt x="224" y="151"/>
                  </a:lnTo>
                  <a:lnTo>
                    <a:pt x="223" y="153"/>
                  </a:lnTo>
                  <a:lnTo>
                    <a:pt x="217" y="156"/>
                  </a:lnTo>
                  <a:lnTo>
                    <a:pt x="215" y="158"/>
                  </a:lnTo>
                  <a:lnTo>
                    <a:pt x="209" y="157"/>
                  </a:lnTo>
                  <a:lnTo>
                    <a:pt x="199" y="157"/>
                  </a:lnTo>
                  <a:lnTo>
                    <a:pt x="197" y="156"/>
                  </a:lnTo>
                  <a:lnTo>
                    <a:pt x="196" y="156"/>
                  </a:lnTo>
                  <a:lnTo>
                    <a:pt x="193" y="153"/>
                  </a:lnTo>
                  <a:lnTo>
                    <a:pt x="191" y="152"/>
                  </a:lnTo>
                  <a:lnTo>
                    <a:pt x="189" y="152"/>
                  </a:lnTo>
                  <a:lnTo>
                    <a:pt x="188" y="153"/>
                  </a:lnTo>
                  <a:lnTo>
                    <a:pt x="188" y="154"/>
                  </a:lnTo>
                  <a:lnTo>
                    <a:pt x="187" y="155"/>
                  </a:lnTo>
                  <a:lnTo>
                    <a:pt x="187" y="160"/>
                  </a:lnTo>
                  <a:lnTo>
                    <a:pt x="186" y="161"/>
                  </a:lnTo>
                  <a:lnTo>
                    <a:pt x="184" y="162"/>
                  </a:lnTo>
                  <a:lnTo>
                    <a:pt x="181" y="161"/>
                  </a:lnTo>
                  <a:lnTo>
                    <a:pt x="180" y="160"/>
                  </a:lnTo>
                  <a:lnTo>
                    <a:pt x="178" y="159"/>
                  </a:lnTo>
                  <a:lnTo>
                    <a:pt x="175" y="159"/>
                  </a:lnTo>
                  <a:lnTo>
                    <a:pt x="174" y="160"/>
                  </a:lnTo>
                  <a:lnTo>
                    <a:pt x="174" y="169"/>
                  </a:lnTo>
                  <a:lnTo>
                    <a:pt x="172" y="169"/>
                  </a:lnTo>
                  <a:lnTo>
                    <a:pt x="171" y="168"/>
                  </a:lnTo>
                  <a:lnTo>
                    <a:pt x="167" y="166"/>
                  </a:lnTo>
                  <a:lnTo>
                    <a:pt x="161" y="166"/>
                  </a:lnTo>
                  <a:lnTo>
                    <a:pt x="160" y="167"/>
                  </a:lnTo>
                  <a:lnTo>
                    <a:pt x="158" y="167"/>
                  </a:lnTo>
                  <a:lnTo>
                    <a:pt x="157" y="168"/>
                  </a:lnTo>
                  <a:lnTo>
                    <a:pt x="155" y="169"/>
                  </a:lnTo>
                  <a:lnTo>
                    <a:pt x="151" y="169"/>
                  </a:lnTo>
                  <a:lnTo>
                    <a:pt x="147" y="167"/>
                  </a:lnTo>
                  <a:lnTo>
                    <a:pt x="144" y="164"/>
                  </a:lnTo>
                  <a:lnTo>
                    <a:pt x="139" y="162"/>
                  </a:lnTo>
                  <a:lnTo>
                    <a:pt x="135" y="164"/>
                  </a:lnTo>
                  <a:lnTo>
                    <a:pt x="130" y="169"/>
                  </a:lnTo>
                  <a:lnTo>
                    <a:pt x="126" y="176"/>
                  </a:lnTo>
                  <a:lnTo>
                    <a:pt x="122" y="182"/>
                  </a:lnTo>
                  <a:lnTo>
                    <a:pt x="119" y="186"/>
                  </a:lnTo>
                  <a:lnTo>
                    <a:pt x="117" y="188"/>
                  </a:lnTo>
                  <a:lnTo>
                    <a:pt x="115" y="189"/>
                  </a:lnTo>
                  <a:lnTo>
                    <a:pt x="111" y="189"/>
                  </a:lnTo>
                  <a:lnTo>
                    <a:pt x="109" y="188"/>
                  </a:lnTo>
                  <a:lnTo>
                    <a:pt x="104" y="188"/>
                  </a:lnTo>
                  <a:lnTo>
                    <a:pt x="102" y="189"/>
                  </a:lnTo>
                  <a:lnTo>
                    <a:pt x="96" y="193"/>
                  </a:lnTo>
                  <a:lnTo>
                    <a:pt x="91" y="195"/>
                  </a:lnTo>
                  <a:lnTo>
                    <a:pt x="89" y="191"/>
                  </a:lnTo>
                  <a:lnTo>
                    <a:pt x="87" y="188"/>
                  </a:lnTo>
                  <a:lnTo>
                    <a:pt x="86" y="185"/>
                  </a:lnTo>
                  <a:lnTo>
                    <a:pt x="86" y="182"/>
                  </a:lnTo>
                  <a:lnTo>
                    <a:pt x="85" y="182"/>
                  </a:lnTo>
                  <a:lnTo>
                    <a:pt x="81" y="184"/>
                  </a:lnTo>
                  <a:lnTo>
                    <a:pt x="77" y="187"/>
                  </a:lnTo>
                  <a:lnTo>
                    <a:pt x="72" y="189"/>
                  </a:lnTo>
                  <a:lnTo>
                    <a:pt x="68" y="191"/>
                  </a:lnTo>
                  <a:lnTo>
                    <a:pt x="67" y="189"/>
                  </a:lnTo>
                  <a:lnTo>
                    <a:pt x="67" y="187"/>
                  </a:lnTo>
                  <a:lnTo>
                    <a:pt x="68" y="185"/>
                  </a:lnTo>
                  <a:lnTo>
                    <a:pt x="68" y="183"/>
                  </a:lnTo>
                  <a:lnTo>
                    <a:pt x="69" y="182"/>
                  </a:lnTo>
                  <a:lnTo>
                    <a:pt x="69" y="181"/>
                  </a:lnTo>
                  <a:lnTo>
                    <a:pt x="68" y="179"/>
                  </a:lnTo>
                  <a:lnTo>
                    <a:pt x="67" y="178"/>
                  </a:lnTo>
                  <a:lnTo>
                    <a:pt x="61" y="175"/>
                  </a:lnTo>
                  <a:lnTo>
                    <a:pt x="53" y="172"/>
                  </a:lnTo>
                  <a:lnTo>
                    <a:pt x="43" y="169"/>
                  </a:lnTo>
                  <a:lnTo>
                    <a:pt x="35" y="165"/>
                  </a:lnTo>
                  <a:lnTo>
                    <a:pt x="28" y="162"/>
                  </a:lnTo>
                  <a:lnTo>
                    <a:pt x="30" y="159"/>
                  </a:lnTo>
                  <a:lnTo>
                    <a:pt x="31" y="157"/>
                  </a:lnTo>
                  <a:lnTo>
                    <a:pt x="32" y="154"/>
                  </a:lnTo>
                  <a:lnTo>
                    <a:pt x="32" y="152"/>
                  </a:lnTo>
                  <a:lnTo>
                    <a:pt x="31" y="152"/>
                  </a:lnTo>
                  <a:lnTo>
                    <a:pt x="27" y="154"/>
                  </a:lnTo>
                  <a:lnTo>
                    <a:pt x="21" y="158"/>
                  </a:lnTo>
                  <a:lnTo>
                    <a:pt x="15" y="164"/>
                  </a:lnTo>
                  <a:lnTo>
                    <a:pt x="8" y="170"/>
                  </a:lnTo>
                  <a:lnTo>
                    <a:pt x="3" y="174"/>
                  </a:lnTo>
                  <a:lnTo>
                    <a:pt x="1" y="164"/>
                  </a:lnTo>
                  <a:lnTo>
                    <a:pt x="0" y="153"/>
                  </a:lnTo>
                  <a:lnTo>
                    <a:pt x="0" y="142"/>
                  </a:lnTo>
                  <a:lnTo>
                    <a:pt x="1" y="132"/>
                  </a:lnTo>
                  <a:lnTo>
                    <a:pt x="3" y="123"/>
                  </a:lnTo>
                  <a:lnTo>
                    <a:pt x="5" y="116"/>
                  </a:lnTo>
                  <a:lnTo>
                    <a:pt x="5" y="111"/>
                  </a:lnTo>
                  <a:lnTo>
                    <a:pt x="3" y="107"/>
                  </a:lnTo>
                  <a:lnTo>
                    <a:pt x="18" y="102"/>
                  </a:lnTo>
                  <a:lnTo>
                    <a:pt x="31" y="96"/>
                  </a:lnTo>
                  <a:lnTo>
                    <a:pt x="41" y="90"/>
                  </a:lnTo>
                  <a:lnTo>
                    <a:pt x="47" y="84"/>
                  </a:lnTo>
                  <a:lnTo>
                    <a:pt x="48" y="75"/>
                  </a:lnTo>
                  <a:lnTo>
                    <a:pt x="47" y="67"/>
                  </a:lnTo>
                  <a:lnTo>
                    <a:pt x="44" y="59"/>
                  </a:lnTo>
                  <a:lnTo>
                    <a:pt x="44" y="52"/>
                  </a:lnTo>
                  <a:lnTo>
                    <a:pt x="46" y="47"/>
                  </a:lnTo>
                  <a:lnTo>
                    <a:pt x="52" y="44"/>
                  </a:lnTo>
                  <a:lnTo>
                    <a:pt x="58" y="44"/>
                  </a:lnTo>
                  <a:lnTo>
                    <a:pt x="64" y="46"/>
                  </a:lnTo>
                  <a:lnTo>
                    <a:pt x="72" y="46"/>
                  </a:lnTo>
                  <a:lnTo>
                    <a:pt x="82" y="52"/>
                  </a:lnTo>
                  <a:lnTo>
                    <a:pt x="87" y="54"/>
                  </a:lnTo>
                  <a:lnTo>
                    <a:pt x="91" y="54"/>
                  </a:lnTo>
                  <a:lnTo>
                    <a:pt x="95" y="51"/>
                  </a:lnTo>
                  <a:lnTo>
                    <a:pt x="98" y="47"/>
                  </a:lnTo>
                  <a:lnTo>
                    <a:pt x="102" y="42"/>
                  </a:lnTo>
                  <a:lnTo>
                    <a:pt x="109" y="40"/>
                  </a:lnTo>
                  <a:lnTo>
                    <a:pt x="130" y="40"/>
                  </a:lnTo>
                  <a:lnTo>
                    <a:pt x="139" y="39"/>
                  </a:lnTo>
                  <a:lnTo>
                    <a:pt x="147" y="36"/>
                  </a:lnTo>
                  <a:lnTo>
                    <a:pt x="156" y="32"/>
                  </a:lnTo>
                  <a:lnTo>
                    <a:pt x="164" y="31"/>
                  </a:lnTo>
                  <a:lnTo>
                    <a:pt x="171" y="31"/>
                  </a:lnTo>
                  <a:lnTo>
                    <a:pt x="174" y="32"/>
                  </a:lnTo>
                  <a:lnTo>
                    <a:pt x="176" y="33"/>
                  </a:lnTo>
                  <a:lnTo>
                    <a:pt x="178" y="33"/>
                  </a:lnTo>
                  <a:lnTo>
                    <a:pt x="179" y="32"/>
                  </a:lnTo>
                  <a:lnTo>
                    <a:pt x="179" y="30"/>
                  </a:lnTo>
                  <a:lnTo>
                    <a:pt x="178" y="25"/>
                  </a:lnTo>
                  <a:lnTo>
                    <a:pt x="179" y="19"/>
                  </a:lnTo>
                  <a:lnTo>
                    <a:pt x="182" y="13"/>
                  </a:lnTo>
                  <a:lnTo>
                    <a:pt x="185" y="10"/>
                  </a:lnTo>
                  <a:lnTo>
                    <a:pt x="188" y="7"/>
                  </a:lnTo>
                  <a:lnTo>
                    <a:pt x="192" y="4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68">
              <a:extLst>
                <a:ext uri="{FF2B5EF4-FFF2-40B4-BE49-F238E27FC236}">
                  <a16:creationId xmlns:a16="http://schemas.microsoft.com/office/drawing/2014/main" id="{7CB18CD8-607A-447C-864E-E23265562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745" y="4961310"/>
              <a:ext cx="278256" cy="410912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83" y="26"/>
                </a:cxn>
                <a:cxn ang="0">
                  <a:pos x="97" y="42"/>
                </a:cxn>
                <a:cxn ang="0">
                  <a:pos x="115" y="54"/>
                </a:cxn>
                <a:cxn ang="0">
                  <a:pos x="153" y="89"/>
                </a:cxn>
                <a:cxn ang="0">
                  <a:pos x="169" y="109"/>
                </a:cxn>
                <a:cxn ang="0">
                  <a:pos x="171" y="126"/>
                </a:cxn>
                <a:cxn ang="0">
                  <a:pos x="161" y="143"/>
                </a:cxn>
                <a:cxn ang="0">
                  <a:pos x="151" y="154"/>
                </a:cxn>
                <a:cxn ang="0">
                  <a:pos x="149" y="158"/>
                </a:cxn>
                <a:cxn ang="0">
                  <a:pos x="152" y="160"/>
                </a:cxn>
                <a:cxn ang="0">
                  <a:pos x="154" y="164"/>
                </a:cxn>
                <a:cxn ang="0">
                  <a:pos x="150" y="170"/>
                </a:cxn>
                <a:cxn ang="0">
                  <a:pos x="144" y="173"/>
                </a:cxn>
                <a:cxn ang="0">
                  <a:pos x="138" y="177"/>
                </a:cxn>
                <a:cxn ang="0">
                  <a:pos x="130" y="189"/>
                </a:cxn>
                <a:cxn ang="0">
                  <a:pos x="123" y="201"/>
                </a:cxn>
                <a:cxn ang="0">
                  <a:pos x="110" y="204"/>
                </a:cxn>
                <a:cxn ang="0">
                  <a:pos x="100" y="206"/>
                </a:cxn>
                <a:cxn ang="0">
                  <a:pos x="100" y="219"/>
                </a:cxn>
                <a:cxn ang="0">
                  <a:pos x="99" y="235"/>
                </a:cxn>
                <a:cxn ang="0">
                  <a:pos x="89" y="249"/>
                </a:cxn>
                <a:cxn ang="0">
                  <a:pos x="68" y="254"/>
                </a:cxn>
                <a:cxn ang="0">
                  <a:pos x="67" y="251"/>
                </a:cxn>
                <a:cxn ang="0">
                  <a:pos x="71" y="242"/>
                </a:cxn>
                <a:cxn ang="0">
                  <a:pos x="74" y="233"/>
                </a:cxn>
                <a:cxn ang="0">
                  <a:pos x="65" y="225"/>
                </a:cxn>
                <a:cxn ang="0">
                  <a:pos x="51" y="209"/>
                </a:cxn>
                <a:cxn ang="0">
                  <a:pos x="34" y="193"/>
                </a:cxn>
                <a:cxn ang="0">
                  <a:pos x="14" y="190"/>
                </a:cxn>
                <a:cxn ang="0">
                  <a:pos x="3" y="191"/>
                </a:cxn>
                <a:cxn ang="0">
                  <a:pos x="0" y="187"/>
                </a:cxn>
                <a:cxn ang="0">
                  <a:pos x="5" y="168"/>
                </a:cxn>
                <a:cxn ang="0">
                  <a:pos x="6" y="149"/>
                </a:cxn>
                <a:cxn ang="0">
                  <a:pos x="17" y="132"/>
                </a:cxn>
                <a:cxn ang="0">
                  <a:pos x="20" y="125"/>
                </a:cxn>
                <a:cxn ang="0">
                  <a:pos x="24" y="113"/>
                </a:cxn>
                <a:cxn ang="0">
                  <a:pos x="36" y="116"/>
                </a:cxn>
                <a:cxn ang="0">
                  <a:pos x="44" y="117"/>
                </a:cxn>
                <a:cxn ang="0">
                  <a:pos x="63" y="113"/>
                </a:cxn>
                <a:cxn ang="0">
                  <a:pos x="86" y="110"/>
                </a:cxn>
                <a:cxn ang="0">
                  <a:pos x="104" y="108"/>
                </a:cxn>
                <a:cxn ang="0">
                  <a:pos x="109" y="102"/>
                </a:cxn>
                <a:cxn ang="0">
                  <a:pos x="110" y="97"/>
                </a:cxn>
                <a:cxn ang="0">
                  <a:pos x="108" y="90"/>
                </a:cxn>
                <a:cxn ang="0">
                  <a:pos x="97" y="84"/>
                </a:cxn>
                <a:cxn ang="0">
                  <a:pos x="88" y="87"/>
                </a:cxn>
                <a:cxn ang="0">
                  <a:pos x="71" y="90"/>
                </a:cxn>
                <a:cxn ang="0">
                  <a:pos x="58" y="91"/>
                </a:cxn>
                <a:cxn ang="0">
                  <a:pos x="51" y="83"/>
                </a:cxn>
                <a:cxn ang="0">
                  <a:pos x="36" y="54"/>
                </a:cxn>
                <a:cxn ang="0">
                  <a:pos x="28" y="38"/>
                </a:cxn>
                <a:cxn ang="0">
                  <a:pos x="49" y="38"/>
                </a:cxn>
                <a:cxn ang="0">
                  <a:pos x="60" y="35"/>
                </a:cxn>
                <a:cxn ang="0">
                  <a:pos x="63" y="20"/>
                </a:cxn>
                <a:cxn ang="0">
                  <a:pos x="70" y="4"/>
                </a:cxn>
              </a:cxnLst>
              <a:rect l="0" t="0" r="r" b="b"/>
              <a:pathLst>
                <a:path w="172" h="254">
                  <a:moveTo>
                    <a:pt x="73" y="0"/>
                  </a:moveTo>
                  <a:lnTo>
                    <a:pt x="79" y="10"/>
                  </a:lnTo>
                  <a:lnTo>
                    <a:pt x="81" y="19"/>
                  </a:lnTo>
                  <a:lnTo>
                    <a:pt x="83" y="26"/>
                  </a:lnTo>
                  <a:lnTo>
                    <a:pt x="89" y="34"/>
                  </a:lnTo>
                  <a:lnTo>
                    <a:pt x="97" y="42"/>
                  </a:lnTo>
                  <a:lnTo>
                    <a:pt x="106" y="49"/>
                  </a:lnTo>
                  <a:lnTo>
                    <a:pt x="115" y="54"/>
                  </a:lnTo>
                  <a:lnTo>
                    <a:pt x="124" y="59"/>
                  </a:lnTo>
                  <a:lnTo>
                    <a:pt x="153" y="89"/>
                  </a:lnTo>
                  <a:lnTo>
                    <a:pt x="162" y="100"/>
                  </a:lnTo>
                  <a:lnTo>
                    <a:pt x="169" y="109"/>
                  </a:lnTo>
                  <a:lnTo>
                    <a:pt x="172" y="117"/>
                  </a:lnTo>
                  <a:lnTo>
                    <a:pt x="171" y="126"/>
                  </a:lnTo>
                  <a:lnTo>
                    <a:pt x="167" y="135"/>
                  </a:lnTo>
                  <a:lnTo>
                    <a:pt x="161" y="143"/>
                  </a:lnTo>
                  <a:lnTo>
                    <a:pt x="155" y="149"/>
                  </a:lnTo>
                  <a:lnTo>
                    <a:pt x="151" y="154"/>
                  </a:lnTo>
                  <a:lnTo>
                    <a:pt x="149" y="156"/>
                  </a:lnTo>
                  <a:lnTo>
                    <a:pt x="149" y="158"/>
                  </a:lnTo>
                  <a:lnTo>
                    <a:pt x="151" y="160"/>
                  </a:lnTo>
                  <a:lnTo>
                    <a:pt x="152" y="160"/>
                  </a:lnTo>
                  <a:lnTo>
                    <a:pt x="153" y="161"/>
                  </a:lnTo>
                  <a:lnTo>
                    <a:pt x="154" y="164"/>
                  </a:lnTo>
                  <a:lnTo>
                    <a:pt x="154" y="166"/>
                  </a:lnTo>
                  <a:lnTo>
                    <a:pt x="150" y="170"/>
                  </a:lnTo>
                  <a:lnTo>
                    <a:pt x="147" y="171"/>
                  </a:lnTo>
                  <a:lnTo>
                    <a:pt x="144" y="173"/>
                  </a:lnTo>
                  <a:lnTo>
                    <a:pt x="140" y="175"/>
                  </a:lnTo>
                  <a:lnTo>
                    <a:pt x="138" y="177"/>
                  </a:lnTo>
                  <a:lnTo>
                    <a:pt x="138" y="180"/>
                  </a:lnTo>
                  <a:lnTo>
                    <a:pt x="130" y="189"/>
                  </a:lnTo>
                  <a:lnTo>
                    <a:pt x="126" y="197"/>
                  </a:lnTo>
                  <a:lnTo>
                    <a:pt x="123" y="201"/>
                  </a:lnTo>
                  <a:lnTo>
                    <a:pt x="116" y="203"/>
                  </a:lnTo>
                  <a:lnTo>
                    <a:pt x="110" y="204"/>
                  </a:lnTo>
                  <a:lnTo>
                    <a:pt x="103" y="204"/>
                  </a:lnTo>
                  <a:lnTo>
                    <a:pt x="100" y="206"/>
                  </a:lnTo>
                  <a:lnTo>
                    <a:pt x="99" y="211"/>
                  </a:lnTo>
                  <a:lnTo>
                    <a:pt x="100" y="219"/>
                  </a:lnTo>
                  <a:lnTo>
                    <a:pt x="100" y="227"/>
                  </a:lnTo>
                  <a:lnTo>
                    <a:pt x="99" y="235"/>
                  </a:lnTo>
                  <a:lnTo>
                    <a:pt x="96" y="242"/>
                  </a:lnTo>
                  <a:lnTo>
                    <a:pt x="89" y="249"/>
                  </a:lnTo>
                  <a:lnTo>
                    <a:pt x="79" y="252"/>
                  </a:lnTo>
                  <a:lnTo>
                    <a:pt x="68" y="254"/>
                  </a:lnTo>
                  <a:lnTo>
                    <a:pt x="67" y="253"/>
                  </a:lnTo>
                  <a:lnTo>
                    <a:pt x="67" y="251"/>
                  </a:lnTo>
                  <a:lnTo>
                    <a:pt x="68" y="248"/>
                  </a:lnTo>
                  <a:lnTo>
                    <a:pt x="71" y="242"/>
                  </a:lnTo>
                  <a:lnTo>
                    <a:pt x="73" y="237"/>
                  </a:lnTo>
                  <a:lnTo>
                    <a:pt x="74" y="233"/>
                  </a:lnTo>
                  <a:lnTo>
                    <a:pt x="73" y="231"/>
                  </a:lnTo>
                  <a:lnTo>
                    <a:pt x="65" y="225"/>
                  </a:lnTo>
                  <a:lnTo>
                    <a:pt x="56" y="216"/>
                  </a:lnTo>
                  <a:lnTo>
                    <a:pt x="51" y="209"/>
                  </a:lnTo>
                  <a:lnTo>
                    <a:pt x="43" y="200"/>
                  </a:lnTo>
                  <a:lnTo>
                    <a:pt x="34" y="193"/>
                  </a:lnTo>
                  <a:lnTo>
                    <a:pt x="22" y="190"/>
                  </a:lnTo>
                  <a:lnTo>
                    <a:pt x="14" y="190"/>
                  </a:lnTo>
                  <a:lnTo>
                    <a:pt x="7" y="191"/>
                  </a:lnTo>
                  <a:lnTo>
                    <a:pt x="3" y="191"/>
                  </a:lnTo>
                  <a:lnTo>
                    <a:pt x="0" y="190"/>
                  </a:lnTo>
                  <a:lnTo>
                    <a:pt x="0" y="187"/>
                  </a:lnTo>
                  <a:lnTo>
                    <a:pt x="2" y="178"/>
                  </a:lnTo>
                  <a:lnTo>
                    <a:pt x="5" y="168"/>
                  </a:lnTo>
                  <a:lnTo>
                    <a:pt x="5" y="156"/>
                  </a:lnTo>
                  <a:lnTo>
                    <a:pt x="6" y="149"/>
                  </a:lnTo>
                  <a:lnTo>
                    <a:pt x="9" y="142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5"/>
                  </a:lnTo>
                  <a:lnTo>
                    <a:pt x="23" y="119"/>
                  </a:lnTo>
                  <a:lnTo>
                    <a:pt x="24" y="113"/>
                  </a:lnTo>
                  <a:lnTo>
                    <a:pt x="33" y="115"/>
                  </a:lnTo>
                  <a:lnTo>
                    <a:pt x="36" y="116"/>
                  </a:lnTo>
                  <a:lnTo>
                    <a:pt x="38" y="117"/>
                  </a:lnTo>
                  <a:lnTo>
                    <a:pt x="44" y="117"/>
                  </a:lnTo>
                  <a:lnTo>
                    <a:pt x="52" y="115"/>
                  </a:lnTo>
                  <a:lnTo>
                    <a:pt x="63" y="113"/>
                  </a:lnTo>
                  <a:lnTo>
                    <a:pt x="75" y="112"/>
                  </a:lnTo>
                  <a:lnTo>
                    <a:pt x="86" y="110"/>
                  </a:lnTo>
                  <a:lnTo>
                    <a:pt x="95" y="108"/>
                  </a:lnTo>
                  <a:lnTo>
                    <a:pt x="104" y="108"/>
                  </a:lnTo>
                  <a:lnTo>
                    <a:pt x="107" y="105"/>
                  </a:lnTo>
                  <a:lnTo>
                    <a:pt x="109" y="102"/>
                  </a:lnTo>
                  <a:lnTo>
                    <a:pt x="109" y="100"/>
                  </a:lnTo>
                  <a:lnTo>
                    <a:pt x="110" y="97"/>
                  </a:lnTo>
                  <a:lnTo>
                    <a:pt x="110" y="93"/>
                  </a:lnTo>
                  <a:lnTo>
                    <a:pt x="108" y="90"/>
                  </a:lnTo>
                  <a:lnTo>
                    <a:pt x="103" y="86"/>
                  </a:lnTo>
                  <a:lnTo>
                    <a:pt x="97" y="84"/>
                  </a:lnTo>
                  <a:lnTo>
                    <a:pt x="93" y="85"/>
                  </a:lnTo>
                  <a:lnTo>
                    <a:pt x="88" y="87"/>
                  </a:lnTo>
                  <a:lnTo>
                    <a:pt x="80" y="89"/>
                  </a:lnTo>
                  <a:lnTo>
                    <a:pt x="71" y="90"/>
                  </a:lnTo>
                  <a:lnTo>
                    <a:pt x="63" y="91"/>
                  </a:lnTo>
                  <a:lnTo>
                    <a:pt x="58" y="91"/>
                  </a:lnTo>
                  <a:lnTo>
                    <a:pt x="55" y="89"/>
                  </a:lnTo>
                  <a:lnTo>
                    <a:pt x="51" y="83"/>
                  </a:lnTo>
                  <a:lnTo>
                    <a:pt x="41" y="64"/>
                  </a:lnTo>
                  <a:lnTo>
                    <a:pt x="36" y="54"/>
                  </a:lnTo>
                  <a:lnTo>
                    <a:pt x="31" y="45"/>
                  </a:lnTo>
                  <a:lnTo>
                    <a:pt x="28" y="38"/>
                  </a:lnTo>
                  <a:lnTo>
                    <a:pt x="40" y="39"/>
                  </a:lnTo>
                  <a:lnTo>
                    <a:pt x="49" y="38"/>
                  </a:lnTo>
                  <a:lnTo>
                    <a:pt x="57" y="37"/>
                  </a:lnTo>
                  <a:lnTo>
                    <a:pt x="60" y="35"/>
                  </a:lnTo>
                  <a:lnTo>
                    <a:pt x="61" y="28"/>
                  </a:lnTo>
                  <a:lnTo>
                    <a:pt x="63" y="20"/>
                  </a:lnTo>
                  <a:lnTo>
                    <a:pt x="66" y="12"/>
                  </a:lnTo>
                  <a:lnTo>
                    <a:pt x="70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69">
              <a:extLst>
                <a:ext uri="{FF2B5EF4-FFF2-40B4-BE49-F238E27FC236}">
                  <a16:creationId xmlns:a16="http://schemas.microsoft.com/office/drawing/2014/main" id="{302378B8-464A-4059-9E91-BDA2FF4DC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555" y="4660406"/>
              <a:ext cx="299288" cy="457827"/>
            </a:xfrm>
            <a:custGeom>
              <a:avLst/>
              <a:gdLst/>
              <a:ahLst/>
              <a:cxnLst>
                <a:cxn ang="0">
                  <a:pos x="115" y="10"/>
                </a:cxn>
                <a:cxn ang="0">
                  <a:pos x="134" y="24"/>
                </a:cxn>
                <a:cxn ang="0">
                  <a:pos x="140" y="55"/>
                </a:cxn>
                <a:cxn ang="0">
                  <a:pos x="128" y="106"/>
                </a:cxn>
                <a:cxn ang="0">
                  <a:pos x="155" y="123"/>
                </a:cxn>
                <a:cxn ang="0">
                  <a:pos x="178" y="130"/>
                </a:cxn>
                <a:cxn ang="0">
                  <a:pos x="174" y="147"/>
                </a:cxn>
                <a:cxn ang="0">
                  <a:pos x="161" y="162"/>
                </a:cxn>
                <a:cxn ang="0">
                  <a:pos x="163" y="169"/>
                </a:cxn>
                <a:cxn ang="0">
                  <a:pos x="170" y="172"/>
                </a:cxn>
                <a:cxn ang="0">
                  <a:pos x="177" y="178"/>
                </a:cxn>
                <a:cxn ang="0">
                  <a:pos x="185" y="186"/>
                </a:cxn>
                <a:cxn ang="0">
                  <a:pos x="175" y="206"/>
                </a:cxn>
                <a:cxn ang="0">
                  <a:pos x="169" y="223"/>
                </a:cxn>
                <a:cxn ang="0">
                  <a:pos x="140" y="224"/>
                </a:cxn>
                <a:cxn ang="0">
                  <a:pos x="135" y="213"/>
                </a:cxn>
                <a:cxn ang="0">
                  <a:pos x="116" y="201"/>
                </a:cxn>
                <a:cxn ang="0">
                  <a:pos x="99" y="211"/>
                </a:cxn>
                <a:cxn ang="0">
                  <a:pos x="83" y="208"/>
                </a:cxn>
                <a:cxn ang="0">
                  <a:pos x="67" y="207"/>
                </a:cxn>
                <a:cxn ang="0">
                  <a:pos x="62" y="221"/>
                </a:cxn>
                <a:cxn ang="0">
                  <a:pos x="67" y="239"/>
                </a:cxn>
                <a:cxn ang="0">
                  <a:pos x="69" y="283"/>
                </a:cxn>
                <a:cxn ang="0">
                  <a:pos x="57" y="281"/>
                </a:cxn>
                <a:cxn ang="0">
                  <a:pos x="42" y="277"/>
                </a:cxn>
                <a:cxn ang="0">
                  <a:pos x="30" y="264"/>
                </a:cxn>
                <a:cxn ang="0">
                  <a:pos x="40" y="248"/>
                </a:cxn>
                <a:cxn ang="0">
                  <a:pos x="38" y="231"/>
                </a:cxn>
                <a:cxn ang="0">
                  <a:pos x="39" y="217"/>
                </a:cxn>
                <a:cxn ang="0">
                  <a:pos x="49" y="202"/>
                </a:cxn>
                <a:cxn ang="0">
                  <a:pos x="34" y="187"/>
                </a:cxn>
                <a:cxn ang="0">
                  <a:pos x="27" y="174"/>
                </a:cxn>
                <a:cxn ang="0">
                  <a:pos x="20" y="155"/>
                </a:cxn>
                <a:cxn ang="0">
                  <a:pos x="12" y="130"/>
                </a:cxn>
                <a:cxn ang="0">
                  <a:pos x="10" y="121"/>
                </a:cxn>
                <a:cxn ang="0">
                  <a:pos x="5" y="119"/>
                </a:cxn>
                <a:cxn ang="0">
                  <a:pos x="0" y="117"/>
                </a:cxn>
                <a:cxn ang="0">
                  <a:pos x="10" y="98"/>
                </a:cxn>
                <a:cxn ang="0">
                  <a:pos x="13" y="66"/>
                </a:cxn>
                <a:cxn ang="0">
                  <a:pos x="20" y="53"/>
                </a:cxn>
                <a:cxn ang="0">
                  <a:pos x="49" y="30"/>
                </a:cxn>
                <a:cxn ang="0">
                  <a:pos x="59" y="15"/>
                </a:cxn>
                <a:cxn ang="0">
                  <a:pos x="76" y="8"/>
                </a:cxn>
              </a:cxnLst>
              <a:rect l="0" t="0" r="r" b="b"/>
              <a:pathLst>
                <a:path w="185" h="283">
                  <a:moveTo>
                    <a:pt x="92" y="0"/>
                  </a:moveTo>
                  <a:lnTo>
                    <a:pt x="104" y="5"/>
                  </a:lnTo>
                  <a:lnTo>
                    <a:pt x="115" y="10"/>
                  </a:lnTo>
                  <a:lnTo>
                    <a:pt x="123" y="14"/>
                  </a:lnTo>
                  <a:lnTo>
                    <a:pt x="128" y="17"/>
                  </a:lnTo>
                  <a:lnTo>
                    <a:pt x="134" y="24"/>
                  </a:lnTo>
                  <a:lnTo>
                    <a:pt x="138" y="34"/>
                  </a:lnTo>
                  <a:lnTo>
                    <a:pt x="140" y="45"/>
                  </a:lnTo>
                  <a:lnTo>
                    <a:pt x="140" y="55"/>
                  </a:lnTo>
                  <a:lnTo>
                    <a:pt x="138" y="66"/>
                  </a:lnTo>
                  <a:lnTo>
                    <a:pt x="130" y="93"/>
                  </a:lnTo>
                  <a:lnTo>
                    <a:pt x="128" y="106"/>
                  </a:lnTo>
                  <a:lnTo>
                    <a:pt x="130" y="112"/>
                  </a:lnTo>
                  <a:lnTo>
                    <a:pt x="136" y="117"/>
                  </a:lnTo>
                  <a:lnTo>
                    <a:pt x="155" y="123"/>
                  </a:lnTo>
                  <a:lnTo>
                    <a:pt x="165" y="125"/>
                  </a:lnTo>
                  <a:lnTo>
                    <a:pt x="173" y="127"/>
                  </a:lnTo>
                  <a:lnTo>
                    <a:pt x="178" y="130"/>
                  </a:lnTo>
                  <a:lnTo>
                    <a:pt x="180" y="135"/>
                  </a:lnTo>
                  <a:lnTo>
                    <a:pt x="178" y="141"/>
                  </a:lnTo>
                  <a:lnTo>
                    <a:pt x="174" y="147"/>
                  </a:lnTo>
                  <a:lnTo>
                    <a:pt x="168" y="154"/>
                  </a:lnTo>
                  <a:lnTo>
                    <a:pt x="163" y="160"/>
                  </a:lnTo>
                  <a:lnTo>
                    <a:pt x="161" y="162"/>
                  </a:lnTo>
                  <a:lnTo>
                    <a:pt x="161" y="166"/>
                  </a:lnTo>
                  <a:lnTo>
                    <a:pt x="162" y="168"/>
                  </a:lnTo>
                  <a:lnTo>
                    <a:pt x="163" y="169"/>
                  </a:lnTo>
                  <a:lnTo>
                    <a:pt x="165" y="170"/>
                  </a:lnTo>
                  <a:lnTo>
                    <a:pt x="168" y="171"/>
                  </a:lnTo>
                  <a:lnTo>
                    <a:pt x="170" y="172"/>
                  </a:lnTo>
                  <a:lnTo>
                    <a:pt x="173" y="174"/>
                  </a:lnTo>
                  <a:lnTo>
                    <a:pt x="175" y="175"/>
                  </a:lnTo>
                  <a:lnTo>
                    <a:pt x="177" y="178"/>
                  </a:lnTo>
                  <a:lnTo>
                    <a:pt x="180" y="180"/>
                  </a:lnTo>
                  <a:lnTo>
                    <a:pt x="183" y="183"/>
                  </a:lnTo>
                  <a:lnTo>
                    <a:pt x="185" y="186"/>
                  </a:lnTo>
                  <a:lnTo>
                    <a:pt x="182" y="190"/>
                  </a:lnTo>
                  <a:lnTo>
                    <a:pt x="178" y="198"/>
                  </a:lnTo>
                  <a:lnTo>
                    <a:pt x="175" y="206"/>
                  </a:lnTo>
                  <a:lnTo>
                    <a:pt x="173" y="214"/>
                  </a:lnTo>
                  <a:lnTo>
                    <a:pt x="172" y="221"/>
                  </a:lnTo>
                  <a:lnTo>
                    <a:pt x="169" y="223"/>
                  </a:lnTo>
                  <a:lnTo>
                    <a:pt x="161" y="224"/>
                  </a:lnTo>
                  <a:lnTo>
                    <a:pt x="152" y="225"/>
                  </a:lnTo>
                  <a:lnTo>
                    <a:pt x="140" y="224"/>
                  </a:lnTo>
                  <a:lnTo>
                    <a:pt x="139" y="223"/>
                  </a:lnTo>
                  <a:lnTo>
                    <a:pt x="139" y="221"/>
                  </a:lnTo>
                  <a:lnTo>
                    <a:pt x="135" y="213"/>
                  </a:lnTo>
                  <a:lnTo>
                    <a:pt x="130" y="206"/>
                  </a:lnTo>
                  <a:lnTo>
                    <a:pt x="122" y="201"/>
                  </a:lnTo>
                  <a:lnTo>
                    <a:pt x="116" y="201"/>
                  </a:lnTo>
                  <a:lnTo>
                    <a:pt x="111" y="204"/>
                  </a:lnTo>
                  <a:lnTo>
                    <a:pt x="105" y="207"/>
                  </a:lnTo>
                  <a:lnTo>
                    <a:pt x="99" y="211"/>
                  </a:lnTo>
                  <a:lnTo>
                    <a:pt x="93" y="213"/>
                  </a:lnTo>
                  <a:lnTo>
                    <a:pt x="88" y="211"/>
                  </a:lnTo>
                  <a:lnTo>
                    <a:pt x="83" y="208"/>
                  </a:lnTo>
                  <a:lnTo>
                    <a:pt x="76" y="205"/>
                  </a:lnTo>
                  <a:lnTo>
                    <a:pt x="71" y="204"/>
                  </a:lnTo>
                  <a:lnTo>
                    <a:pt x="67" y="207"/>
                  </a:lnTo>
                  <a:lnTo>
                    <a:pt x="65" y="211"/>
                  </a:lnTo>
                  <a:lnTo>
                    <a:pt x="63" y="216"/>
                  </a:lnTo>
                  <a:lnTo>
                    <a:pt x="62" y="221"/>
                  </a:lnTo>
                  <a:lnTo>
                    <a:pt x="62" y="227"/>
                  </a:lnTo>
                  <a:lnTo>
                    <a:pt x="64" y="232"/>
                  </a:lnTo>
                  <a:lnTo>
                    <a:pt x="67" y="239"/>
                  </a:lnTo>
                  <a:lnTo>
                    <a:pt x="70" y="249"/>
                  </a:lnTo>
                  <a:lnTo>
                    <a:pt x="71" y="267"/>
                  </a:lnTo>
                  <a:lnTo>
                    <a:pt x="69" y="283"/>
                  </a:lnTo>
                  <a:lnTo>
                    <a:pt x="66" y="283"/>
                  </a:lnTo>
                  <a:lnTo>
                    <a:pt x="63" y="282"/>
                  </a:lnTo>
                  <a:lnTo>
                    <a:pt x="57" y="281"/>
                  </a:lnTo>
                  <a:lnTo>
                    <a:pt x="49" y="281"/>
                  </a:lnTo>
                  <a:lnTo>
                    <a:pt x="46" y="280"/>
                  </a:lnTo>
                  <a:lnTo>
                    <a:pt x="42" y="277"/>
                  </a:lnTo>
                  <a:lnTo>
                    <a:pt x="36" y="272"/>
                  </a:lnTo>
                  <a:lnTo>
                    <a:pt x="32" y="268"/>
                  </a:lnTo>
                  <a:lnTo>
                    <a:pt x="30" y="264"/>
                  </a:lnTo>
                  <a:lnTo>
                    <a:pt x="32" y="258"/>
                  </a:lnTo>
                  <a:lnTo>
                    <a:pt x="37" y="253"/>
                  </a:lnTo>
                  <a:lnTo>
                    <a:pt x="40" y="248"/>
                  </a:lnTo>
                  <a:lnTo>
                    <a:pt x="41" y="242"/>
                  </a:lnTo>
                  <a:lnTo>
                    <a:pt x="40" y="237"/>
                  </a:lnTo>
                  <a:lnTo>
                    <a:pt x="38" y="231"/>
                  </a:lnTo>
                  <a:lnTo>
                    <a:pt x="36" y="226"/>
                  </a:lnTo>
                  <a:lnTo>
                    <a:pt x="36" y="220"/>
                  </a:lnTo>
                  <a:lnTo>
                    <a:pt x="39" y="217"/>
                  </a:lnTo>
                  <a:lnTo>
                    <a:pt x="44" y="213"/>
                  </a:lnTo>
                  <a:lnTo>
                    <a:pt x="47" y="208"/>
                  </a:lnTo>
                  <a:lnTo>
                    <a:pt x="49" y="202"/>
                  </a:lnTo>
                  <a:lnTo>
                    <a:pt x="46" y="196"/>
                  </a:lnTo>
                  <a:lnTo>
                    <a:pt x="40" y="191"/>
                  </a:lnTo>
                  <a:lnTo>
                    <a:pt x="34" y="187"/>
                  </a:lnTo>
                  <a:lnTo>
                    <a:pt x="29" y="184"/>
                  </a:lnTo>
                  <a:lnTo>
                    <a:pt x="27" y="180"/>
                  </a:lnTo>
                  <a:lnTo>
                    <a:pt x="27" y="174"/>
                  </a:lnTo>
                  <a:lnTo>
                    <a:pt x="26" y="168"/>
                  </a:lnTo>
                  <a:lnTo>
                    <a:pt x="24" y="162"/>
                  </a:lnTo>
                  <a:lnTo>
                    <a:pt x="20" y="155"/>
                  </a:lnTo>
                  <a:lnTo>
                    <a:pt x="15" y="147"/>
                  </a:lnTo>
                  <a:lnTo>
                    <a:pt x="13" y="138"/>
                  </a:lnTo>
                  <a:lnTo>
                    <a:pt x="12" y="130"/>
                  </a:lnTo>
                  <a:lnTo>
                    <a:pt x="12" y="124"/>
                  </a:lnTo>
                  <a:lnTo>
                    <a:pt x="11" y="122"/>
                  </a:lnTo>
                  <a:lnTo>
                    <a:pt x="10" y="121"/>
                  </a:lnTo>
                  <a:lnTo>
                    <a:pt x="8" y="120"/>
                  </a:lnTo>
                  <a:lnTo>
                    <a:pt x="7" y="120"/>
                  </a:lnTo>
                  <a:lnTo>
                    <a:pt x="5" y="119"/>
                  </a:lnTo>
                  <a:lnTo>
                    <a:pt x="3" y="119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2" y="110"/>
                  </a:lnTo>
                  <a:lnTo>
                    <a:pt x="10" y="98"/>
                  </a:lnTo>
                  <a:lnTo>
                    <a:pt x="14" y="88"/>
                  </a:lnTo>
                  <a:lnTo>
                    <a:pt x="15" y="80"/>
                  </a:lnTo>
                  <a:lnTo>
                    <a:pt x="13" y="66"/>
                  </a:lnTo>
                  <a:lnTo>
                    <a:pt x="13" y="61"/>
                  </a:lnTo>
                  <a:lnTo>
                    <a:pt x="15" y="57"/>
                  </a:lnTo>
                  <a:lnTo>
                    <a:pt x="20" y="53"/>
                  </a:lnTo>
                  <a:lnTo>
                    <a:pt x="27" y="48"/>
                  </a:lnTo>
                  <a:lnTo>
                    <a:pt x="43" y="36"/>
                  </a:lnTo>
                  <a:lnTo>
                    <a:pt x="49" y="30"/>
                  </a:lnTo>
                  <a:lnTo>
                    <a:pt x="52" y="26"/>
                  </a:lnTo>
                  <a:lnTo>
                    <a:pt x="56" y="20"/>
                  </a:lnTo>
                  <a:lnTo>
                    <a:pt x="59" y="15"/>
                  </a:lnTo>
                  <a:lnTo>
                    <a:pt x="63" y="11"/>
                  </a:lnTo>
                  <a:lnTo>
                    <a:pt x="68" y="9"/>
                  </a:lnTo>
                  <a:lnTo>
                    <a:pt x="76" y="8"/>
                  </a:lnTo>
                  <a:lnTo>
                    <a:pt x="84" y="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0">
              <a:extLst>
                <a:ext uri="{FF2B5EF4-FFF2-40B4-BE49-F238E27FC236}">
                  <a16:creationId xmlns:a16="http://schemas.microsoft.com/office/drawing/2014/main" id="{ADF78702-813D-4DC1-A64C-8A06A2628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903" y="6061388"/>
              <a:ext cx="184426" cy="11162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9" y="1"/>
                </a:cxn>
                <a:cxn ang="0">
                  <a:pos x="73" y="8"/>
                </a:cxn>
                <a:cxn ang="0">
                  <a:pos x="85" y="13"/>
                </a:cxn>
                <a:cxn ang="0">
                  <a:pos x="95" y="14"/>
                </a:cxn>
                <a:cxn ang="0">
                  <a:pos x="101" y="15"/>
                </a:cxn>
                <a:cxn ang="0">
                  <a:pos x="107" y="17"/>
                </a:cxn>
                <a:cxn ang="0">
                  <a:pos x="112" y="20"/>
                </a:cxn>
                <a:cxn ang="0">
                  <a:pos x="114" y="24"/>
                </a:cxn>
                <a:cxn ang="0">
                  <a:pos x="112" y="26"/>
                </a:cxn>
                <a:cxn ang="0">
                  <a:pos x="106" y="29"/>
                </a:cxn>
                <a:cxn ang="0">
                  <a:pos x="100" y="33"/>
                </a:cxn>
                <a:cxn ang="0">
                  <a:pos x="95" y="37"/>
                </a:cxn>
                <a:cxn ang="0">
                  <a:pos x="93" y="41"/>
                </a:cxn>
                <a:cxn ang="0">
                  <a:pos x="93" y="47"/>
                </a:cxn>
                <a:cxn ang="0">
                  <a:pos x="89" y="61"/>
                </a:cxn>
                <a:cxn ang="0">
                  <a:pos x="85" y="67"/>
                </a:cxn>
                <a:cxn ang="0">
                  <a:pos x="78" y="69"/>
                </a:cxn>
                <a:cxn ang="0">
                  <a:pos x="68" y="67"/>
                </a:cxn>
                <a:cxn ang="0">
                  <a:pos x="35" y="49"/>
                </a:cxn>
                <a:cxn ang="0">
                  <a:pos x="26" y="47"/>
                </a:cxn>
                <a:cxn ang="0">
                  <a:pos x="7" y="50"/>
                </a:cxn>
                <a:cxn ang="0">
                  <a:pos x="3" y="51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2" y="39"/>
                </a:cxn>
                <a:cxn ang="0">
                  <a:pos x="7" y="32"/>
                </a:cxn>
                <a:cxn ang="0">
                  <a:pos x="14" y="26"/>
                </a:cxn>
                <a:cxn ang="0">
                  <a:pos x="26" y="23"/>
                </a:cxn>
                <a:cxn ang="0">
                  <a:pos x="33" y="20"/>
                </a:cxn>
                <a:cxn ang="0">
                  <a:pos x="38" y="16"/>
                </a:cxn>
                <a:cxn ang="0">
                  <a:pos x="41" y="10"/>
                </a:cxn>
                <a:cxn ang="0">
                  <a:pos x="44" y="5"/>
                </a:cxn>
                <a:cxn ang="0">
                  <a:pos x="48" y="2"/>
                </a:cxn>
                <a:cxn ang="0">
                  <a:pos x="53" y="0"/>
                </a:cxn>
              </a:cxnLst>
              <a:rect l="0" t="0" r="r" b="b"/>
              <a:pathLst>
                <a:path w="114" h="69">
                  <a:moveTo>
                    <a:pt x="53" y="0"/>
                  </a:moveTo>
                  <a:lnTo>
                    <a:pt x="59" y="1"/>
                  </a:lnTo>
                  <a:lnTo>
                    <a:pt x="73" y="8"/>
                  </a:lnTo>
                  <a:lnTo>
                    <a:pt x="85" y="13"/>
                  </a:lnTo>
                  <a:lnTo>
                    <a:pt x="95" y="14"/>
                  </a:lnTo>
                  <a:lnTo>
                    <a:pt x="101" y="15"/>
                  </a:lnTo>
                  <a:lnTo>
                    <a:pt x="107" y="17"/>
                  </a:lnTo>
                  <a:lnTo>
                    <a:pt x="112" y="20"/>
                  </a:lnTo>
                  <a:lnTo>
                    <a:pt x="114" y="24"/>
                  </a:lnTo>
                  <a:lnTo>
                    <a:pt x="112" y="26"/>
                  </a:lnTo>
                  <a:lnTo>
                    <a:pt x="106" y="29"/>
                  </a:lnTo>
                  <a:lnTo>
                    <a:pt x="100" y="33"/>
                  </a:lnTo>
                  <a:lnTo>
                    <a:pt x="95" y="37"/>
                  </a:lnTo>
                  <a:lnTo>
                    <a:pt x="93" y="41"/>
                  </a:lnTo>
                  <a:lnTo>
                    <a:pt x="93" y="47"/>
                  </a:lnTo>
                  <a:lnTo>
                    <a:pt x="89" y="61"/>
                  </a:lnTo>
                  <a:lnTo>
                    <a:pt x="85" y="67"/>
                  </a:lnTo>
                  <a:lnTo>
                    <a:pt x="78" y="69"/>
                  </a:lnTo>
                  <a:lnTo>
                    <a:pt x="68" y="67"/>
                  </a:lnTo>
                  <a:lnTo>
                    <a:pt x="35" y="49"/>
                  </a:lnTo>
                  <a:lnTo>
                    <a:pt x="26" y="47"/>
                  </a:lnTo>
                  <a:lnTo>
                    <a:pt x="7" y="50"/>
                  </a:lnTo>
                  <a:lnTo>
                    <a:pt x="3" y="51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39"/>
                  </a:lnTo>
                  <a:lnTo>
                    <a:pt x="7" y="32"/>
                  </a:lnTo>
                  <a:lnTo>
                    <a:pt x="14" y="26"/>
                  </a:lnTo>
                  <a:lnTo>
                    <a:pt x="26" y="23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1" y="10"/>
                  </a:lnTo>
                  <a:lnTo>
                    <a:pt x="44" y="5"/>
                  </a:lnTo>
                  <a:lnTo>
                    <a:pt x="48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1">
              <a:extLst>
                <a:ext uri="{FF2B5EF4-FFF2-40B4-BE49-F238E27FC236}">
                  <a16:creationId xmlns:a16="http://schemas.microsoft.com/office/drawing/2014/main" id="{9A5454B5-76B1-4C51-9BBE-88DD3E4C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552" y="5627828"/>
              <a:ext cx="82507" cy="3720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0" y="2"/>
                </a:cxn>
                <a:cxn ang="0">
                  <a:pos x="38" y="5"/>
                </a:cxn>
                <a:cxn ang="0">
                  <a:pos x="45" y="11"/>
                </a:cxn>
                <a:cxn ang="0">
                  <a:pos x="49" y="15"/>
                </a:cxn>
                <a:cxn ang="0">
                  <a:pos x="51" y="19"/>
                </a:cxn>
                <a:cxn ang="0">
                  <a:pos x="48" y="21"/>
                </a:cxn>
                <a:cxn ang="0">
                  <a:pos x="41" y="23"/>
                </a:cxn>
                <a:cxn ang="0">
                  <a:pos x="32" y="23"/>
                </a:cxn>
                <a:cxn ang="0">
                  <a:pos x="24" y="22"/>
                </a:cxn>
                <a:cxn ang="0">
                  <a:pos x="19" y="21"/>
                </a:cxn>
                <a:cxn ang="0">
                  <a:pos x="12" y="19"/>
                </a:cxn>
                <a:cxn ang="0">
                  <a:pos x="6" y="18"/>
                </a:cxn>
                <a:cxn ang="0">
                  <a:pos x="1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7" y="4"/>
                </a:cxn>
                <a:cxn ang="0">
                  <a:pos x="14" y="1"/>
                </a:cxn>
                <a:cxn ang="0">
                  <a:pos x="23" y="0"/>
                </a:cxn>
              </a:cxnLst>
              <a:rect l="0" t="0" r="r" b="b"/>
              <a:pathLst>
                <a:path w="51" h="23">
                  <a:moveTo>
                    <a:pt x="23" y="0"/>
                  </a:moveTo>
                  <a:lnTo>
                    <a:pt x="30" y="2"/>
                  </a:lnTo>
                  <a:lnTo>
                    <a:pt x="38" y="5"/>
                  </a:lnTo>
                  <a:lnTo>
                    <a:pt x="45" y="11"/>
                  </a:lnTo>
                  <a:lnTo>
                    <a:pt x="49" y="15"/>
                  </a:lnTo>
                  <a:lnTo>
                    <a:pt x="51" y="19"/>
                  </a:lnTo>
                  <a:lnTo>
                    <a:pt x="48" y="21"/>
                  </a:lnTo>
                  <a:lnTo>
                    <a:pt x="41" y="23"/>
                  </a:lnTo>
                  <a:lnTo>
                    <a:pt x="32" y="23"/>
                  </a:lnTo>
                  <a:lnTo>
                    <a:pt x="24" y="22"/>
                  </a:lnTo>
                  <a:lnTo>
                    <a:pt x="19" y="21"/>
                  </a:lnTo>
                  <a:lnTo>
                    <a:pt x="12" y="19"/>
                  </a:lnTo>
                  <a:lnTo>
                    <a:pt x="6" y="18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2" y="9"/>
                  </a:lnTo>
                  <a:lnTo>
                    <a:pt x="7" y="4"/>
                  </a:lnTo>
                  <a:lnTo>
                    <a:pt x="14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99">
              <a:extLst>
                <a:ext uri="{FF2B5EF4-FFF2-40B4-BE49-F238E27FC236}">
                  <a16:creationId xmlns:a16="http://schemas.microsoft.com/office/drawing/2014/main" id="{838C771A-8F26-4CD6-AC73-608C0F328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001" y="1230750"/>
              <a:ext cx="27503" cy="3397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8" y="2"/>
                </a:cxn>
                <a:cxn ang="0">
                  <a:pos x="12" y="6"/>
                </a:cxn>
                <a:cxn ang="0">
                  <a:pos x="15" y="11"/>
                </a:cxn>
                <a:cxn ang="0">
                  <a:pos x="17" y="16"/>
                </a:cxn>
                <a:cxn ang="0">
                  <a:pos x="17" y="19"/>
                </a:cxn>
                <a:cxn ang="0">
                  <a:pos x="15" y="21"/>
                </a:cxn>
                <a:cxn ang="0">
                  <a:pos x="9" y="20"/>
                </a:cxn>
                <a:cxn ang="0">
                  <a:pos x="4" y="15"/>
                </a:cxn>
                <a:cxn ang="0">
                  <a:pos x="1" y="9"/>
                </a:cxn>
                <a:cxn ang="0">
                  <a:pos x="0" y="4"/>
                </a:cxn>
                <a:cxn ang="0">
                  <a:pos x="2" y="0"/>
                </a:cxn>
              </a:cxnLst>
              <a:rect l="0" t="0" r="r" b="b"/>
              <a:pathLst>
                <a:path w="17" h="21">
                  <a:moveTo>
                    <a:pt x="2" y="0"/>
                  </a:moveTo>
                  <a:lnTo>
                    <a:pt x="5" y="0"/>
                  </a:lnTo>
                  <a:lnTo>
                    <a:pt x="8" y="2"/>
                  </a:lnTo>
                  <a:lnTo>
                    <a:pt x="12" y="6"/>
                  </a:lnTo>
                  <a:lnTo>
                    <a:pt x="15" y="11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9" y="20"/>
                  </a:lnTo>
                  <a:lnTo>
                    <a:pt x="4" y="15"/>
                  </a:lnTo>
                  <a:lnTo>
                    <a:pt x="1" y="9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331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>
            <a:spLocks noGrp="1"/>
          </p:cNvSpPr>
          <p:nvPr>
            <p:ph type="title"/>
          </p:nvPr>
        </p:nvSpPr>
        <p:spPr>
          <a:xfrm>
            <a:off x="1712152" y="165413"/>
            <a:ext cx="8848346" cy="71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>
              <a:buSzPts val="4400"/>
            </a:pPr>
            <a:r>
              <a:rPr lang="en-GB" sz="3600" dirty="0">
                <a:solidFill>
                  <a:srgbClr val="C00000"/>
                </a:solidFill>
              </a:rPr>
              <a:t>Informatics Education in Lithuania </a:t>
            </a:r>
            <a:endParaRPr sz="3600" dirty="0">
              <a:solidFill>
                <a:srgbClr val="C00000"/>
              </a:solidFill>
            </a:endParaRPr>
          </a:p>
        </p:txBody>
      </p:sp>
      <p:sp>
        <p:nvSpPr>
          <p:cNvPr id="246" name="Google Shape;246;p32"/>
          <p:cNvSpPr txBox="1">
            <a:spLocks noGrp="1"/>
          </p:cNvSpPr>
          <p:nvPr>
            <p:ph type="body" idx="1"/>
          </p:nvPr>
        </p:nvSpPr>
        <p:spPr>
          <a:xfrm>
            <a:off x="6096682" y="1981200"/>
            <a:ext cx="5917872" cy="353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228531" indent="-50785">
              <a:spcBef>
                <a:spcPts val="0"/>
              </a:spcBef>
              <a:buSzPts val="2800"/>
              <a:buNone/>
            </a:pPr>
            <a:r>
              <a:rPr lang="en-GB" sz="2400" b="1" dirty="0">
                <a:solidFill>
                  <a:srgbClr val="C00000"/>
                </a:solidFill>
              </a:rPr>
              <a:t>Reformed Informatics curriculum in</a:t>
            </a:r>
            <a:r>
              <a:rPr lang="lt-LT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>
                <a:solidFill>
                  <a:srgbClr val="C00000"/>
                </a:solidFill>
              </a:rPr>
              <a:t>schools in Lithuania:</a:t>
            </a:r>
            <a:endParaRPr sz="2400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har char="-"/>
            </a:pPr>
            <a:r>
              <a:rPr lang="en-GB" sz="2400" dirty="0"/>
              <a:t>Integrated in grades 1-4</a:t>
            </a:r>
            <a:endParaRPr sz="2400" dirty="0"/>
          </a:p>
          <a:p>
            <a:pPr>
              <a:lnSpc>
                <a:spcPct val="100000"/>
              </a:lnSpc>
              <a:spcBef>
                <a:spcPts val="600"/>
              </a:spcBef>
              <a:buChar char="-"/>
            </a:pPr>
            <a:r>
              <a:rPr lang="en-GB" sz="2400" dirty="0"/>
              <a:t>Mandatory in grades 5-10 (approx. 1 h per week)</a:t>
            </a:r>
            <a:endParaRPr sz="2400" dirty="0"/>
          </a:p>
          <a:p>
            <a:pPr>
              <a:lnSpc>
                <a:spcPct val="100000"/>
              </a:lnSpc>
              <a:spcBef>
                <a:spcPts val="600"/>
              </a:spcBef>
              <a:buChar char="-"/>
            </a:pPr>
            <a:r>
              <a:rPr lang="en-GB" sz="2400" dirty="0"/>
              <a:t>Selected in grades 11-12 </a:t>
            </a:r>
            <a:endParaRPr sz="2400"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C00000"/>
                </a:solidFill>
              </a:rPr>
              <a:t>Six areas of Informatics achievements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299" dirty="0"/>
              <a:t>(aligned to </a:t>
            </a:r>
            <a:r>
              <a:rPr lang="en-GB" sz="2299" dirty="0" err="1"/>
              <a:t>DigComp</a:t>
            </a:r>
            <a:r>
              <a:rPr lang="lt-LT" sz="2299" dirty="0"/>
              <a:t> 2.0</a:t>
            </a:r>
            <a:r>
              <a:rPr lang="en-GB" sz="2299" dirty="0"/>
              <a:t>)</a:t>
            </a:r>
            <a:endParaRPr sz="2299" dirty="0"/>
          </a:p>
        </p:txBody>
      </p:sp>
      <p:pic>
        <p:nvPicPr>
          <p:cNvPr id="247" name="Google Shape;24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580" y="1047997"/>
            <a:ext cx="5660729" cy="527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1923"/>
            <a:ext cx="1056440" cy="876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>
            <a:spLocks noGrp="1"/>
          </p:cNvSpPr>
          <p:nvPr>
            <p:ph type="title"/>
          </p:nvPr>
        </p:nvSpPr>
        <p:spPr>
          <a:xfrm>
            <a:off x="1405134" y="223810"/>
            <a:ext cx="8710755" cy="82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>
              <a:buSzPts val="4400"/>
            </a:pPr>
            <a:r>
              <a:rPr lang="en-GB" sz="3600" dirty="0">
                <a:solidFill>
                  <a:srgbClr val="C00000"/>
                </a:solidFill>
              </a:rPr>
              <a:t>Informatics Education in Lithuania </a:t>
            </a:r>
            <a:endParaRPr sz="3600" dirty="0">
              <a:solidFill>
                <a:srgbClr val="C00000"/>
              </a:solidFill>
            </a:endParaRPr>
          </a:p>
        </p:txBody>
      </p:sp>
      <p:graphicFrame>
        <p:nvGraphicFramePr>
          <p:cNvPr id="255" name="Google Shape;255;p33"/>
          <p:cNvGraphicFramePr/>
          <p:nvPr/>
        </p:nvGraphicFramePr>
        <p:xfrm>
          <a:off x="1056450" y="1277935"/>
          <a:ext cx="10294394" cy="501804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33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2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/>
                        <a:t>Algorithms &amp; programming</a:t>
                      </a:r>
                      <a:endParaRPr sz="2400" b="1" u="none" strike="noStrike" cap="none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</a:rPr>
                        <a:t>Understand the benefits of an algorithm, a program, recognize and use informatics concepts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</a:rPr>
                        <a:t>Apply programming commands, logical operations and call programming interfaces (APIs)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</a:rPr>
                        <a:t>Create (code) and execute programs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</a:rPr>
                        <a:t>Detect bugs, test and improve programs. Use IDEs</a:t>
                      </a:r>
                      <a:endParaRPr sz="2200" u="none" strike="noStrike" cap="none"/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2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/>
                        <a:t>Data mining &amp; information</a:t>
                      </a:r>
                      <a:endParaRPr sz="2400" b="1" u="none" strike="noStrike" cap="none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</a:rPr>
                        <a:t>Understand the importance of data and information, make data analyses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</a:rPr>
                        <a:t>Perform various actions with data: collect, store, group, search, visualize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</a:rPr>
                        <a:t>Evaluate relevance and reliability of information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80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/>
                        <a:t>Digital content creation</a:t>
                      </a:r>
                      <a:endParaRPr sz="2400" b="1" u="none" strike="noStrike" cap="none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</a:rPr>
                        <a:t>Know various digital content for learning, recognize concepts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</a:rPr>
                        <a:t>Create various digital content: draw, write, compose, record, film, create mind maps, tables, diagrams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</a:rPr>
                        <a:t>Evaluate and improve, shares digital content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6" name="Google Shape;25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1923"/>
            <a:ext cx="1056440" cy="87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5889" y="5503109"/>
            <a:ext cx="2072935" cy="1353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title"/>
          </p:nvPr>
        </p:nvSpPr>
        <p:spPr>
          <a:xfrm>
            <a:off x="1374667" y="197867"/>
            <a:ext cx="8904980" cy="82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>
              <a:buSzPts val="4400"/>
            </a:pPr>
            <a:r>
              <a:rPr lang="en-GB" sz="3600" dirty="0">
                <a:solidFill>
                  <a:srgbClr val="C00000"/>
                </a:solidFill>
              </a:rPr>
              <a:t>Informatics Education in Lithuania </a:t>
            </a:r>
            <a:endParaRPr sz="3600" dirty="0">
              <a:solidFill>
                <a:srgbClr val="C00000"/>
              </a:solidFill>
            </a:endParaRPr>
          </a:p>
        </p:txBody>
      </p:sp>
      <p:graphicFrame>
        <p:nvGraphicFramePr>
          <p:cNvPr id="263" name="Google Shape;263;p34"/>
          <p:cNvGraphicFramePr/>
          <p:nvPr/>
        </p:nvGraphicFramePr>
        <p:xfrm>
          <a:off x="1056439" y="1682778"/>
          <a:ext cx="10398591" cy="40199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72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76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Technical problem solving</a:t>
                      </a:r>
                      <a:endParaRPr sz="2400" u="none" strike="noStrike" cap="none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</a:rPr>
                        <a:t>Investigate hardware, see problems arising from the use of digital technologies, use properly technical concepts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</a:rPr>
                        <a:t>Select and combine various digital technologies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</a:rPr>
                        <a:t>Self-educate and self-evaluate own digital skills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6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Virtual communication &amp; collaboration</a:t>
                      </a:r>
                      <a:endParaRPr sz="2400" u="none" strike="noStrike" cap="none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</a:rPr>
                        <a:t>Collaborate, share experiences and resources, communicate using digital technologies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</a:rPr>
                        <a:t>Assess the dangers of virtual communication, protects software and hardware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2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Safety</a:t>
                      </a:r>
                      <a:endParaRPr sz="2400" u="none" strike="noStrike" cap="none"/>
                    </a:p>
                  </a:txBody>
                  <a:tcPr marL="91401" marR="91401" marT="91401" marB="91401"/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</a:rPr>
                        <a:t>Protect health and environment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</a:rPr>
                        <a:t>Behave safely in virtual space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01" marR="91401" marT="91401" marB="914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4" name="Google Shape;26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6186" y="5347775"/>
            <a:ext cx="2072935" cy="135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1923"/>
            <a:ext cx="1056440" cy="876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1243301" y="254852"/>
            <a:ext cx="8661111" cy="71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>
              <a:buSzPts val="4400"/>
            </a:pPr>
            <a:r>
              <a:rPr lang="en-GB" sz="3600" dirty="0">
                <a:solidFill>
                  <a:srgbClr val="C00000"/>
                </a:solidFill>
              </a:rPr>
              <a:t>Informatics Education in Lithuania </a:t>
            </a:r>
            <a:endParaRPr sz="3600" dirty="0">
              <a:solidFill>
                <a:srgbClr val="C00000"/>
              </a:solidFill>
            </a:endParaRPr>
          </a:p>
        </p:txBody>
      </p:sp>
      <p:sp>
        <p:nvSpPr>
          <p:cNvPr id="271" name="Google Shape;271;p35"/>
          <p:cNvSpPr txBox="1">
            <a:spLocks noGrp="1"/>
          </p:cNvSpPr>
          <p:nvPr>
            <p:ph type="body" idx="1"/>
          </p:nvPr>
        </p:nvSpPr>
        <p:spPr>
          <a:xfrm>
            <a:off x="7707866" y="1151199"/>
            <a:ext cx="4480959" cy="300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228531" indent="-50785">
              <a:spcBef>
                <a:spcPts val="0"/>
              </a:spcBef>
              <a:buSzPts val="2800"/>
              <a:buNone/>
            </a:pPr>
            <a:r>
              <a:rPr lang="en-GB" b="1" dirty="0"/>
              <a:t>Pilot “Informatics in primary schools”</a:t>
            </a:r>
            <a:endParaRPr lang="lt-LT" b="1" dirty="0"/>
          </a:p>
          <a:p>
            <a:pPr marL="228531" indent="-50785">
              <a:spcBef>
                <a:spcPts val="0"/>
              </a:spcBef>
              <a:buSzPts val="2800"/>
              <a:buNone/>
            </a:pPr>
            <a:r>
              <a:rPr lang="en-GB" sz="1799" dirty="0"/>
              <a:t>(2017-2022)</a:t>
            </a:r>
            <a:endParaRPr sz="1799" dirty="0"/>
          </a:p>
          <a:p>
            <a:pPr>
              <a:lnSpc>
                <a:spcPct val="100000"/>
              </a:lnSpc>
              <a:spcBef>
                <a:spcPts val="400"/>
              </a:spcBef>
              <a:buChar char="-"/>
            </a:pPr>
            <a:r>
              <a:rPr lang="en-GB" sz="2000" dirty="0"/>
              <a:t>1-4 grades</a:t>
            </a:r>
            <a:endParaRPr sz="2000" dirty="0"/>
          </a:p>
          <a:p>
            <a:pPr>
              <a:lnSpc>
                <a:spcPct val="100000"/>
              </a:lnSpc>
              <a:spcBef>
                <a:spcPts val="400"/>
              </a:spcBef>
              <a:buChar char="-"/>
            </a:pPr>
            <a:r>
              <a:rPr lang="en-GB" sz="2000" dirty="0"/>
              <a:t>Integrated source</a:t>
            </a:r>
            <a:endParaRPr sz="2000" dirty="0"/>
          </a:p>
          <a:p>
            <a:pPr>
              <a:lnSpc>
                <a:spcPct val="100000"/>
              </a:lnSpc>
              <a:spcBef>
                <a:spcPts val="400"/>
              </a:spcBef>
              <a:buChar char="-"/>
            </a:pPr>
            <a:r>
              <a:rPr lang="lt-LT" sz="2000" dirty="0" err="1"/>
              <a:t>Official</a:t>
            </a:r>
            <a:r>
              <a:rPr lang="lt-LT" sz="2000" dirty="0"/>
              <a:t> p</a:t>
            </a:r>
            <a:r>
              <a:rPr lang="en-GB" sz="2000" dirty="0" err="1"/>
              <a:t>iloting</a:t>
            </a:r>
            <a:r>
              <a:rPr lang="en-GB" sz="2000" dirty="0"/>
              <a:t> in 100 schools (out of 400)</a:t>
            </a:r>
            <a:endParaRPr sz="2000" dirty="0"/>
          </a:p>
          <a:p>
            <a:pPr>
              <a:lnSpc>
                <a:spcPct val="100000"/>
              </a:lnSpc>
              <a:spcBef>
                <a:spcPts val="400"/>
              </a:spcBef>
              <a:buChar char="-"/>
            </a:pPr>
            <a:r>
              <a:rPr lang="en-GB" sz="2000" dirty="0"/>
              <a:t>Many schools have implemented</a:t>
            </a:r>
            <a:endParaRPr sz="2000" dirty="0"/>
          </a:p>
          <a:p>
            <a:pPr indent="0">
              <a:spcBef>
                <a:spcPts val="0"/>
              </a:spcBef>
              <a:buNone/>
            </a:pPr>
            <a:endParaRPr sz="2299" dirty="0"/>
          </a:p>
        </p:txBody>
      </p:sp>
      <p:pic>
        <p:nvPicPr>
          <p:cNvPr id="272" name="Google Shape;27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4991" y="950984"/>
            <a:ext cx="4662336" cy="198045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5"/>
          <p:cNvSpPr txBox="1"/>
          <p:nvPr/>
        </p:nvSpPr>
        <p:spPr>
          <a:xfrm>
            <a:off x="538134" y="2939378"/>
            <a:ext cx="5598042" cy="71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914126">
              <a:lnSpc>
                <a:spcPct val="115000"/>
              </a:lnSpc>
              <a:buClr>
                <a:srgbClr val="000000"/>
              </a:buClr>
              <a:buSzPts val="1800"/>
            </a:pPr>
            <a:r>
              <a:rPr lang="en-GB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programmer has made a program out of movement direction commands marked by arrows: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921" y="3657540"/>
            <a:ext cx="5598042" cy="350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858" y="1522257"/>
            <a:ext cx="2442864" cy="94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6453" y="4243963"/>
            <a:ext cx="3506537" cy="89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82407" y="4471129"/>
            <a:ext cx="2528816" cy="218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7914" y="4160610"/>
            <a:ext cx="1978910" cy="254413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5"/>
          <p:cNvSpPr txBox="1"/>
          <p:nvPr/>
        </p:nvSpPr>
        <p:spPr>
          <a:xfrm>
            <a:off x="1056440" y="5648797"/>
            <a:ext cx="3591474" cy="46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914126">
              <a:buClr>
                <a:srgbClr val="000000"/>
              </a:buClr>
              <a:buSzPts val="1700"/>
            </a:pPr>
            <a:r>
              <a:rPr lang="en-GB" sz="1699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V. Dagienė. THINK and CREATE</a:t>
            </a:r>
            <a:endParaRPr sz="1699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171923"/>
            <a:ext cx="1056440" cy="876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8B81-3585-4571-8FCB-B1CF31B21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745" y="209682"/>
            <a:ext cx="9675095" cy="6654774"/>
          </a:xfrm>
          <a:prstGeom prst="rect">
            <a:avLst/>
          </a:prstGeom>
        </p:spPr>
      </p:pic>
      <p:sp>
        <p:nvSpPr>
          <p:cNvPr id="3" name="Google Shape;262;p34">
            <a:extLst>
              <a:ext uri="{FF2B5EF4-FFF2-40B4-BE49-F238E27FC236}">
                <a16:creationId xmlns:a16="http://schemas.microsoft.com/office/drawing/2014/main" id="{1D7F409B-5745-4F4D-8812-D50E375905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012" y="304800"/>
            <a:ext cx="3505200" cy="82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>
              <a:buSzPts val="4400"/>
            </a:pPr>
            <a:r>
              <a:rPr lang="lt-LT" sz="2800" b="1" dirty="0" err="1">
                <a:solidFill>
                  <a:srgbClr val="C00000"/>
                </a:solidFill>
              </a:rPr>
              <a:t>Teacher</a:t>
            </a:r>
            <a:r>
              <a:rPr lang="en-GB" sz="2800" b="1" dirty="0">
                <a:solidFill>
                  <a:srgbClr val="C00000"/>
                </a:solidFill>
              </a:rPr>
              <a:t> Education </a:t>
            </a:r>
            <a:r>
              <a:rPr lang="lt-LT" sz="2800" b="1" dirty="0" err="1">
                <a:solidFill>
                  <a:srgbClr val="C00000"/>
                </a:solidFill>
              </a:rPr>
              <a:t>is</a:t>
            </a:r>
            <a:r>
              <a:rPr lang="lt-LT" sz="2800" b="1" dirty="0">
                <a:solidFill>
                  <a:srgbClr val="C00000"/>
                </a:solidFill>
              </a:rPr>
              <a:t> </a:t>
            </a:r>
            <a:r>
              <a:rPr lang="lt-LT" sz="2800" b="1" dirty="0" err="1">
                <a:solidFill>
                  <a:srgbClr val="C00000"/>
                </a:solidFill>
              </a:rPr>
              <a:t>important</a:t>
            </a:r>
            <a:endParaRPr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0410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9C3655D2E914B9CB52184F5071193" ma:contentTypeVersion="10" ma:contentTypeDescription="Create a new document." ma:contentTypeScope="" ma:versionID="3f133bb724164ffa84249946b6e4d05a">
  <xsd:schema xmlns:xsd="http://www.w3.org/2001/XMLSchema" xmlns:xs="http://www.w3.org/2001/XMLSchema" xmlns:p="http://schemas.microsoft.com/office/2006/metadata/properties" xmlns:ns2="f1fd9003-31dc-491b-9ffc-a4687f91285a" targetNamespace="http://schemas.microsoft.com/office/2006/metadata/properties" ma:root="true" ma:fieldsID="e8412a6b48825ef6b9f11dc9e288e19d" ns2:_="">
    <xsd:import namespace="f1fd9003-31dc-491b-9ffc-a4687f9128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d9003-31dc-491b-9ffc-a4687f9128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A1096C-227B-49B4-8D16-0B0BF6852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fd9003-31dc-491b-9ffc-a4687f9128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F2024A-D4E0-4FE0-944C-D545CFBB1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05D80C-4ACE-4318-B456-06CDA42762B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435</Words>
  <Application>Microsoft Office PowerPoint</Application>
  <PresentationFormat>Benutzerdefiniert</PresentationFormat>
  <Paragraphs>53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 Schoolbook</vt:lpstr>
      <vt:lpstr>Verdana</vt:lpstr>
      <vt:lpstr>Wingdings</vt:lpstr>
      <vt:lpstr>Wingdings 2</vt:lpstr>
      <vt:lpstr>Office Theme</vt:lpstr>
      <vt:lpstr>1_Office Theme</vt:lpstr>
      <vt:lpstr>Oriel</vt:lpstr>
      <vt:lpstr>...on Informatics curriculum in primary schools in Lithuania</vt:lpstr>
      <vt:lpstr>PowerPoint-Präsentation</vt:lpstr>
      <vt:lpstr>PowerPoint-Präsentation</vt:lpstr>
      <vt:lpstr>Informatics Education in Lithuania </vt:lpstr>
      <vt:lpstr>Informatics Education in Lithuania </vt:lpstr>
      <vt:lpstr>Informatics Education in Lithuania </vt:lpstr>
      <vt:lpstr>Informatics Education in Lithuania </vt:lpstr>
      <vt:lpstr>Teacher Education is important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Editable Europe Map</dc:title>
  <dc:creator>SlideModel</dc:creator>
  <cp:lastModifiedBy>Peter Micheuz</cp:lastModifiedBy>
  <cp:revision>14</cp:revision>
  <dcterms:created xsi:type="dcterms:W3CDTF">2014-04-10T17:35:32Z</dcterms:created>
  <dcterms:modified xsi:type="dcterms:W3CDTF">2022-08-19T13:38:39Z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0x0101006BA9C3655D2E914B9CB52184F5071193</vt:lpwstr>
  </property>
</Properties>
</file>